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ags/tag1.xml" ContentType="application/vnd.openxmlformats-officedocument.presentationml.tag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5" r:id="rId2"/>
  </p:sldMasterIdLst>
  <p:notesMasterIdLst>
    <p:notesMasterId r:id="rId75"/>
  </p:notesMasterIdLst>
  <p:sldIdLst>
    <p:sldId id="297" r:id="rId3"/>
    <p:sldId id="259" r:id="rId4"/>
    <p:sldId id="501" r:id="rId5"/>
    <p:sldId id="291" r:id="rId6"/>
    <p:sldId id="627" r:id="rId7"/>
    <p:sldId id="628" r:id="rId8"/>
    <p:sldId id="629" r:id="rId9"/>
    <p:sldId id="630" r:id="rId10"/>
    <p:sldId id="369" r:id="rId11"/>
    <p:sldId id="426" r:id="rId12"/>
    <p:sldId id="502" r:id="rId13"/>
    <p:sldId id="500" r:id="rId14"/>
    <p:sldId id="453" r:id="rId15"/>
    <p:sldId id="371" r:id="rId16"/>
    <p:sldId id="393" r:id="rId17"/>
    <p:sldId id="394" r:id="rId18"/>
    <p:sldId id="463" r:id="rId19"/>
    <p:sldId id="454" r:id="rId20"/>
    <p:sldId id="455" r:id="rId21"/>
    <p:sldId id="631" r:id="rId22"/>
    <p:sldId id="575" r:id="rId23"/>
    <p:sldId id="457" r:id="rId24"/>
    <p:sldId id="458" r:id="rId25"/>
    <p:sldId id="459" r:id="rId26"/>
    <p:sldId id="467" r:id="rId27"/>
    <p:sldId id="468" r:id="rId28"/>
    <p:sldId id="469" r:id="rId29"/>
    <p:sldId id="396" r:id="rId30"/>
    <p:sldId id="487" r:id="rId31"/>
    <p:sldId id="488" r:id="rId32"/>
    <p:sldId id="418" r:id="rId33"/>
    <p:sldId id="470" r:id="rId34"/>
    <p:sldId id="471" r:id="rId35"/>
    <p:sldId id="570" r:id="rId36"/>
    <p:sldId id="571" r:id="rId37"/>
    <p:sldId id="572" r:id="rId38"/>
    <p:sldId id="486" r:id="rId39"/>
    <p:sldId id="700" r:id="rId40"/>
    <p:sldId id="573" r:id="rId41"/>
    <p:sldId id="632" r:id="rId42"/>
    <p:sldId id="633" r:id="rId43"/>
    <p:sldId id="478" r:id="rId44"/>
    <p:sldId id="868" r:id="rId45"/>
    <p:sldId id="869" r:id="rId46"/>
    <p:sldId id="479" r:id="rId47"/>
    <p:sldId id="480" r:id="rId48"/>
    <p:sldId id="481" r:id="rId49"/>
    <p:sldId id="482" r:id="rId50"/>
    <p:sldId id="483" r:id="rId51"/>
    <p:sldId id="484" r:id="rId52"/>
    <p:sldId id="485" r:id="rId53"/>
    <p:sldId id="397" r:id="rId54"/>
    <p:sldId id="737" r:id="rId55"/>
    <p:sldId id="490" r:id="rId56"/>
    <p:sldId id="491" r:id="rId57"/>
    <p:sldId id="492" r:id="rId58"/>
    <p:sldId id="493" r:id="rId59"/>
    <p:sldId id="701" r:id="rId60"/>
    <p:sldId id="574" r:id="rId61"/>
    <p:sldId id="503" r:id="rId62"/>
    <p:sldId id="505" r:id="rId63"/>
    <p:sldId id="504" r:id="rId64"/>
    <p:sldId id="506" r:id="rId65"/>
    <p:sldId id="507" r:id="rId66"/>
    <p:sldId id="508" r:id="rId67"/>
    <p:sldId id="509" r:id="rId68"/>
    <p:sldId id="510" r:id="rId69"/>
    <p:sldId id="511" r:id="rId70"/>
    <p:sldId id="512" r:id="rId71"/>
    <p:sldId id="400" r:id="rId72"/>
    <p:sldId id="498" r:id="rId73"/>
    <p:sldId id="269" r:id="rId7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D1FE"/>
    <a:srgbClr val="1838A2"/>
    <a:srgbClr val="D92426"/>
    <a:srgbClr val="16275B"/>
    <a:srgbClr val="1EC5F8"/>
    <a:srgbClr val="397CD5"/>
    <a:srgbClr val="4D569B"/>
    <a:srgbClr val="514B9E"/>
    <a:srgbClr val="24C5DB"/>
    <a:srgbClr val="269FD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443" autoAdjust="0"/>
    <p:restoredTop sz="94477" autoAdjust="0"/>
  </p:normalViewPr>
  <p:slideViewPr>
    <p:cSldViewPr snapToGrid="0" showGuides="1">
      <p:cViewPr>
        <p:scale>
          <a:sx n="75" d="100"/>
          <a:sy n="75" d="100"/>
        </p:scale>
        <p:origin x="1146" y="-744"/>
      </p:cViewPr>
      <p:guideLst>
        <p:guide orient="horz" pos="2383"/>
        <p:guide orient="horz" pos="2891"/>
        <p:guide pos="3841"/>
      </p:guideLst>
    </p:cSldViewPr>
  </p:slideViewPr>
  <p:notesTextViewPr>
    <p:cViewPr>
      <p:scale>
        <a:sx n="1" d="1"/>
        <a:sy n="1" d="1"/>
      </p:scale>
      <p:origin x="0" y="0"/>
    </p:cViewPr>
  </p:notesTextViewPr>
  <p:sorterViewPr>
    <p:cViewPr>
      <p:scale>
        <a:sx n="50" d="100"/>
        <a:sy n="5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16" Type="http://schemas.openxmlformats.org/officeDocument/2006/relationships/slide" Target="slides/slide1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slide" Target="slides/slide72.xml"/><Relationship Id="rId79" Type="http://schemas.openxmlformats.org/officeDocument/2006/relationships/tableStyles" Target="tableStyles.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presProps" Target="presProps.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0.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0.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C2A73C3-5178-4BFA-98B3-B6954B7F6812}" type="datetimeFigureOut">
              <a:rPr lang="zh-CN" altLang="en-US" smtClean="0"/>
              <a:t>2021/9/25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29F7401-6E7D-4CE3-89B6-86741D8BF9B5}" type="slidenum">
              <a:rPr lang="zh-CN" altLang="en-US" smtClean="0"/>
              <a:t>‹#›</a:t>
            </a:fld>
            <a:endParaRPr lang="zh-CN" altLang="en-US"/>
          </a:p>
        </p:txBody>
      </p:sp>
    </p:spTree>
    <p:extLst>
      <p:ext uri="{BB962C8B-B14F-4D97-AF65-F5344CB8AC3E}">
        <p14:creationId xmlns:p14="http://schemas.microsoft.com/office/powerpoint/2010/main" val="25928547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https://www.58pic.com/newpic/28894764.html</a:t>
            </a:r>
            <a:endParaRPr lang="zh-CN" altLang="en-US" dirty="0"/>
          </a:p>
        </p:txBody>
      </p:sp>
      <p:sp>
        <p:nvSpPr>
          <p:cNvPr id="4" name="灯片编号占位符 3"/>
          <p:cNvSpPr>
            <a:spLocks noGrp="1"/>
          </p:cNvSpPr>
          <p:nvPr>
            <p:ph type="sldNum" sz="quarter" idx="5"/>
          </p:nvPr>
        </p:nvSpPr>
        <p:spPr/>
        <p:txBody>
          <a:bodyPr/>
          <a:lstStyle/>
          <a:p>
            <a:fld id="{B29F7401-6E7D-4CE3-89B6-86741D8BF9B5}"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29F7401-6E7D-4CE3-89B6-86741D8BF9B5}" type="slidenum">
              <a:rPr lang="zh-CN" altLang="en-US" smtClean="0"/>
              <a:t>14</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29F7401-6E7D-4CE3-89B6-86741D8BF9B5}" type="slidenum">
              <a:rPr lang="zh-CN" altLang="en-US" smtClean="0"/>
              <a:t>15</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29F7401-6E7D-4CE3-89B6-86741D8BF9B5}" type="slidenum">
              <a:rPr lang="zh-CN" altLang="en-US" smtClean="0"/>
              <a:t>16</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29F7401-6E7D-4CE3-89B6-86741D8BF9B5}" type="slidenum">
              <a:rPr lang="zh-CN" altLang="en-US" smtClean="0"/>
              <a:t>17</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29F7401-6E7D-4CE3-89B6-86741D8BF9B5}" type="slidenum">
              <a:rPr lang="zh-CN" altLang="en-US" smtClean="0"/>
              <a:t>25</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29F7401-6E7D-4CE3-89B6-86741D8BF9B5}" type="slidenum">
              <a:rPr lang="zh-CN" altLang="en-US" smtClean="0"/>
              <a:t>26</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29F7401-6E7D-4CE3-89B6-86741D8BF9B5}" type="slidenum">
              <a:rPr lang="zh-CN" altLang="en-US" smtClean="0"/>
              <a:t>27</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29F7401-6E7D-4CE3-89B6-86741D8BF9B5}" type="slidenum">
              <a:rPr lang="zh-CN" altLang="en-US" smtClean="0"/>
              <a:t>28</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29F7401-6E7D-4CE3-89B6-86741D8BF9B5}" type="slidenum">
              <a:rPr lang="zh-CN" altLang="en-US" smtClean="0"/>
              <a:t>31</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29F7401-6E7D-4CE3-89B6-86741D8BF9B5}"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29F7401-6E7D-4CE3-89B6-86741D8BF9B5}" type="slidenum">
              <a:rPr lang="zh-CN" altLang="en-US" smtClean="0"/>
              <a:t>49</a:t>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29F7401-6E7D-4CE3-89B6-86741D8BF9B5}" type="slidenum">
              <a:rPr lang="zh-CN" altLang="en-US" smtClean="0"/>
              <a:t>52</a:t>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29F7401-6E7D-4CE3-89B6-86741D8BF9B5}" type="slidenum">
              <a:rPr lang="zh-CN" altLang="en-US" smtClean="0"/>
              <a:t>53</a:t>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29F7401-6E7D-4CE3-89B6-86741D8BF9B5}" type="slidenum">
              <a:rPr lang="zh-CN" altLang="en-US" smtClean="0"/>
              <a:t>54</a:t>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29F7401-6E7D-4CE3-89B6-86741D8BF9B5}" type="slidenum">
              <a:rPr lang="zh-CN" altLang="en-US" smtClean="0"/>
              <a:t>55</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29F7401-6E7D-4CE3-89B6-86741D8BF9B5}" type="slidenum">
              <a:rPr lang="zh-CN" altLang="en-US" smtClean="0"/>
              <a:t>3</a:t>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29F7401-6E7D-4CE3-89B6-86741D8BF9B5}" type="slidenum">
              <a:rPr lang="zh-CN" altLang="en-US" smtClean="0"/>
              <a:t>56</a:t>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29F7401-6E7D-4CE3-89B6-86741D8BF9B5}" type="slidenum">
              <a:rPr lang="zh-CN" altLang="en-US" smtClean="0"/>
              <a:t>57</a:t>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29F7401-6E7D-4CE3-89B6-86741D8BF9B5}" type="slidenum">
              <a:rPr lang="zh-CN" altLang="en-US" smtClean="0"/>
              <a:t>59</a:t>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29F7401-6E7D-4CE3-89B6-86741D8BF9B5}" type="slidenum">
              <a:rPr lang="zh-CN" altLang="en-US" smtClean="0"/>
              <a:t>60</a:t>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29F7401-6E7D-4CE3-89B6-86741D8BF9B5}" type="slidenum">
              <a:rPr lang="zh-CN" altLang="en-US" smtClean="0"/>
              <a:t>61</a:t>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29F7401-6E7D-4CE3-89B6-86741D8BF9B5}" type="slidenum">
              <a:rPr lang="zh-CN" altLang="en-US" smtClean="0"/>
              <a:t>62</a:t>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29F7401-6E7D-4CE3-89B6-86741D8BF9B5}" type="slidenum">
              <a:rPr lang="zh-CN" altLang="en-US" smtClean="0"/>
              <a:t>63</a:t>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29F7401-6E7D-4CE3-89B6-86741D8BF9B5}" type="slidenum">
              <a:rPr lang="zh-CN" altLang="en-US" smtClean="0"/>
              <a:t>64</a:t>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29F7401-6E7D-4CE3-89B6-86741D8BF9B5}" type="slidenum">
              <a:rPr lang="zh-CN" altLang="en-US" smtClean="0"/>
              <a:t>65</a:t>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29F7401-6E7D-4CE3-89B6-86741D8BF9B5}" type="slidenum">
              <a:rPr lang="zh-CN" altLang="en-US" smtClean="0"/>
              <a:t>66</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29F7401-6E7D-4CE3-89B6-86741D8BF9B5}" type="slidenum">
              <a:rPr lang="zh-CN" altLang="en-US" smtClean="0"/>
              <a:t>4</a:t>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29F7401-6E7D-4CE3-89B6-86741D8BF9B5}" type="slidenum">
              <a:rPr lang="zh-CN" altLang="en-US" smtClean="0"/>
              <a:t>67</a:t>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29F7401-6E7D-4CE3-89B6-86741D8BF9B5}" type="slidenum">
              <a:rPr lang="zh-CN" altLang="en-US" smtClean="0"/>
              <a:t>68</a:t>
            </a:fld>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29F7401-6E7D-4CE3-89B6-86741D8BF9B5}" type="slidenum">
              <a:rPr lang="zh-CN" altLang="en-US" smtClean="0"/>
              <a:t>69</a:t>
            </a:fld>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29F7401-6E7D-4CE3-89B6-86741D8BF9B5}" type="slidenum">
              <a:rPr lang="zh-CN" altLang="en-US" smtClean="0"/>
              <a:t>70</a:t>
            </a:fld>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26B02EC-97C0-4E19-AA45-E904FCC1D11E}" type="slidenum">
              <a:rPr lang="en-GB" smtClean="0"/>
              <a:t>71</a:t>
            </a:fld>
            <a:endParaRPr lang="en-GB"/>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29F7401-6E7D-4CE3-89B6-86741D8BF9B5}" type="slidenum">
              <a:rPr lang="zh-CN" altLang="en-US" smtClean="0"/>
              <a:t>72</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29F7401-6E7D-4CE3-89B6-86741D8BF9B5}" type="slidenum">
              <a:rPr lang="zh-CN" altLang="en-US" smtClean="0"/>
              <a:t>9</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29F7401-6E7D-4CE3-89B6-86741D8BF9B5}" type="slidenum">
              <a:rPr lang="zh-CN" altLang="en-US" smtClean="0"/>
              <a:t>10</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29F7401-6E7D-4CE3-89B6-86741D8BF9B5}" type="slidenum">
              <a:rPr lang="zh-CN" altLang="en-US" smtClean="0"/>
              <a:t>11</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29F7401-6E7D-4CE3-89B6-86741D8BF9B5}" type="slidenum">
              <a:rPr lang="zh-CN" altLang="en-US" smtClean="0"/>
              <a:t>12</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29F7401-6E7D-4CE3-89B6-86741D8BF9B5}" type="slidenum">
              <a:rPr lang="zh-CN" altLang="en-US" smtClean="0"/>
              <a:t>13</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仅标题">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p14:dur="250" advTm="3000">
        <p:fade/>
      </p:transition>
    </mc:Choice>
    <mc:Fallback xmlns="">
      <p:transition advTm="300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11" name="图片占位符 10"/>
          <p:cNvSpPr>
            <a:spLocks noGrp="1"/>
          </p:cNvSpPr>
          <p:nvPr>
            <p:ph type="pic" sz="quarter" idx="11"/>
          </p:nvPr>
        </p:nvSpPr>
        <p:spPr>
          <a:xfrm>
            <a:off x="2234527" y="2305286"/>
            <a:ext cx="1325776" cy="1325776"/>
          </a:xfrm>
          <a:custGeom>
            <a:avLst/>
            <a:gdLst>
              <a:gd name="connsiteX0" fmla="*/ 662888 w 1325776"/>
              <a:gd name="connsiteY0" fmla="*/ 0 h 1325776"/>
              <a:gd name="connsiteX1" fmla="*/ 1325776 w 1325776"/>
              <a:gd name="connsiteY1" fmla="*/ 662888 h 1325776"/>
              <a:gd name="connsiteX2" fmla="*/ 662888 w 1325776"/>
              <a:gd name="connsiteY2" fmla="*/ 1325776 h 1325776"/>
              <a:gd name="connsiteX3" fmla="*/ 0 w 1325776"/>
              <a:gd name="connsiteY3" fmla="*/ 662888 h 1325776"/>
              <a:gd name="connsiteX4" fmla="*/ 662888 w 1325776"/>
              <a:gd name="connsiteY4" fmla="*/ 0 h 1325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5776" h="1325776">
                <a:moveTo>
                  <a:pt x="662888" y="0"/>
                </a:moveTo>
                <a:cubicBezTo>
                  <a:pt x="1028991" y="0"/>
                  <a:pt x="1325776" y="296785"/>
                  <a:pt x="1325776" y="662888"/>
                </a:cubicBezTo>
                <a:cubicBezTo>
                  <a:pt x="1325776" y="1028991"/>
                  <a:pt x="1028991" y="1325776"/>
                  <a:pt x="662888" y="1325776"/>
                </a:cubicBezTo>
                <a:cubicBezTo>
                  <a:pt x="296785" y="1325776"/>
                  <a:pt x="0" y="1028991"/>
                  <a:pt x="0" y="662888"/>
                </a:cubicBezTo>
                <a:cubicBezTo>
                  <a:pt x="0" y="296785"/>
                  <a:pt x="296785" y="0"/>
                  <a:pt x="662888" y="0"/>
                </a:cubicBezTo>
                <a:close/>
              </a:path>
            </a:pathLst>
          </a:custGeom>
        </p:spPr>
        <p:txBody>
          <a:bodyPr wrap="square">
            <a:noAutofit/>
          </a:bodyPr>
          <a:lstStyle/>
          <a:p>
            <a:endParaRPr lang="zh-CN" altLang="en-US"/>
          </a:p>
        </p:txBody>
      </p:sp>
      <p:sp>
        <p:nvSpPr>
          <p:cNvPr id="12" name="图片占位符 11"/>
          <p:cNvSpPr>
            <a:spLocks noGrp="1"/>
          </p:cNvSpPr>
          <p:nvPr>
            <p:ph type="pic" sz="quarter" idx="12"/>
          </p:nvPr>
        </p:nvSpPr>
        <p:spPr>
          <a:xfrm>
            <a:off x="5434927" y="2305286"/>
            <a:ext cx="1325776" cy="1325776"/>
          </a:xfrm>
          <a:custGeom>
            <a:avLst/>
            <a:gdLst>
              <a:gd name="connsiteX0" fmla="*/ 662888 w 1325776"/>
              <a:gd name="connsiteY0" fmla="*/ 0 h 1325776"/>
              <a:gd name="connsiteX1" fmla="*/ 1325776 w 1325776"/>
              <a:gd name="connsiteY1" fmla="*/ 662888 h 1325776"/>
              <a:gd name="connsiteX2" fmla="*/ 662888 w 1325776"/>
              <a:gd name="connsiteY2" fmla="*/ 1325776 h 1325776"/>
              <a:gd name="connsiteX3" fmla="*/ 0 w 1325776"/>
              <a:gd name="connsiteY3" fmla="*/ 662888 h 1325776"/>
              <a:gd name="connsiteX4" fmla="*/ 662888 w 1325776"/>
              <a:gd name="connsiteY4" fmla="*/ 0 h 1325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5776" h="1325776">
                <a:moveTo>
                  <a:pt x="662888" y="0"/>
                </a:moveTo>
                <a:cubicBezTo>
                  <a:pt x="1028991" y="0"/>
                  <a:pt x="1325776" y="296785"/>
                  <a:pt x="1325776" y="662888"/>
                </a:cubicBezTo>
                <a:cubicBezTo>
                  <a:pt x="1325776" y="1028991"/>
                  <a:pt x="1028991" y="1325776"/>
                  <a:pt x="662888" y="1325776"/>
                </a:cubicBezTo>
                <a:cubicBezTo>
                  <a:pt x="296785" y="1325776"/>
                  <a:pt x="0" y="1028991"/>
                  <a:pt x="0" y="662888"/>
                </a:cubicBezTo>
                <a:cubicBezTo>
                  <a:pt x="0" y="296785"/>
                  <a:pt x="296785" y="0"/>
                  <a:pt x="662888" y="0"/>
                </a:cubicBezTo>
                <a:close/>
              </a:path>
            </a:pathLst>
          </a:custGeom>
        </p:spPr>
        <p:txBody>
          <a:bodyPr wrap="square">
            <a:noAutofit/>
          </a:bodyPr>
          <a:lstStyle/>
          <a:p>
            <a:endParaRPr lang="zh-CN" altLang="en-US"/>
          </a:p>
        </p:txBody>
      </p:sp>
      <p:sp>
        <p:nvSpPr>
          <p:cNvPr id="13" name="图片占位符 12"/>
          <p:cNvSpPr>
            <a:spLocks noGrp="1"/>
          </p:cNvSpPr>
          <p:nvPr>
            <p:ph type="pic" sz="quarter" idx="13"/>
          </p:nvPr>
        </p:nvSpPr>
        <p:spPr>
          <a:xfrm>
            <a:off x="8635327" y="2305286"/>
            <a:ext cx="1325776" cy="1325776"/>
          </a:xfrm>
          <a:custGeom>
            <a:avLst/>
            <a:gdLst>
              <a:gd name="connsiteX0" fmla="*/ 662888 w 1325776"/>
              <a:gd name="connsiteY0" fmla="*/ 0 h 1325776"/>
              <a:gd name="connsiteX1" fmla="*/ 1325776 w 1325776"/>
              <a:gd name="connsiteY1" fmla="*/ 662888 h 1325776"/>
              <a:gd name="connsiteX2" fmla="*/ 662888 w 1325776"/>
              <a:gd name="connsiteY2" fmla="*/ 1325776 h 1325776"/>
              <a:gd name="connsiteX3" fmla="*/ 0 w 1325776"/>
              <a:gd name="connsiteY3" fmla="*/ 662888 h 1325776"/>
              <a:gd name="connsiteX4" fmla="*/ 662888 w 1325776"/>
              <a:gd name="connsiteY4" fmla="*/ 0 h 1325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5776" h="1325776">
                <a:moveTo>
                  <a:pt x="662888" y="0"/>
                </a:moveTo>
                <a:cubicBezTo>
                  <a:pt x="1028991" y="0"/>
                  <a:pt x="1325776" y="296785"/>
                  <a:pt x="1325776" y="662888"/>
                </a:cubicBezTo>
                <a:cubicBezTo>
                  <a:pt x="1325776" y="1028991"/>
                  <a:pt x="1028991" y="1325776"/>
                  <a:pt x="662888" y="1325776"/>
                </a:cubicBezTo>
                <a:cubicBezTo>
                  <a:pt x="296785" y="1325776"/>
                  <a:pt x="0" y="1028991"/>
                  <a:pt x="0" y="662888"/>
                </a:cubicBezTo>
                <a:cubicBezTo>
                  <a:pt x="0" y="296785"/>
                  <a:pt x="296785" y="0"/>
                  <a:pt x="662888" y="0"/>
                </a:cubicBezTo>
                <a:close/>
              </a:path>
            </a:pathLst>
          </a:custGeom>
        </p:spPr>
        <p:txBody>
          <a:bodyPr wrap="square">
            <a:noAutofit/>
          </a:bodyPr>
          <a:lstStyle/>
          <a:p>
            <a:endParaRPr lang="zh-CN" altLang="en-US"/>
          </a:p>
        </p:txBody>
      </p:sp>
      <p:sp>
        <p:nvSpPr>
          <p:cNvPr id="3" name="灯片编号占位符 2"/>
          <p:cNvSpPr>
            <a:spLocks noGrp="1"/>
          </p:cNvSpPr>
          <p:nvPr>
            <p:ph type="sldNum" sz="quarter" idx="10"/>
          </p:nvPr>
        </p:nvSpPr>
        <p:spPr>
          <a:xfrm>
            <a:off x="5880100" y="6203311"/>
            <a:ext cx="431800" cy="365125"/>
          </a:xfrm>
          <a:prstGeom prst="rect">
            <a:avLst/>
          </a:prstGeom>
        </p:spPr>
        <p:txBody>
          <a:bodyPr/>
          <a:lstStyle/>
          <a:p>
            <a:fld id="{791C74C5-49C3-4B91-9805-E5C47E5A7A90}" type="slidenum">
              <a:rPr lang="zh-CN" altLang="en-US" smtClean="0"/>
              <a:t>‹#›</a:t>
            </a:fld>
            <a:endParaRPr lang="zh-CN" altLang="en-US" dirty="0"/>
          </a:p>
        </p:txBody>
      </p:sp>
    </p:spTree>
  </p:cSld>
  <p:clrMapOvr>
    <a:masterClrMapping/>
  </p:clrMapOvr>
  <mc:AlternateContent xmlns:mc="http://schemas.openxmlformats.org/markup-compatibility/2006" xmlns:p14="http://schemas.microsoft.com/office/powerpoint/2010/main">
    <mc:Choice Requires="p14">
      <p:transition p14:dur="250" advTm="3000">
        <p:fade/>
      </p:transition>
    </mc:Choice>
    <mc:Fallback xmlns="">
      <p:transition advTm="300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自定义版式">
    <p:spTree>
      <p:nvGrpSpPr>
        <p:cNvPr id="1" name=""/>
        <p:cNvGrpSpPr/>
        <p:nvPr/>
      </p:nvGrpSpPr>
      <p:grpSpPr>
        <a:xfrm>
          <a:off x="0" y="0"/>
          <a:ext cx="0" cy="0"/>
          <a:chOff x="0" y="0"/>
          <a:chExt cx="0" cy="0"/>
        </a:xfrm>
      </p:grpSpPr>
      <p:sp>
        <p:nvSpPr>
          <p:cNvPr id="7" name="图片占位符 6"/>
          <p:cNvSpPr>
            <a:spLocks noGrp="1"/>
          </p:cNvSpPr>
          <p:nvPr>
            <p:ph type="pic" sz="quarter" idx="10"/>
          </p:nvPr>
        </p:nvSpPr>
        <p:spPr>
          <a:xfrm>
            <a:off x="0" y="0"/>
            <a:ext cx="5168900" cy="6858000"/>
          </a:xfrm>
          <a:custGeom>
            <a:avLst/>
            <a:gdLst>
              <a:gd name="connsiteX0" fmla="*/ 0 w 5168900"/>
              <a:gd name="connsiteY0" fmla="*/ 0 h 6858000"/>
              <a:gd name="connsiteX1" fmla="*/ 5168900 w 5168900"/>
              <a:gd name="connsiteY1" fmla="*/ 0 h 6858000"/>
              <a:gd name="connsiteX2" fmla="*/ 5168900 w 5168900"/>
              <a:gd name="connsiteY2" fmla="*/ 6858000 h 6858000"/>
              <a:gd name="connsiteX3" fmla="*/ 0 w 51689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68900" h="6858000">
                <a:moveTo>
                  <a:pt x="0" y="0"/>
                </a:moveTo>
                <a:lnTo>
                  <a:pt x="5168900" y="0"/>
                </a:lnTo>
                <a:lnTo>
                  <a:pt x="5168900" y="6858000"/>
                </a:lnTo>
                <a:lnTo>
                  <a:pt x="0" y="6858000"/>
                </a:lnTo>
                <a:close/>
              </a:path>
            </a:pathLst>
          </a:custGeom>
        </p:spPr>
        <p:txBody>
          <a:bodyPr wrap="square">
            <a:noAutofit/>
          </a:bodyPr>
          <a:lstStyle/>
          <a:p>
            <a:endParaRPr lang="zh-CN" altLang="en-US"/>
          </a:p>
        </p:txBody>
      </p:sp>
    </p:spTree>
  </p:cSld>
  <p:clrMapOvr>
    <a:masterClrMapping/>
  </p:clrMapOvr>
  <mc:AlternateContent xmlns:mc="http://schemas.openxmlformats.org/markup-compatibility/2006" xmlns:p14="http://schemas.microsoft.com/office/powerpoint/2010/main">
    <mc:Choice Requires="p14">
      <p:transition p14:dur="250" advTm="3000">
        <p:fade/>
      </p:transition>
    </mc:Choice>
    <mc:Fallback xmlns="">
      <p:transition advTm="3000">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p14:dur="250" advTm="3000">
        <p:fade/>
      </p:transition>
    </mc:Choice>
    <mc:Fallback xmlns="">
      <p:transition advTm="3000">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1_节标题">
    <p:spTree>
      <p:nvGrpSpPr>
        <p:cNvPr id="1" name=""/>
        <p:cNvGrpSpPr/>
        <p:nvPr/>
      </p:nvGrpSpPr>
      <p:grpSpPr>
        <a:xfrm>
          <a:off x="0" y="0"/>
          <a:ext cx="0" cy="0"/>
          <a:chOff x="0" y="0"/>
          <a:chExt cx="0" cy="0"/>
        </a:xfrm>
      </p:grpSpPr>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advTm="3000">
        <p:fade/>
      </p:transition>
    </mc:Choice>
    <mc:Fallback xmlns="">
      <p:transition advTm="3000">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First Slide">
    <p:spTree>
      <p:nvGrpSpPr>
        <p:cNvPr id="1" name=""/>
        <p:cNvGrpSpPr/>
        <p:nvPr/>
      </p:nvGrpSpPr>
      <p:grpSpPr>
        <a:xfrm>
          <a:off x="0" y="0"/>
          <a:ext cx="0" cy="0"/>
          <a:chOff x="0" y="0"/>
          <a:chExt cx="0" cy="0"/>
        </a:xfrm>
      </p:grpSpPr>
      <p:sp>
        <p:nvSpPr>
          <p:cNvPr id="15" name="Picture Placeholder 2"/>
          <p:cNvSpPr>
            <a:spLocks noGrp="1"/>
          </p:cNvSpPr>
          <p:nvPr>
            <p:ph type="pic" sz="quarter" idx="17"/>
          </p:nvPr>
        </p:nvSpPr>
        <p:spPr>
          <a:xfrm>
            <a:off x="4064000" y="441961"/>
            <a:ext cx="4368800" cy="3083564"/>
          </a:xfrm>
          <a:custGeom>
            <a:avLst/>
            <a:gdLst/>
            <a:ahLst/>
            <a:cxnLst/>
            <a:rect l="l" t="t" r="r" b="b"/>
            <a:pathLst>
              <a:path w="3276600" h="3124200">
                <a:moveTo>
                  <a:pt x="3028950" y="0"/>
                </a:moveTo>
                <a:cubicBezTo>
                  <a:pt x="3165723" y="0"/>
                  <a:pt x="3276600" y="110877"/>
                  <a:pt x="3276600" y="247650"/>
                </a:cubicBezTo>
                <a:lnTo>
                  <a:pt x="3276600" y="2876550"/>
                </a:lnTo>
                <a:cubicBezTo>
                  <a:pt x="3276600" y="3013323"/>
                  <a:pt x="3165723" y="3124200"/>
                  <a:pt x="3028950" y="3124200"/>
                </a:cubicBezTo>
                <a:cubicBezTo>
                  <a:pt x="2892177" y="3124200"/>
                  <a:pt x="2781300" y="3013323"/>
                  <a:pt x="2781300" y="2876550"/>
                </a:cubicBezTo>
                <a:lnTo>
                  <a:pt x="2781300" y="247650"/>
                </a:lnTo>
                <a:cubicBezTo>
                  <a:pt x="2781300" y="110877"/>
                  <a:pt x="2892177" y="0"/>
                  <a:pt x="3028950" y="0"/>
                </a:cubicBezTo>
                <a:close/>
                <a:moveTo>
                  <a:pt x="2317750" y="0"/>
                </a:moveTo>
                <a:cubicBezTo>
                  <a:pt x="2454523" y="0"/>
                  <a:pt x="2565400" y="110877"/>
                  <a:pt x="2565400" y="247650"/>
                </a:cubicBezTo>
                <a:lnTo>
                  <a:pt x="2565400" y="2876550"/>
                </a:lnTo>
                <a:cubicBezTo>
                  <a:pt x="2565400" y="3013323"/>
                  <a:pt x="2454523" y="3124200"/>
                  <a:pt x="2317750" y="3124200"/>
                </a:cubicBezTo>
                <a:cubicBezTo>
                  <a:pt x="2180977" y="3124200"/>
                  <a:pt x="2070100" y="3013323"/>
                  <a:pt x="2070100" y="2876550"/>
                </a:cubicBezTo>
                <a:lnTo>
                  <a:pt x="2070100" y="247650"/>
                </a:lnTo>
                <a:cubicBezTo>
                  <a:pt x="2070100" y="110877"/>
                  <a:pt x="2180977" y="0"/>
                  <a:pt x="2317750" y="0"/>
                </a:cubicBezTo>
                <a:close/>
                <a:moveTo>
                  <a:pt x="1606550" y="0"/>
                </a:moveTo>
                <a:cubicBezTo>
                  <a:pt x="1743323" y="0"/>
                  <a:pt x="1854200" y="110877"/>
                  <a:pt x="1854200" y="247650"/>
                </a:cubicBezTo>
                <a:lnTo>
                  <a:pt x="1854200" y="2876550"/>
                </a:lnTo>
                <a:cubicBezTo>
                  <a:pt x="1854200" y="3013323"/>
                  <a:pt x="1743323" y="3124200"/>
                  <a:pt x="1606550" y="3124200"/>
                </a:cubicBezTo>
                <a:cubicBezTo>
                  <a:pt x="1469777" y="3124200"/>
                  <a:pt x="1358900" y="3013323"/>
                  <a:pt x="1358900" y="2876550"/>
                </a:cubicBezTo>
                <a:lnTo>
                  <a:pt x="1358900" y="247650"/>
                </a:lnTo>
                <a:cubicBezTo>
                  <a:pt x="1358900" y="110877"/>
                  <a:pt x="1469777" y="0"/>
                  <a:pt x="1606550" y="0"/>
                </a:cubicBezTo>
                <a:close/>
                <a:moveTo>
                  <a:pt x="958850" y="0"/>
                </a:moveTo>
                <a:cubicBezTo>
                  <a:pt x="1095623" y="0"/>
                  <a:pt x="1206500" y="110877"/>
                  <a:pt x="1206500" y="247650"/>
                </a:cubicBezTo>
                <a:lnTo>
                  <a:pt x="1206500" y="2876550"/>
                </a:lnTo>
                <a:cubicBezTo>
                  <a:pt x="1206500" y="3013323"/>
                  <a:pt x="1095623" y="3124200"/>
                  <a:pt x="958850" y="3124200"/>
                </a:cubicBezTo>
                <a:cubicBezTo>
                  <a:pt x="822077" y="3124200"/>
                  <a:pt x="711200" y="3013323"/>
                  <a:pt x="711200" y="2876550"/>
                </a:cubicBezTo>
                <a:lnTo>
                  <a:pt x="711200" y="247650"/>
                </a:lnTo>
                <a:cubicBezTo>
                  <a:pt x="711200" y="110877"/>
                  <a:pt x="822077" y="0"/>
                  <a:pt x="958850" y="0"/>
                </a:cubicBezTo>
                <a:close/>
                <a:moveTo>
                  <a:pt x="247650" y="0"/>
                </a:moveTo>
                <a:cubicBezTo>
                  <a:pt x="384423" y="0"/>
                  <a:pt x="495300" y="110877"/>
                  <a:pt x="495300" y="247650"/>
                </a:cubicBezTo>
                <a:lnTo>
                  <a:pt x="495300" y="2876550"/>
                </a:lnTo>
                <a:cubicBezTo>
                  <a:pt x="495300" y="3013323"/>
                  <a:pt x="384423" y="3124200"/>
                  <a:pt x="247650" y="3124200"/>
                </a:cubicBezTo>
                <a:cubicBezTo>
                  <a:pt x="110877" y="3124200"/>
                  <a:pt x="0" y="3013323"/>
                  <a:pt x="0" y="2876550"/>
                </a:cubicBezTo>
                <a:lnTo>
                  <a:pt x="0" y="247650"/>
                </a:lnTo>
                <a:cubicBezTo>
                  <a:pt x="0" y="110877"/>
                  <a:pt x="110877" y="0"/>
                  <a:pt x="247650" y="0"/>
                </a:cubicBezTo>
                <a:close/>
              </a:path>
            </a:pathLst>
          </a:custGeom>
          <a:effectLst/>
        </p:spPr>
        <p:txBody>
          <a:bodyPr vert="horz" lIns="95057" tIns="47529" rIns="95057" bIns="47529"/>
          <a:lstStyle>
            <a:lvl1pPr marL="0" indent="0" algn="ctr">
              <a:buNone/>
              <a:defRPr sz="1080">
                <a:solidFill>
                  <a:srgbClr val="7F7F7F"/>
                </a:solidFill>
                <a:latin typeface="Lato Regular"/>
                <a:cs typeface="Lato Regular"/>
              </a:defRPr>
            </a:lvl1pPr>
          </a:lstStyle>
          <a:p>
            <a:endParaRPr lang="en-US" dirty="0"/>
          </a:p>
        </p:txBody>
      </p:sp>
      <p:sp>
        <p:nvSpPr>
          <p:cNvPr id="8" name="Text Placeholder 7"/>
          <p:cNvSpPr>
            <a:spLocks noGrp="1"/>
          </p:cNvSpPr>
          <p:nvPr>
            <p:ph type="body" sz="quarter" idx="10" hasCustomPrompt="1"/>
          </p:nvPr>
        </p:nvSpPr>
        <p:spPr>
          <a:xfrm>
            <a:off x="3954706" y="3801452"/>
            <a:ext cx="4511964" cy="431780"/>
          </a:xfrm>
          <a:prstGeom prst="rect">
            <a:avLst/>
          </a:prstGeom>
        </p:spPr>
        <p:txBody>
          <a:bodyPr vert="horz" lIns="0" tIns="40504" rIns="0" bIns="40504" anchor="ctr"/>
          <a:lstStyle>
            <a:lvl1pPr marL="0" indent="0" algn="ctr">
              <a:lnSpc>
                <a:spcPct val="100000"/>
              </a:lnSpc>
              <a:spcBef>
                <a:spcPts val="0"/>
              </a:spcBef>
              <a:buNone/>
              <a:defRPr sz="4200" b="1">
                <a:solidFill>
                  <a:schemeClr val="bg1"/>
                </a:solidFill>
                <a:latin typeface="Lato Hairline"/>
                <a:cs typeface="Lato Hairline"/>
              </a:defRPr>
            </a:lvl1pPr>
          </a:lstStyle>
          <a:p>
            <a:pPr lvl="0"/>
            <a:r>
              <a:rPr lang="es-ES_tradnl" dirty="0"/>
              <a:t>TITLE HERE</a:t>
            </a:r>
          </a:p>
        </p:txBody>
      </p:sp>
      <p:sp>
        <p:nvSpPr>
          <p:cNvPr id="9" name="Text Placeholder 7"/>
          <p:cNvSpPr>
            <a:spLocks noGrp="1"/>
          </p:cNvSpPr>
          <p:nvPr>
            <p:ph type="body" sz="quarter" idx="11" hasCustomPrompt="1"/>
          </p:nvPr>
        </p:nvSpPr>
        <p:spPr>
          <a:xfrm>
            <a:off x="3954706" y="4385250"/>
            <a:ext cx="4511964" cy="228451"/>
          </a:xfrm>
          <a:prstGeom prst="rect">
            <a:avLst/>
          </a:prstGeom>
        </p:spPr>
        <p:txBody>
          <a:bodyPr vert="horz" lIns="0" tIns="40504" rIns="0" bIns="40504" anchor="ctr"/>
          <a:lstStyle>
            <a:lvl1pPr marL="0" indent="0" algn="ctr">
              <a:lnSpc>
                <a:spcPct val="100000"/>
              </a:lnSpc>
              <a:spcBef>
                <a:spcPts val="0"/>
              </a:spcBef>
              <a:spcAft>
                <a:spcPts val="0"/>
              </a:spcAft>
              <a:buNone/>
              <a:defRPr sz="1800" b="0">
                <a:solidFill>
                  <a:schemeClr val="accent3"/>
                </a:solidFill>
                <a:latin typeface="Lato Light"/>
                <a:cs typeface="Lato Light"/>
              </a:defRPr>
            </a:lvl1pPr>
          </a:lstStyle>
          <a:p>
            <a:pPr lvl="0"/>
            <a:r>
              <a:rPr lang="es-ES_tradnl" dirty="0" err="1"/>
              <a:t>Ultimate</a:t>
            </a:r>
            <a:r>
              <a:rPr lang="es-ES_tradnl" dirty="0"/>
              <a:t> </a:t>
            </a:r>
            <a:r>
              <a:rPr lang="es-ES_tradnl" dirty="0" err="1"/>
              <a:t>Powerpoint</a:t>
            </a:r>
            <a:r>
              <a:rPr lang="es-ES_tradnl" dirty="0"/>
              <a:t> </a:t>
            </a:r>
            <a:r>
              <a:rPr lang="es-ES_tradnl" dirty="0" err="1"/>
              <a:t>Template</a:t>
            </a:r>
            <a:endParaRPr lang="es-ES_tradnl" dirty="0"/>
          </a:p>
        </p:txBody>
      </p:sp>
      <p:sp>
        <p:nvSpPr>
          <p:cNvPr id="10" name="Text Placeholder 2"/>
          <p:cNvSpPr>
            <a:spLocks noGrp="1"/>
          </p:cNvSpPr>
          <p:nvPr>
            <p:ph type="body" sz="quarter" idx="16" hasCustomPrompt="1"/>
          </p:nvPr>
        </p:nvSpPr>
        <p:spPr>
          <a:xfrm>
            <a:off x="3975167" y="4817825"/>
            <a:ext cx="4488039" cy="1536868"/>
          </a:xfrm>
          <a:prstGeom prst="rect">
            <a:avLst/>
          </a:prstGeom>
        </p:spPr>
        <p:txBody>
          <a:bodyPr vert="horz" lIns="0" tIns="0" rIns="0" bIns="0"/>
          <a:lstStyle>
            <a:lvl1pPr marL="0" indent="0" algn="ctr">
              <a:lnSpc>
                <a:spcPct val="130000"/>
              </a:lnSpc>
              <a:buNone/>
              <a:defRPr sz="144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a:t>
            </a:r>
          </a:p>
        </p:txBody>
      </p:sp>
    </p:spTree>
  </p:cSld>
  <p:clrMapOvr>
    <a:masterClrMapping/>
  </p:clrMapOvr>
  <mc:AlternateContent xmlns:mc="http://schemas.openxmlformats.org/markup-compatibility/2006" xmlns:p14="http://schemas.microsoft.com/office/powerpoint/2010/main">
    <mc:Choice Requires="p14">
      <p:transition p14:dur="250" advTm="3000">
        <p:fade/>
      </p:transition>
    </mc:Choice>
    <mc:Fallback xmlns="">
      <p:transition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nodePh="1">
                                  <p:stCondLst>
                                    <p:cond delay="0"/>
                                  </p:stCondLst>
                                  <p:endCondLst>
                                    <p:cond evt="begin" delay="0">
                                      <p:tn val="5"/>
                                    </p:cond>
                                  </p:end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1400"/>
                                        <p:tgtEl>
                                          <p:spTgt spid="15"/>
                                        </p:tgtEl>
                                      </p:cBhvr>
                                    </p:animEffect>
                                  </p:childTnLst>
                                </p:cTn>
                              </p:par>
                              <p:par>
                                <p:cTn id="8" presetID="42" presetClass="entr" presetSubtype="0" fill="hold" grpId="0" nodeType="withEffect">
                                  <p:stCondLst>
                                    <p:cond delay="200"/>
                                  </p:stCondLst>
                                  <p:childTnLst>
                                    <p:set>
                                      <p:cBhvr>
                                        <p:cTn id="9" dur="1" fill="hold">
                                          <p:stCondLst>
                                            <p:cond delay="0"/>
                                          </p:stCondLst>
                                        </p:cTn>
                                        <p:tgtEl>
                                          <p:spTgt spid="8">
                                            <p:txEl>
                                              <p:pRg st="0" end="0"/>
                                            </p:txEl>
                                          </p:spTgt>
                                        </p:tgtEl>
                                        <p:attrNameLst>
                                          <p:attrName>style.visibility</p:attrName>
                                        </p:attrNameLst>
                                      </p:cBhvr>
                                      <p:to>
                                        <p:strVal val="visible"/>
                                      </p:to>
                                    </p:set>
                                    <p:animEffect transition="in" filter="fade">
                                      <p:cBhvr>
                                        <p:cTn id="10" dur="400"/>
                                        <p:tgtEl>
                                          <p:spTgt spid="8">
                                            <p:txEl>
                                              <p:pRg st="0" end="0"/>
                                            </p:txEl>
                                          </p:spTgt>
                                        </p:tgtEl>
                                      </p:cBhvr>
                                    </p:animEffect>
                                    <p:anim calcmode="lin" valueType="num">
                                      <p:cBhvr>
                                        <p:cTn id="11" dur="4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2" dur="400" fill="hold"/>
                                        <p:tgtEl>
                                          <p:spTgt spid="8">
                                            <p:txEl>
                                              <p:pRg st="0" end="0"/>
                                            </p:txEl>
                                          </p:spTgt>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200"/>
                                  </p:stCondLst>
                                  <p:childTnLst>
                                    <p:set>
                                      <p:cBhvr>
                                        <p:cTn id="14" dur="1" fill="hold">
                                          <p:stCondLst>
                                            <p:cond delay="0"/>
                                          </p:stCondLst>
                                        </p:cTn>
                                        <p:tgtEl>
                                          <p:spTgt spid="9">
                                            <p:txEl>
                                              <p:pRg st="0" end="0"/>
                                            </p:txEl>
                                          </p:spTgt>
                                        </p:tgtEl>
                                        <p:attrNameLst>
                                          <p:attrName>style.visibility</p:attrName>
                                        </p:attrNameLst>
                                      </p:cBhvr>
                                      <p:to>
                                        <p:strVal val="visible"/>
                                      </p:to>
                                    </p:set>
                                    <p:animEffect transition="in" filter="fade">
                                      <p:cBhvr>
                                        <p:cTn id="15" dur="500"/>
                                        <p:tgtEl>
                                          <p:spTgt spid="9">
                                            <p:txEl>
                                              <p:pRg st="0" end="0"/>
                                            </p:txEl>
                                          </p:spTgt>
                                        </p:tgtEl>
                                      </p:cBhvr>
                                    </p:animEffect>
                                    <p:anim calcmode="lin" valueType="num">
                                      <p:cBhvr>
                                        <p:cTn id="16"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17" dur="500" fill="hold"/>
                                        <p:tgtEl>
                                          <p:spTgt spid="9">
                                            <p:txEl>
                                              <p:pRg st="0" end="0"/>
                                            </p:txEl>
                                          </p:spTgt>
                                        </p:tgtEl>
                                        <p:attrNameLst>
                                          <p:attrName>ppt_y</p:attrName>
                                        </p:attrNameLst>
                                      </p:cBhvr>
                                      <p:tavLst>
                                        <p:tav tm="0">
                                          <p:val>
                                            <p:strVal val="#ppt_y+.1"/>
                                          </p:val>
                                        </p:tav>
                                        <p:tav tm="100000">
                                          <p:val>
                                            <p:strVal val="#ppt_y"/>
                                          </p:val>
                                        </p:tav>
                                      </p:tavLst>
                                    </p:anim>
                                  </p:childTnLst>
                                </p:cTn>
                              </p:par>
                              <p:par>
                                <p:cTn id="18" presetID="10" presetClass="entr" presetSubtype="0" fill="hold" grpId="0" nodeType="withEffect">
                                  <p:stCondLst>
                                    <p:cond delay="800"/>
                                  </p:stCondLst>
                                  <p:childTnLst>
                                    <p:set>
                                      <p:cBhvr>
                                        <p:cTn id="19" dur="1" fill="hold">
                                          <p:stCondLst>
                                            <p:cond delay="0"/>
                                          </p:stCondLst>
                                        </p:cTn>
                                        <p:tgtEl>
                                          <p:spTgt spid="10">
                                            <p:txEl>
                                              <p:pRg st="0" end="0"/>
                                            </p:txEl>
                                          </p:spTgt>
                                        </p:tgtEl>
                                        <p:attrNameLst>
                                          <p:attrName>style.visibility</p:attrName>
                                        </p:attrNameLst>
                                      </p:cBhvr>
                                      <p:to>
                                        <p:strVal val="visible"/>
                                      </p:to>
                                    </p:set>
                                    <p:animEffect transition="in" filter="fade">
                                      <p:cBhvr>
                                        <p:cTn id="20"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8" grpId="0" build="p">
        <p:tmplLst>
          <p:tmpl lvl="1">
            <p:tnLst>
              <p:par>
                <p:cTn presetID="42"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400"/>
                        <p:tgtEl>
                          <p:spTgt spid="8"/>
                        </p:tgtEl>
                      </p:cBhvr>
                    </p:animEffect>
                    <p:anim calcmode="lin" valueType="num">
                      <p:cBhvr>
                        <p:cTn dur="400" fill="hold"/>
                        <p:tgtEl>
                          <p:spTgt spid="8"/>
                        </p:tgtEl>
                        <p:attrNameLst>
                          <p:attrName>ppt_x</p:attrName>
                        </p:attrNameLst>
                      </p:cBhvr>
                      <p:tavLst>
                        <p:tav tm="0">
                          <p:val>
                            <p:strVal val="#ppt_x"/>
                          </p:val>
                        </p:tav>
                        <p:tav tm="100000">
                          <p:val>
                            <p:strVal val="#ppt_x"/>
                          </p:val>
                        </p:tav>
                      </p:tavLst>
                    </p:anim>
                    <p:anim calcmode="lin" valueType="num">
                      <p:cBhvr>
                        <p:cTn dur="400" fill="hold"/>
                        <p:tgtEl>
                          <p:spTgt spid="8"/>
                        </p:tgtEl>
                        <p:attrNameLst>
                          <p:attrName>ppt_y</p:attrName>
                        </p:attrNameLst>
                      </p:cBhvr>
                      <p:tavLst>
                        <p:tav tm="0">
                          <p:val>
                            <p:strVal val="#ppt_y+.1"/>
                          </p:val>
                        </p:tav>
                        <p:tav tm="100000">
                          <p:val>
                            <p:strVal val="#ppt_y"/>
                          </p:val>
                        </p:tav>
                      </p:tavLst>
                    </p:anim>
                  </p:childTnLst>
                </p:cTn>
              </p:par>
            </p:tnLst>
          </p:tmpl>
        </p:tmplLst>
      </p:bldP>
      <p:bldP spid="9" grpId="0" build="p">
        <p:tmplLst>
          <p:tmpl lvl="1">
            <p:tnLst>
              <p:par>
                <p:cTn presetID="42" presetClass="entr" presetSubtype="0" fill="hold" nodeType="withEffect">
                  <p:stCondLst>
                    <p:cond delay="20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anim calcmode="lin" valueType="num">
                      <p:cBhvr>
                        <p:cTn dur="500" fill="hold"/>
                        <p:tgtEl>
                          <p:spTgt spid="9"/>
                        </p:tgtEl>
                        <p:attrNameLst>
                          <p:attrName>ppt_x</p:attrName>
                        </p:attrNameLst>
                      </p:cBhvr>
                      <p:tavLst>
                        <p:tav tm="0">
                          <p:val>
                            <p:strVal val="#ppt_x"/>
                          </p:val>
                        </p:tav>
                        <p:tav tm="100000">
                          <p:val>
                            <p:strVal val="#ppt_x"/>
                          </p:val>
                        </p:tav>
                      </p:tavLst>
                    </p:anim>
                    <p:anim calcmode="lin" valueType="num">
                      <p:cBhvr>
                        <p:cTn dur="500" fill="hold"/>
                        <p:tgtEl>
                          <p:spTgt spid="9"/>
                        </p:tgtEl>
                        <p:attrNameLst>
                          <p:attrName>ppt_y</p:attrName>
                        </p:attrNameLst>
                      </p:cBhvr>
                      <p:tavLst>
                        <p:tav tm="0">
                          <p:val>
                            <p:strVal val="#ppt_y+.1"/>
                          </p:val>
                        </p:tav>
                        <p:tav tm="100000">
                          <p:val>
                            <p:strVal val="#ppt_y"/>
                          </p:val>
                        </p:tav>
                      </p:tavLst>
                    </p:anim>
                  </p:childTnLst>
                </p:cTn>
              </p:par>
            </p:tnLst>
          </p:tmpl>
        </p:tmplLst>
      </p:bldP>
      <p:bldP spid="10" grpId="0" build="p">
        <p:tmplLst>
          <p:tmpl lvl="1">
            <p:tnLst>
              <p:par>
                <p:cTn presetID="10" presetClass="entr" presetSubtype="0" fill="hold" nodeType="withEffect">
                  <p:stCondLst>
                    <p:cond delay="8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KSO_BT1"/>
          <p:cNvSpPr>
            <a:spLocks noGrp="1"/>
          </p:cNvSpPr>
          <p:nvPr>
            <p:ph type="title"/>
          </p:nvPr>
        </p:nvSpPr>
        <p:spPr>
          <a:xfrm>
            <a:off x="2467200" y="1184400"/>
            <a:ext cx="8380800" cy="1130400"/>
          </a:xfrm>
        </p:spPr>
        <p:txBody>
          <a:bodyPr/>
          <a:lstStyle/>
          <a:p>
            <a:pPr fontAlgn="base"/>
            <a:r>
              <a:rPr lang="zh-CN" altLang="en-US" strike="noStrike" noProof="1"/>
              <a:t>单击此处编辑母版标题样式</a:t>
            </a:r>
            <a:endParaRPr lang="en-US" strike="noStrike" noProof="1"/>
          </a:p>
        </p:txBody>
      </p:sp>
      <p:sp>
        <p:nvSpPr>
          <p:cNvPr id="3" name="KSO_BC1"/>
          <p:cNvSpPr>
            <a:spLocks noGrp="1"/>
          </p:cNvSpPr>
          <p:nvPr>
            <p:ph idx="1"/>
          </p:nvPr>
        </p:nvSpPr>
        <p:spPr>
          <a:xfrm>
            <a:off x="2184000" y="2538000"/>
            <a:ext cx="8664000" cy="2192400"/>
          </a:xfrm>
        </p:spPr>
        <p:txBody>
          <a:bodyPr>
            <a:normAutofit/>
          </a:bodyPr>
          <a:lstStyle>
            <a:lvl1pPr marL="285750" indent="-285750" algn="l">
              <a:spcBef>
                <a:spcPts val="0"/>
              </a:spcBef>
              <a:buFont typeface="Arial" panose="020B0604020202020204" pitchFamily="34" charset="0"/>
              <a:buChar char="•"/>
              <a:defRPr sz="1800"/>
            </a:lvl1pPr>
            <a:lvl2pPr marL="443230" indent="-285750" algn="l" defTabSz="0">
              <a:spcBef>
                <a:spcPts val="0"/>
              </a:spcBef>
              <a:buFont typeface="Arial" panose="020B0604020202020204" pitchFamily="34" charset="0"/>
              <a:buChar char="•"/>
              <a:tabLst>
                <a:tab pos="360045" algn="l"/>
              </a:tabLst>
              <a:defRPr sz="1800"/>
            </a:lvl2pPr>
            <a:lvl3pPr marL="539750" indent="-171450">
              <a:defRPr/>
            </a:lvl3pPr>
            <a:lvl4pPr marL="720725" indent="-171450">
              <a:defRPr/>
            </a:lvl4pPr>
            <a:lvl5pPr marL="984250" indent="-171450">
              <a:defRPr/>
            </a:lvl5pPr>
          </a:lstStyle>
          <a:p>
            <a:pPr lvl="0" fontAlgn="base"/>
            <a:r>
              <a:rPr lang="zh-CN" altLang="zh-CN" strike="noStrike" noProof="1"/>
              <a:t>单击此处编辑母版文本样式</a:t>
            </a:r>
          </a:p>
          <a:p>
            <a:pPr lvl="1" fontAlgn="base"/>
            <a:r>
              <a:rPr lang="zh-CN" altLang="zh-CN" strike="noStrike" noProof="1"/>
              <a:t>第二级</a:t>
            </a:r>
          </a:p>
          <a:p>
            <a:pPr lvl="2" fontAlgn="base"/>
            <a:r>
              <a:rPr lang="zh-CN" altLang="zh-CN" strike="noStrike" noProof="1"/>
              <a:t>第三级</a:t>
            </a:r>
          </a:p>
          <a:p>
            <a:pPr lvl="3" fontAlgn="base"/>
            <a:r>
              <a:rPr lang="zh-CN" altLang="zh-CN" strike="noStrike" noProof="1"/>
              <a:t>第四级</a:t>
            </a:r>
          </a:p>
          <a:p>
            <a:pPr lvl="4" fontAlgn="base"/>
            <a:r>
              <a:rPr lang="zh-CN" altLang="zh-CN" strike="noStrike" noProof="1"/>
              <a:t>第五级</a:t>
            </a:r>
          </a:p>
        </p:txBody>
      </p:sp>
      <p:sp>
        <p:nvSpPr>
          <p:cNvPr id="4" name="日期占位符 3"/>
          <p:cNvSpPr>
            <a:spLocks noGrp="1"/>
          </p:cNvSpPr>
          <p:nvPr>
            <p:ph type="dt" sz="half" idx="10"/>
          </p:nvPr>
        </p:nvSpPr>
        <p:spPr>
          <a:xfrm>
            <a:off x="838200" y="6356350"/>
            <a:ext cx="2743200" cy="365125"/>
          </a:xfrm>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rgbClr val="FFFFFF"/>
              </a:solidFill>
              <a:effectLst/>
              <a:uLnTx/>
              <a:uFillTx/>
              <a:latin typeface="Arial" panose="020B0604020202020204" pitchFamily="34" charset="0"/>
              <a:ea typeface="黑体" panose="02010609060101010101" charset="-122"/>
              <a:cs typeface="+mn-cs"/>
            </a:endParaRPr>
          </a:p>
        </p:txBody>
      </p:sp>
      <p:sp>
        <p:nvSpPr>
          <p:cNvPr id="5" name="页脚占位符 4"/>
          <p:cNvSpPr>
            <a:spLocks noGrp="1"/>
          </p:cNvSpPr>
          <p:nvPr>
            <p:ph type="ftr" sz="quarter" idx="11"/>
          </p:nvPr>
        </p:nvSpPr>
        <p:spPr>
          <a:xfrm>
            <a:off x="4038600" y="6356350"/>
            <a:ext cx="4114800" cy="365125"/>
          </a:xfrm>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a:xfrm>
            <a:off x="8610600" y="6356350"/>
            <a:ext cx="2743200" cy="365125"/>
          </a:xfrm>
        </p:spPr>
        <p:txBody>
          <a:bodyPr/>
          <a:lstStyle/>
          <a:p>
            <a:pPr lvl="0" eaLnBrk="1" fontAlgn="base" hangingPunct="1"/>
            <a:fld id="{9A0DB2DC-4C9A-4742-B13C-FB6460FD3503}" type="slidenum">
              <a:rPr lang="zh-CN" altLang="en-US" strike="noStrike" noProof="1" dirty="0">
                <a:latin typeface="Arial" panose="020B0604020202020204" pitchFamily="34" charset="0"/>
                <a:ea typeface="宋体" panose="02010600030101010101" pitchFamily="2" charset="-122"/>
                <a:cs typeface="+mn-cs"/>
              </a:rPr>
              <a:t>‹#›</a:t>
            </a:fld>
            <a:endParaRPr lang="zh-CN" altLang="en-US" strike="noStrike" noProof="1">
              <a:latin typeface="Arial" panose="020B06040202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p14:dur="250" advTm="3000">
        <p:fade/>
      </p:transition>
    </mc:Choice>
    <mc:Fallback xmlns="">
      <p:transition advTm="3000">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内容占位符 2"/>
          <p:cNvSpPr>
            <a:spLocks noGrp="1"/>
          </p:cNvSpPr>
          <p:nvPr>
            <p:ph idx="1"/>
          </p:nvPr>
        </p:nvSpPr>
        <p:spPr>
          <a:xfrm>
            <a:off x="837600" y="408675"/>
            <a:ext cx="10516800" cy="5810400"/>
          </a:xfrm>
        </p:spPr>
        <p:txBody>
          <a:bodyPr/>
          <a:lstStyle>
            <a:lvl1pPr>
              <a:defRPr sz="2400"/>
            </a:lvl1pPr>
            <a:lvl2pPr>
              <a:defRPr sz="2000"/>
            </a:lvl2pPr>
            <a:lvl3pPr>
              <a:defRPr sz="1800"/>
            </a:lvl3pPr>
            <a:lvl4pPr>
              <a:defRPr sz="1800"/>
            </a:lvl4pPr>
            <a:lvl5pPr>
              <a:defRPr sz="1800"/>
            </a:lvl5p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2" name="日期占位符 1"/>
          <p:cNvSpPr>
            <a:spLocks noGrp="1"/>
          </p:cNvSpPr>
          <p:nvPr>
            <p:ph type="dt" sz="half" idx="10"/>
          </p:nvPr>
        </p:nvSpPr>
        <p:spPr>
          <a:xfrm>
            <a:off x="838200" y="6356350"/>
            <a:ext cx="2743200" cy="365125"/>
          </a:xfrm>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rgbClr val="FFFFFF"/>
              </a:solidFill>
              <a:effectLst/>
              <a:uLnTx/>
              <a:uFillTx/>
              <a:latin typeface="Arial" panose="020B0604020202020204" pitchFamily="34" charset="0"/>
              <a:ea typeface="黑体" panose="02010609060101010101" charset="-122"/>
              <a:cs typeface="+mn-cs"/>
            </a:endParaRPr>
          </a:p>
        </p:txBody>
      </p:sp>
      <p:sp>
        <p:nvSpPr>
          <p:cNvPr id="4" name="页脚占位符 3"/>
          <p:cNvSpPr>
            <a:spLocks noGrp="1"/>
          </p:cNvSpPr>
          <p:nvPr>
            <p:ph type="ftr" sz="quarter" idx="11"/>
          </p:nvPr>
        </p:nvSpPr>
        <p:spPr>
          <a:xfrm>
            <a:off x="4038600" y="6356350"/>
            <a:ext cx="4114800" cy="365125"/>
          </a:xfrm>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5" name="灯片编号占位符 4"/>
          <p:cNvSpPr>
            <a:spLocks noGrp="1"/>
          </p:cNvSpPr>
          <p:nvPr>
            <p:ph type="sldNum" sz="quarter" idx="12"/>
          </p:nvPr>
        </p:nvSpPr>
        <p:spPr>
          <a:xfrm>
            <a:off x="8610600" y="6356350"/>
            <a:ext cx="2743200" cy="365125"/>
          </a:xfrm>
        </p:spPr>
        <p:txBody>
          <a:bodyPr/>
          <a:lstStyle/>
          <a:p>
            <a:pPr lvl="0" eaLnBrk="1" fontAlgn="base" hangingPunct="1"/>
            <a:fld id="{9A0DB2DC-4C9A-4742-B13C-FB6460FD3503}" type="slidenum">
              <a:rPr lang="zh-CN" altLang="en-US" strike="noStrike" noProof="1" dirty="0">
                <a:latin typeface="Arial" panose="020B0604020202020204" pitchFamily="34" charset="0"/>
                <a:ea typeface="宋体" panose="02010600030101010101" pitchFamily="2" charset="-122"/>
                <a:cs typeface="+mn-cs"/>
              </a:rPr>
              <a:t>‹#›</a:t>
            </a:fld>
            <a:endParaRPr lang="zh-CN" altLang="en-US" strike="noStrike" noProof="1">
              <a:latin typeface="Arial" panose="020B06040202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p14:dur="250" advTm="3000">
        <p:fade/>
      </p:transition>
    </mc:Choice>
    <mc:Fallback xmlns="">
      <p:transition advTm="3000">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p:cSld name="仅标题">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p14:dur="250" advTm="3000">
        <p:fade/>
      </p:transition>
    </mc:Choice>
    <mc:Fallback xmlns="">
      <p:transition advTm="3000">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8"/>
          <p:cNvSpPr>
            <a:spLocks noGrp="1"/>
          </p:cNvSpPr>
          <p:nvPr>
            <p:ph type="sldNum" sz="quarter" idx="4"/>
          </p:nvPr>
        </p:nvSpPr>
        <p:spPr>
          <a:xfrm>
            <a:off x="5880100" y="6203311"/>
            <a:ext cx="431800" cy="365125"/>
          </a:xfrm>
          <a:prstGeom prst="rect">
            <a:avLst/>
          </a:prstGeom>
        </p:spPr>
        <p:txBody>
          <a:bodyPr vert="horz" lIns="91440" tIns="45720" rIns="91440" bIns="45720" rtlCol="0" anchor="ctr"/>
          <a:lstStyle>
            <a:lvl1pPr algn="ctr">
              <a:defRPr sz="900">
                <a:solidFill>
                  <a:schemeClr val="bg1"/>
                </a:solidFill>
              </a:defRPr>
            </a:lvl1pPr>
          </a:lstStyle>
          <a:p>
            <a:fld id="{791C74C5-49C3-4B91-9805-E5C47E5A7A90}" type="slidenum">
              <a:rPr lang="zh-CN" altLang="en-US" smtClean="0">
                <a:solidFill>
                  <a:srgbClr val="FFFFFF"/>
                </a:solidFill>
              </a:rPr>
              <a:t>‹#›</a:t>
            </a:fld>
            <a:endParaRPr lang="zh-CN" altLang="en-US" dirty="0">
              <a:solidFill>
                <a:srgbClr val="FFFFFF"/>
              </a:solidFill>
            </a:endParaRPr>
          </a:p>
        </p:txBody>
      </p:sp>
    </p:spTree>
  </p:cSld>
  <p:clrMapOvr>
    <a:masterClrMapping/>
  </p:clrMapOvr>
  <mc:AlternateContent xmlns:mc="http://schemas.openxmlformats.org/markup-compatibility/2006" xmlns:p14="http://schemas.microsoft.com/office/powerpoint/2010/main">
    <mc:Choice Requires="p14">
      <p:transition p14:dur="250" advTm="3000">
        <p:fade/>
      </p:transition>
    </mc:Choice>
    <mc:Fallback xmlns="">
      <p:transition advTm="3000">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8_自定义版式">
    <p:spTree>
      <p:nvGrpSpPr>
        <p:cNvPr id="1" name=""/>
        <p:cNvGrpSpPr/>
        <p:nvPr/>
      </p:nvGrpSpPr>
      <p:grpSpPr>
        <a:xfrm>
          <a:off x="0" y="0"/>
          <a:ext cx="0" cy="0"/>
          <a:chOff x="0" y="0"/>
          <a:chExt cx="0" cy="0"/>
        </a:xfrm>
      </p:grpSpPr>
      <p:sp>
        <p:nvSpPr>
          <p:cNvPr id="7" name="图片占位符 6"/>
          <p:cNvSpPr>
            <a:spLocks noGrp="1"/>
          </p:cNvSpPr>
          <p:nvPr>
            <p:ph type="pic" sz="quarter" idx="11"/>
          </p:nvPr>
        </p:nvSpPr>
        <p:spPr>
          <a:xfrm>
            <a:off x="2784247" y="3195240"/>
            <a:ext cx="1226392" cy="1227256"/>
          </a:xfrm>
          <a:custGeom>
            <a:avLst/>
            <a:gdLst>
              <a:gd name="connsiteX0" fmla="*/ 613196 w 1226392"/>
              <a:gd name="connsiteY0" fmla="*/ 0 h 1227256"/>
              <a:gd name="connsiteX1" fmla="*/ 1226392 w 1226392"/>
              <a:gd name="connsiteY1" fmla="*/ 613628 h 1227256"/>
              <a:gd name="connsiteX2" fmla="*/ 613196 w 1226392"/>
              <a:gd name="connsiteY2" fmla="*/ 1227256 h 1227256"/>
              <a:gd name="connsiteX3" fmla="*/ 0 w 1226392"/>
              <a:gd name="connsiteY3" fmla="*/ 613628 h 1227256"/>
              <a:gd name="connsiteX4" fmla="*/ 613196 w 1226392"/>
              <a:gd name="connsiteY4" fmla="*/ 0 h 12272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6392" h="1227256">
                <a:moveTo>
                  <a:pt x="613196" y="0"/>
                </a:moveTo>
                <a:cubicBezTo>
                  <a:pt x="951855" y="0"/>
                  <a:pt x="1226392" y="274731"/>
                  <a:pt x="1226392" y="613628"/>
                </a:cubicBezTo>
                <a:cubicBezTo>
                  <a:pt x="1226392" y="952525"/>
                  <a:pt x="951855" y="1227256"/>
                  <a:pt x="613196" y="1227256"/>
                </a:cubicBezTo>
                <a:cubicBezTo>
                  <a:pt x="274537" y="1227256"/>
                  <a:pt x="0" y="952525"/>
                  <a:pt x="0" y="613628"/>
                </a:cubicBezTo>
                <a:cubicBezTo>
                  <a:pt x="0" y="274731"/>
                  <a:pt x="274537" y="0"/>
                  <a:pt x="613196" y="0"/>
                </a:cubicBezTo>
                <a:close/>
              </a:path>
            </a:pathLst>
          </a:custGeom>
        </p:spPr>
        <p:txBody>
          <a:bodyPr wrap="square">
            <a:noAutofit/>
          </a:bodyPr>
          <a:lstStyle/>
          <a:p>
            <a:endParaRPr lang="zh-CN" altLang="en-US"/>
          </a:p>
        </p:txBody>
      </p:sp>
      <p:sp>
        <p:nvSpPr>
          <p:cNvPr id="3" name="灯片编号占位符 2"/>
          <p:cNvSpPr>
            <a:spLocks noGrp="1"/>
          </p:cNvSpPr>
          <p:nvPr>
            <p:ph type="sldNum" sz="quarter" idx="10"/>
          </p:nvPr>
        </p:nvSpPr>
        <p:spPr>
          <a:xfrm>
            <a:off x="5880100" y="6203311"/>
            <a:ext cx="431800" cy="365125"/>
          </a:xfrm>
          <a:prstGeom prst="rect">
            <a:avLst/>
          </a:prstGeom>
        </p:spPr>
        <p:txBody>
          <a:bodyPr/>
          <a:lstStyle/>
          <a:p>
            <a:fld id="{791C74C5-49C3-4B91-9805-E5C47E5A7A90}" type="slidenum">
              <a:rPr lang="zh-CN" altLang="en-US" smtClean="0">
                <a:solidFill>
                  <a:srgbClr val="000000"/>
                </a:solidFill>
              </a:rPr>
              <a:t>‹#›</a:t>
            </a:fld>
            <a:endParaRPr lang="zh-CN" altLang="en-US" dirty="0">
              <a:solidFill>
                <a:srgbClr val="000000"/>
              </a:solidFill>
            </a:endParaRPr>
          </a:p>
        </p:txBody>
      </p:sp>
    </p:spTree>
  </p:cSld>
  <p:clrMapOvr>
    <a:masterClrMapping/>
  </p:clrMapOvr>
  <mc:AlternateContent xmlns:mc="http://schemas.openxmlformats.org/markup-compatibility/2006" xmlns:p14="http://schemas.microsoft.com/office/powerpoint/2010/main">
    <mc:Choice Requires="p14">
      <p:transition p14:dur="250" advTm="3000">
        <p:fade/>
      </p:transition>
    </mc:Choice>
    <mc:Fallback xmlns="">
      <p:transition advTm="300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8"/>
          <p:cNvSpPr>
            <a:spLocks noGrp="1"/>
          </p:cNvSpPr>
          <p:nvPr>
            <p:ph type="sldNum" sz="quarter" idx="4"/>
          </p:nvPr>
        </p:nvSpPr>
        <p:spPr>
          <a:xfrm>
            <a:off x="5880100" y="6203311"/>
            <a:ext cx="431800" cy="365125"/>
          </a:xfrm>
          <a:prstGeom prst="rect">
            <a:avLst/>
          </a:prstGeom>
        </p:spPr>
        <p:txBody>
          <a:bodyPr vert="horz" lIns="91440" tIns="45720" rIns="91440" bIns="45720" rtlCol="0" anchor="ctr"/>
          <a:lstStyle>
            <a:lvl1pPr algn="ctr">
              <a:defRPr sz="900">
                <a:solidFill>
                  <a:schemeClr val="bg1"/>
                </a:solidFill>
              </a:defRPr>
            </a:lvl1pPr>
          </a:lstStyle>
          <a:p>
            <a:fld id="{791C74C5-49C3-4B91-9805-E5C47E5A7A90}" type="slidenum">
              <a:rPr lang="zh-CN" altLang="en-US" smtClean="0"/>
              <a:t>‹#›</a:t>
            </a:fld>
            <a:endParaRPr lang="zh-CN" altLang="en-US" dirty="0"/>
          </a:p>
        </p:txBody>
      </p:sp>
    </p:spTree>
  </p:cSld>
  <p:clrMapOvr>
    <a:masterClrMapping/>
  </p:clrMapOvr>
  <mc:AlternateContent xmlns:mc="http://schemas.openxmlformats.org/markup-compatibility/2006" xmlns:p14="http://schemas.microsoft.com/office/powerpoint/2010/main">
    <mc:Choice Requires="p14">
      <p:transition p14:dur="250" advTm="3000">
        <p:fade/>
      </p:transition>
    </mc:Choice>
    <mc:Fallback xmlns="">
      <p:transition advTm="3000">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7_自定义版式">
    <p:spTree>
      <p:nvGrpSpPr>
        <p:cNvPr id="1" name=""/>
        <p:cNvGrpSpPr/>
        <p:nvPr/>
      </p:nvGrpSpPr>
      <p:grpSpPr>
        <a:xfrm>
          <a:off x="0" y="0"/>
          <a:ext cx="0" cy="0"/>
          <a:chOff x="0" y="0"/>
          <a:chExt cx="0" cy="0"/>
        </a:xfrm>
      </p:grpSpPr>
      <p:sp>
        <p:nvSpPr>
          <p:cNvPr id="11" name="图片占位符 10"/>
          <p:cNvSpPr>
            <a:spLocks noGrp="1"/>
          </p:cNvSpPr>
          <p:nvPr>
            <p:ph type="pic" sz="quarter" idx="11"/>
          </p:nvPr>
        </p:nvSpPr>
        <p:spPr>
          <a:xfrm>
            <a:off x="1346220" y="1760715"/>
            <a:ext cx="2325606" cy="2006963"/>
          </a:xfrm>
          <a:custGeom>
            <a:avLst/>
            <a:gdLst>
              <a:gd name="connsiteX0" fmla="*/ 0 w 2325606"/>
              <a:gd name="connsiteY0" fmla="*/ 0 h 2006963"/>
              <a:gd name="connsiteX1" fmla="*/ 2325606 w 2325606"/>
              <a:gd name="connsiteY1" fmla="*/ 0 h 2006963"/>
              <a:gd name="connsiteX2" fmla="*/ 2325606 w 2325606"/>
              <a:gd name="connsiteY2" fmla="*/ 2006963 h 2006963"/>
              <a:gd name="connsiteX3" fmla="*/ 0 w 2325606"/>
              <a:gd name="connsiteY3" fmla="*/ 2006963 h 2006963"/>
            </a:gdLst>
            <a:ahLst/>
            <a:cxnLst>
              <a:cxn ang="0">
                <a:pos x="connsiteX0" y="connsiteY0"/>
              </a:cxn>
              <a:cxn ang="0">
                <a:pos x="connsiteX1" y="connsiteY1"/>
              </a:cxn>
              <a:cxn ang="0">
                <a:pos x="connsiteX2" y="connsiteY2"/>
              </a:cxn>
              <a:cxn ang="0">
                <a:pos x="connsiteX3" y="connsiteY3"/>
              </a:cxn>
            </a:cxnLst>
            <a:rect l="l" t="t" r="r" b="b"/>
            <a:pathLst>
              <a:path w="2325606" h="2006963">
                <a:moveTo>
                  <a:pt x="0" y="0"/>
                </a:moveTo>
                <a:lnTo>
                  <a:pt x="2325606" y="0"/>
                </a:lnTo>
                <a:lnTo>
                  <a:pt x="2325606" y="2006963"/>
                </a:lnTo>
                <a:lnTo>
                  <a:pt x="0" y="2006963"/>
                </a:lnTo>
                <a:close/>
              </a:path>
            </a:pathLst>
          </a:custGeom>
        </p:spPr>
        <p:txBody>
          <a:bodyPr wrap="square">
            <a:noAutofit/>
          </a:bodyPr>
          <a:lstStyle/>
          <a:p>
            <a:endParaRPr lang="zh-CN" altLang="en-US"/>
          </a:p>
        </p:txBody>
      </p:sp>
      <p:sp>
        <p:nvSpPr>
          <p:cNvPr id="13" name="图片占位符 12"/>
          <p:cNvSpPr>
            <a:spLocks noGrp="1"/>
          </p:cNvSpPr>
          <p:nvPr>
            <p:ph type="pic" sz="quarter" idx="12"/>
          </p:nvPr>
        </p:nvSpPr>
        <p:spPr>
          <a:xfrm>
            <a:off x="3741536" y="1760719"/>
            <a:ext cx="4707855" cy="4066187"/>
          </a:xfrm>
          <a:custGeom>
            <a:avLst/>
            <a:gdLst>
              <a:gd name="connsiteX0" fmla="*/ 0 w 4707855"/>
              <a:gd name="connsiteY0" fmla="*/ 0 h 4066187"/>
              <a:gd name="connsiteX1" fmla="*/ 4707855 w 4707855"/>
              <a:gd name="connsiteY1" fmla="*/ 0 h 4066187"/>
              <a:gd name="connsiteX2" fmla="*/ 4707855 w 4707855"/>
              <a:gd name="connsiteY2" fmla="*/ 4066187 h 4066187"/>
              <a:gd name="connsiteX3" fmla="*/ 0 w 4707855"/>
              <a:gd name="connsiteY3" fmla="*/ 4066187 h 4066187"/>
            </a:gdLst>
            <a:ahLst/>
            <a:cxnLst>
              <a:cxn ang="0">
                <a:pos x="connsiteX0" y="connsiteY0"/>
              </a:cxn>
              <a:cxn ang="0">
                <a:pos x="connsiteX1" y="connsiteY1"/>
              </a:cxn>
              <a:cxn ang="0">
                <a:pos x="connsiteX2" y="connsiteY2"/>
              </a:cxn>
              <a:cxn ang="0">
                <a:pos x="connsiteX3" y="connsiteY3"/>
              </a:cxn>
            </a:cxnLst>
            <a:rect l="l" t="t" r="r" b="b"/>
            <a:pathLst>
              <a:path w="4707855" h="4066187">
                <a:moveTo>
                  <a:pt x="0" y="0"/>
                </a:moveTo>
                <a:lnTo>
                  <a:pt x="4707855" y="0"/>
                </a:lnTo>
                <a:lnTo>
                  <a:pt x="4707855" y="4066187"/>
                </a:lnTo>
                <a:lnTo>
                  <a:pt x="0" y="4066187"/>
                </a:lnTo>
                <a:close/>
              </a:path>
            </a:pathLst>
          </a:custGeom>
        </p:spPr>
        <p:txBody>
          <a:bodyPr wrap="square">
            <a:noAutofit/>
          </a:bodyPr>
          <a:lstStyle/>
          <a:p>
            <a:endParaRPr lang="zh-CN" altLang="en-US"/>
          </a:p>
        </p:txBody>
      </p:sp>
      <p:sp>
        <p:nvSpPr>
          <p:cNvPr id="12" name="图片占位符 11"/>
          <p:cNvSpPr>
            <a:spLocks noGrp="1"/>
          </p:cNvSpPr>
          <p:nvPr>
            <p:ph type="pic" sz="quarter" idx="13"/>
          </p:nvPr>
        </p:nvSpPr>
        <p:spPr>
          <a:xfrm>
            <a:off x="8520194" y="3819944"/>
            <a:ext cx="2325606" cy="2006963"/>
          </a:xfrm>
          <a:custGeom>
            <a:avLst/>
            <a:gdLst>
              <a:gd name="connsiteX0" fmla="*/ 0 w 2325606"/>
              <a:gd name="connsiteY0" fmla="*/ 0 h 2006963"/>
              <a:gd name="connsiteX1" fmla="*/ 2325606 w 2325606"/>
              <a:gd name="connsiteY1" fmla="*/ 0 h 2006963"/>
              <a:gd name="connsiteX2" fmla="*/ 2325606 w 2325606"/>
              <a:gd name="connsiteY2" fmla="*/ 2006963 h 2006963"/>
              <a:gd name="connsiteX3" fmla="*/ 0 w 2325606"/>
              <a:gd name="connsiteY3" fmla="*/ 2006963 h 2006963"/>
            </a:gdLst>
            <a:ahLst/>
            <a:cxnLst>
              <a:cxn ang="0">
                <a:pos x="connsiteX0" y="connsiteY0"/>
              </a:cxn>
              <a:cxn ang="0">
                <a:pos x="connsiteX1" y="connsiteY1"/>
              </a:cxn>
              <a:cxn ang="0">
                <a:pos x="connsiteX2" y="connsiteY2"/>
              </a:cxn>
              <a:cxn ang="0">
                <a:pos x="connsiteX3" y="connsiteY3"/>
              </a:cxn>
            </a:cxnLst>
            <a:rect l="l" t="t" r="r" b="b"/>
            <a:pathLst>
              <a:path w="2325606" h="2006963">
                <a:moveTo>
                  <a:pt x="0" y="0"/>
                </a:moveTo>
                <a:lnTo>
                  <a:pt x="2325606" y="0"/>
                </a:lnTo>
                <a:lnTo>
                  <a:pt x="2325606" y="2006963"/>
                </a:lnTo>
                <a:lnTo>
                  <a:pt x="0" y="2006963"/>
                </a:lnTo>
                <a:close/>
              </a:path>
            </a:pathLst>
          </a:custGeom>
        </p:spPr>
        <p:txBody>
          <a:bodyPr wrap="square">
            <a:noAutofit/>
          </a:bodyPr>
          <a:lstStyle/>
          <a:p>
            <a:endParaRPr lang="zh-CN" altLang="en-US"/>
          </a:p>
        </p:txBody>
      </p:sp>
      <p:sp>
        <p:nvSpPr>
          <p:cNvPr id="3" name="灯片编号占位符 2"/>
          <p:cNvSpPr>
            <a:spLocks noGrp="1"/>
          </p:cNvSpPr>
          <p:nvPr>
            <p:ph type="sldNum" sz="quarter" idx="10"/>
          </p:nvPr>
        </p:nvSpPr>
        <p:spPr>
          <a:xfrm>
            <a:off x="5880100" y="6203311"/>
            <a:ext cx="431800" cy="365125"/>
          </a:xfrm>
          <a:prstGeom prst="rect">
            <a:avLst/>
          </a:prstGeom>
        </p:spPr>
        <p:txBody>
          <a:bodyPr/>
          <a:lstStyle/>
          <a:p>
            <a:fld id="{791C74C5-49C3-4B91-9805-E5C47E5A7A90}" type="slidenum">
              <a:rPr lang="zh-CN" altLang="en-US" smtClean="0">
                <a:solidFill>
                  <a:srgbClr val="000000"/>
                </a:solidFill>
              </a:rPr>
              <a:t>‹#›</a:t>
            </a:fld>
            <a:endParaRPr lang="zh-CN" altLang="en-US" dirty="0">
              <a:solidFill>
                <a:srgbClr val="000000"/>
              </a:solidFill>
            </a:endParaRPr>
          </a:p>
        </p:txBody>
      </p:sp>
    </p:spTree>
  </p:cSld>
  <p:clrMapOvr>
    <a:masterClrMapping/>
  </p:clrMapOvr>
  <mc:AlternateContent xmlns:mc="http://schemas.openxmlformats.org/markup-compatibility/2006" xmlns:p14="http://schemas.microsoft.com/office/powerpoint/2010/main">
    <mc:Choice Requires="p14">
      <p:transition p14:dur="250" advTm="3000">
        <p:fade/>
      </p:transition>
    </mc:Choice>
    <mc:Fallback xmlns="">
      <p:transition advTm="3000">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6_自定义版式">
    <p:spTree>
      <p:nvGrpSpPr>
        <p:cNvPr id="1" name=""/>
        <p:cNvGrpSpPr/>
        <p:nvPr/>
      </p:nvGrpSpPr>
      <p:grpSpPr>
        <a:xfrm>
          <a:off x="0" y="0"/>
          <a:ext cx="0" cy="0"/>
          <a:chOff x="0" y="0"/>
          <a:chExt cx="0" cy="0"/>
        </a:xfrm>
      </p:grpSpPr>
      <p:sp>
        <p:nvSpPr>
          <p:cNvPr id="10" name="图片占位符 9"/>
          <p:cNvSpPr>
            <a:spLocks noGrp="1"/>
          </p:cNvSpPr>
          <p:nvPr>
            <p:ph type="pic" sz="quarter" idx="11"/>
          </p:nvPr>
        </p:nvSpPr>
        <p:spPr>
          <a:xfrm>
            <a:off x="0" y="1"/>
            <a:ext cx="12203008" cy="3334556"/>
          </a:xfrm>
          <a:custGeom>
            <a:avLst/>
            <a:gdLst>
              <a:gd name="connsiteX0" fmla="*/ 0 w 12203008"/>
              <a:gd name="connsiteY0" fmla="*/ 0 h 3334556"/>
              <a:gd name="connsiteX1" fmla="*/ 12203008 w 12203008"/>
              <a:gd name="connsiteY1" fmla="*/ 0 h 3334556"/>
              <a:gd name="connsiteX2" fmla="*/ 12203008 w 12203008"/>
              <a:gd name="connsiteY2" fmla="*/ 3334556 h 3334556"/>
              <a:gd name="connsiteX3" fmla="*/ 0 w 12203008"/>
              <a:gd name="connsiteY3" fmla="*/ 3334556 h 3334556"/>
            </a:gdLst>
            <a:ahLst/>
            <a:cxnLst>
              <a:cxn ang="0">
                <a:pos x="connsiteX0" y="connsiteY0"/>
              </a:cxn>
              <a:cxn ang="0">
                <a:pos x="connsiteX1" y="connsiteY1"/>
              </a:cxn>
              <a:cxn ang="0">
                <a:pos x="connsiteX2" y="connsiteY2"/>
              </a:cxn>
              <a:cxn ang="0">
                <a:pos x="connsiteX3" y="connsiteY3"/>
              </a:cxn>
            </a:cxnLst>
            <a:rect l="l" t="t" r="r" b="b"/>
            <a:pathLst>
              <a:path w="12203008" h="3334556">
                <a:moveTo>
                  <a:pt x="0" y="0"/>
                </a:moveTo>
                <a:lnTo>
                  <a:pt x="12203008" y="0"/>
                </a:lnTo>
                <a:lnTo>
                  <a:pt x="12203008" y="3334556"/>
                </a:lnTo>
                <a:lnTo>
                  <a:pt x="0" y="3334556"/>
                </a:lnTo>
                <a:close/>
              </a:path>
            </a:pathLst>
          </a:custGeom>
        </p:spPr>
        <p:txBody>
          <a:bodyPr wrap="square">
            <a:noAutofit/>
          </a:bodyPr>
          <a:lstStyle/>
          <a:p>
            <a:endParaRPr lang="zh-CN" altLang="en-US"/>
          </a:p>
        </p:txBody>
      </p:sp>
      <p:sp>
        <p:nvSpPr>
          <p:cNvPr id="9" name="图片占位符 8"/>
          <p:cNvSpPr>
            <a:spLocks noGrp="1"/>
          </p:cNvSpPr>
          <p:nvPr>
            <p:ph type="pic" sz="quarter" idx="12"/>
          </p:nvPr>
        </p:nvSpPr>
        <p:spPr>
          <a:xfrm>
            <a:off x="1041425" y="1296589"/>
            <a:ext cx="2415125" cy="4028655"/>
          </a:xfrm>
          <a:custGeom>
            <a:avLst/>
            <a:gdLst>
              <a:gd name="connsiteX0" fmla="*/ 0 w 2415125"/>
              <a:gd name="connsiteY0" fmla="*/ 0 h 4028655"/>
              <a:gd name="connsiteX1" fmla="*/ 2415125 w 2415125"/>
              <a:gd name="connsiteY1" fmla="*/ 0 h 4028655"/>
              <a:gd name="connsiteX2" fmla="*/ 2415125 w 2415125"/>
              <a:gd name="connsiteY2" fmla="*/ 4028655 h 4028655"/>
              <a:gd name="connsiteX3" fmla="*/ 0 w 2415125"/>
              <a:gd name="connsiteY3" fmla="*/ 4028655 h 4028655"/>
            </a:gdLst>
            <a:ahLst/>
            <a:cxnLst>
              <a:cxn ang="0">
                <a:pos x="connsiteX0" y="connsiteY0"/>
              </a:cxn>
              <a:cxn ang="0">
                <a:pos x="connsiteX1" y="connsiteY1"/>
              </a:cxn>
              <a:cxn ang="0">
                <a:pos x="connsiteX2" y="connsiteY2"/>
              </a:cxn>
              <a:cxn ang="0">
                <a:pos x="connsiteX3" y="connsiteY3"/>
              </a:cxn>
            </a:cxnLst>
            <a:rect l="l" t="t" r="r" b="b"/>
            <a:pathLst>
              <a:path w="2415125" h="4028655">
                <a:moveTo>
                  <a:pt x="0" y="0"/>
                </a:moveTo>
                <a:lnTo>
                  <a:pt x="2415125" y="0"/>
                </a:lnTo>
                <a:lnTo>
                  <a:pt x="2415125" y="4028655"/>
                </a:lnTo>
                <a:lnTo>
                  <a:pt x="0" y="4028655"/>
                </a:lnTo>
                <a:close/>
              </a:path>
            </a:pathLst>
          </a:custGeom>
        </p:spPr>
        <p:txBody>
          <a:bodyPr wrap="square">
            <a:noAutofit/>
          </a:bodyPr>
          <a:lstStyle/>
          <a:p>
            <a:endParaRPr lang="zh-CN" altLang="en-US"/>
          </a:p>
        </p:txBody>
      </p:sp>
      <p:sp>
        <p:nvSpPr>
          <p:cNvPr id="3" name="灯片编号占位符 2"/>
          <p:cNvSpPr>
            <a:spLocks noGrp="1"/>
          </p:cNvSpPr>
          <p:nvPr>
            <p:ph type="sldNum" sz="quarter" idx="10"/>
          </p:nvPr>
        </p:nvSpPr>
        <p:spPr>
          <a:xfrm>
            <a:off x="5880100" y="6203311"/>
            <a:ext cx="431800" cy="365125"/>
          </a:xfrm>
          <a:prstGeom prst="rect">
            <a:avLst/>
          </a:prstGeom>
        </p:spPr>
        <p:txBody>
          <a:bodyPr/>
          <a:lstStyle/>
          <a:p>
            <a:fld id="{791C74C5-49C3-4B91-9805-E5C47E5A7A90}" type="slidenum">
              <a:rPr lang="zh-CN" altLang="en-US" smtClean="0">
                <a:solidFill>
                  <a:srgbClr val="000000"/>
                </a:solidFill>
              </a:rPr>
              <a:t>‹#›</a:t>
            </a:fld>
            <a:endParaRPr lang="zh-CN" altLang="en-US" dirty="0">
              <a:solidFill>
                <a:srgbClr val="000000"/>
              </a:solidFill>
            </a:endParaRPr>
          </a:p>
        </p:txBody>
      </p:sp>
    </p:spTree>
  </p:cSld>
  <p:clrMapOvr>
    <a:masterClrMapping/>
  </p:clrMapOvr>
  <mc:AlternateContent xmlns:mc="http://schemas.openxmlformats.org/markup-compatibility/2006" xmlns:p14="http://schemas.microsoft.com/office/powerpoint/2010/main">
    <mc:Choice Requires="p14">
      <p:transition p14:dur="250" advTm="3000">
        <p:fade/>
      </p:transition>
    </mc:Choice>
    <mc:Fallback xmlns="">
      <p:transition advTm="3000">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5_自定义版式">
    <p:spTree>
      <p:nvGrpSpPr>
        <p:cNvPr id="1" name=""/>
        <p:cNvGrpSpPr/>
        <p:nvPr/>
      </p:nvGrpSpPr>
      <p:grpSpPr>
        <a:xfrm>
          <a:off x="0" y="0"/>
          <a:ext cx="0" cy="0"/>
          <a:chOff x="0" y="0"/>
          <a:chExt cx="0" cy="0"/>
        </a:xfrm>
      </p:grpSpPr>
      <p:sp>
        <p:nvSpPr>
          <p:cNvPr id="7" name="图片占位符 6"/>
          <p:cNvSpPr>
            <a:spLocks noGrp="1"/>
          </p:cNvSpPr>
          <p:nvPr>
            <p:ph type="pic" sz="quarter" idx="11"/>
          </p:nvPr>
        </p:nvSpPr>
        <p:spPr>
          <a:xfrm>
            <a:off x="5240921" y="2749161"/>
            <a:ext cx="1674000" cy="1674002"/>
          </a:xfrm>
          <a:custGeom>
            <a:avLst/>
            <a:gdLst>
              <a:gd name="connsiteX0" fmla="*/ 837000 w 1674000"/>
              <a:gd name="connsiteY0" fmla="*/ 0 h 1674002"/>
              <a:gd name="connsiteX1" fmla="*/ 1674000 w 1674000"/>
              <a:gd name="connsiteY1" fmla="*/ 837001 h 1674002"/>
              <a:gd name="connsiteX2" fmla="*/ 837000 w 1674000"/>
              <a:gd name="connsiteY2" fmla="*/ 1674002 h 1674002"/>
              <a:gd name="connsiteX3" fmla="*/ 0 w 1674000"/>
              <a:gd name="connsiteY3" fmla="*/ 837001 h 1674002"/>
              <a:gd name="connsiteX4" fmla="*/ 837000 w 1674000"/>
              <a:gd name="connsiteY4" fmla="*/ 0 h 16740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4000" h="1674002">
                <a:moveTo>
                  <a:pt x="837000" y="0"/>
                </a:moveTo>
                <a:cubicBezTo>
                  <a:pt x="1299262" y="0"/>
                  <a:pt x="1674000" y="374738"/>
                  <a:pt x="1674000" y="837001"/>
                </a:cubicBezTo>
                <a:cubicBezTo>
                  <a:pt x="1674000" y="1299264"/>
                  <a:pt x="1299262" y="1674002"/>
                  <a:pt x="837000" y="1674002"/>
                </a:cubicBezTo>
                <a:cubicBezTo>
                  <a:pt x="374738" y="1674002"/>
                  <a:pt x="0" y="1299264"/>
                  <a:pt x="0" y="837001"/>
                </a:cubicBezTo>
                <a:cubicBezTo>
                  <a:pt x="0" y="374738"/>
                  <a:pt x="374738" y="0"/>
                  <a:pt x="837000" y="0"/>
                </a:cubicBezTo>
                <a:close/>
              </a:path>
            </a:pathLst>
          </a:custGeom>
        </p:spPr>
        <p:txBody>
          <a:bodyPr wrap="square">
            <a:noAutofit/>
          </a:bodyPr>
          <a:lstStyle/>
          <a:p>
            <a:endParaRPr lang="zh-CN" altLang="en-US"/>
          </a:p>
        </p:txBody>
      </p:sp>
      <p:sp>
        <p:nvSpPr>
          <p:cNvPr id="3" name="灯片编号占位符 2"/>
          <p:cNvSpPr>
            <a:spLocks noGrp="1"/>
          </p:cNvSpPr>
          <p:nvPr>
            <p:ph type="sldNum" sz="quarter" idx="10"/>
          </p:nvPr>
        </p:nvSpPr>
        <p:spPr>
          <a:xfrm>
            <a:off x="5880100" y="6203311"/>
            <a:ext cx="431800" cy="365125"/>
          </a:xfrm>
          <a:prstGeom prst="rect">
            <a:avLst/>
          </a:prstGeom>
        </p:spPr>
        <p:txBody>
          <a:bodyPr/>
          <a:lstStyle/>
          <a:p>
            <a:fld id="{791C74C5-49C3-4B91-9805-E5C47E5A7A90}" type="slidenum">
              <a:rPr lang="zh-CN" altLang="en-US" smtClean="0">
                <a:solidFill>
                  <a:srgbClr val="000000"/>
                </a:solidFill>
              </a:rPr>
              <a:t>‹#›</a:t>
            </a:fld>
            <a:endParaRPr lang="zh-CN" altLang="en-US" dirty="0">
              <a:solidFill>
                <a:srgbClr val="000000"/>
              </a:solidFill>
            </a:endParaRPr>
          </a:p>
        </p:txBody>
      </p:sp>
    </p:spTree>
  </p:cSld>
  <p:clrMapOvr>
    <a:masterClrMapping/>
  </p:clrMapOvr>
  <mc:AlternateContent xmlns:mc="http://schemas.openxmlformats.org/markup-compatibility/2006" xmlns:p14="http://schemas.microsoft.com/office/powerpoint/2010/main">
    <mc:Choice Requires="p14">
      <p:transition p14:dur="250" advTm="3000">
        <p:fade/>
      </p:transition>
    </mc:Choice>
    <mc:Fallback xmlns="">
      <p:transition advTm="3000">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1" name=""/>
        <p:cNvGrpSpPr/>
        <p:nvPr/>
      </p:nvGrpSpPr>
      <p:grpSpPr>
        <a:xfrm>
          <a:off x="0" y="0"/>
          <a:ext cx="0" cy="0"/>
          <a:chOff x="0" y="0"/>
          <a:chExt cx="0" cy="0"/>
        </a:xfrm>
      </p:grpSpPr>
      <p:sp>
        <p:nvSpPr>
          <p:cNvPr id="13" name="图片占位符 12"/>
          <p:cNvSpPr>
            <a:spLocks noGrp="1"/>
          </p:cNvSpPr>
          <p:nvPr>
            <p:ph type="pic" sz="quarter" idx="11"/>
          </p:nvPr>
        </p:nvSpPr>
        <p:spPr>
          <a:xfrm>
            <a:off x="1828473" y="2174962"/>
            <a:ext cx="1467518" cy="1467518"/>
          </a:xfrm>
          <a:custGeom>
            <a:avLst/>
            <a:gdLst>
              <a:gd name="connsiteX0" fmla="*/ 733759 w 1467518"/>
              <a:gd name="connsiteY0" fmla="*/ 0 h 1467518"/>
              <a:gd name="connsiteX1" fmla="*/ 1467518 w 1467518"/>
              <a:gd name="connsiteY1" fmla="*/ 733759 h 1467518"/>
              <a:gd name="connsiteX2" fmla="*/ 733759 w 1467518"/>
              <a:gd name="connsiteY2" fmla="*/ 1467518 h 1467518"/>
              <a:gd name="connsiteX3" fmla="*/ 0 w 1467518"/>
              <a:gd name="connsiteY3" fmla="*/ 733759 h 1467518"/>
              <a:gd name="connsiteX4" fmla="*/ 733759 w 1467518"/>
              <a:gd name="connsiteY4" fmla="*/ 0 h 14675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7518" h="1467518">
                <a:moveTo>
                  <a:pt x="733759" y="0"/>
                </a:moveTo>
                <a:cubicBezTo>
                  <a:pt x="1139003" y="0"/>
                  <a:pt x="1467518" y="328515"/>
                  <a:pt x="1467518" y="733759"/>
                </a:cubicBezTo>
                <a:cubicBezTo>
                  <a:pt x="1467518" y="1139003"/>
                  <a:pt x="1139003" y="1467518"/>
                  <a:pt x="733759" y="1467518"/>
                </a:cubicBezTo>
                <a:cubicBezTo>
                  <a:pt x="328515" y="1467518"/>
                  <a:pt x="0" y="1139003"/>
                  <a:pt x="0" y="733759"/>
                </a:cubicBezTo>
                <a:cubicBezTo>
                  <a:pt x="0" y="328515"/>
                  <a:pt x="328515" y="0"/>
                  <a:pt x="733759" y="0"/>
                </a:cubicBezTo>
                <a:close/>
              </a:path>
            </a:pathLst>
          </a:custGeom>
          <a:gradFill flip="none" rotWithShape="1">
            <a:gsLst>
              <a:gs pos="0">
                <a:srgbClr val="00D1FE">
                  <a:alpha val="95000"/>
                </a:srgbClr>
              </a:gs>
              <a:gs pos="100000">
                <a:srgbClr val="397CD5">
                  <a:alpha val="95000"/>
                </a:srgbClr>
              </a:gs>
            </a:gsLst>
            <a:lin ang="2700000" scaled="1"/>
            <a:tileRect/>
          </a:gradFill>
          <a:ln>
            <a:noFill/>
          </a:ln>
          <a:effectLst>
            <a:outerShdw blurRad="406400" dist="241300" dir="2700000" algn="tl"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lvl1pPr>
              <a:defRPr lang="zh-CN" altLang="en-US" sz="1800">
                <a:solidFill>
                  <a:schemeClr val="lt1"/>
                </a:solidFill>
              </a:defRPr>
            </a:lvl1pPr>
          </a:lstStyle>
          <a:p>
            <a:pPr marL="0" lvl="0" algn="ctr"/>
            <a:endParaRPr lang="zh-CN" altLang="en-US"/>
          </a:p>
        </p:txBody>
      </p:sp>
      <p:sp>
        <p:nvSpPr>
          <p:cNvPr id="14" name="图片占位符 13"/>
          <p:cNvSpPr>
            <a:spLocks noGrp="1"/>
          </p:cNvSpPr>
          <p:nvPr>
            <p:ph type="pic" sz="quarter" idx="12"/>
          </p:nvPr>
        </p:nvSpPr>
        <p:spPr>
          <a:xfrm>
            <a:off x="4997286" y="2311728"/>
            <a:ext cx="1193986" cy="1193986"/>
          </a:xfrm>
          <a:custGeom>
            <a:avLst/>
            <a:gdLst>
              <a:gd name="connsiteX0" fmla="*/ 596993 w 1193986"/>
              <a:gd name="connsiteY0" fmla="*/ 0 h 1193986"/>
              <a:gd name="connsiteX1" fmla="*/ 1193986 w 1193986"/>
              <a:gd name="connsiteY1" fmla="*/ 596993 h 1193986"/>
              <a:gd name="connsiteX2" fmla="*/ 596993 w 1193986"/>
              <a:gd name="connsiteY2" fmla="*/ 1193986 h 1193986"/>
              <a:gd name="connsiteX3" fmla="*/ 0 w 1193986"/>
              <a:gd name="connsiteY3" fmla="*/ 596993 h 1193986"/>
              <a:gd name="connsiteX4" fmla="*/ 596993 w 1193986"/>
              <a:gd name="connsiteY4" fmla="*/ 0 h 1193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3986" h="1193986">
                <a:moveTo>
                  <a:pt x="596993" y="0"/>
                </a:moveTo>
                <a:cubicBezTo>
                  <a:pt x="926703" y="0"/>
                  <a:pt x="1193986" y="267283"/>
                  <a:pt x="1193986" y="596993"/>
                </a:cubicBezTo>
                <a:cubicBezTo>
                  <a:pt x="1193986" y="926703"/>
                  <a:pt x="926703" y="1193986"/>
                  <a:pt x="596993" y="1193986"/>
                </a:cubicBezTo>
                <a:cubicBezTo>
                  <a:pt x="267283" y="1193986"/>
                  <a:pt x="0" y="926703"/>
                  <a:pt x="0" y="596993"/>
                </a:cubicBezTo>
                <a:cubicBezTo>
                  <a:pt x="0" y="267283"/>
                  <a:pt x="267283" y="0"/>
                  <a:pt x="596993" y="0"/>
                </a:cubicBezTo>
                <a:close/>
              </a:path>
            </a:pathLst>
          </a:custGeom>
          <a:gradFill flip="none" rotWithShape="1">
            <a:gsLst>
              <a:gs pos="0">
                <a:srgbClr val="00D1FE">
                  <a:alpha val="95000"/>
                </a:srgbClr>
              </a:gs>
              <a:gs pos="100000">
                <a:srgbClr val="397CD5">
                  <a:alpha val="95000"/>
                </a:srgbClr>
              </a:gs>
            </a:gsLst>
            <a:lin ang="2700000" scaled="1"/>
            <a:tileRect/>
          </a:gradFill>
          <a:ln>
            <a:noFill/>
          </a:ln>
          <a:effectLst>
            <a:outerShdw blurRad="406400" dist="241300" dir="2700000" algn="tl"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lvl1pPr>
              <a:defRPr lang="zh-CN" altLang="en-US" sz="1800">
                <a:solidFill>
                  <a:schemeClr val="lt1"/>
                </a:solidFill>
              </a:defRPr>
            </a:lvl1pPr>
          </a:lstStyle>
          <a:p>
            <a:pPr marL="0" lvl="0" algn="ctr"/>
            <a:endParaRPr lang="zh-CN" altLang="en-US"/>
          </a:p>
        </p:txBody>
      </p:sp>
      <p:sp>
        <p:nvSpPr>
          <p:cNvPr id="15" name="图片占位符 14"/>
          <p:cNvSpPr>
            <a:spLocks noGrp="1"/>
          </p:cNvSpPr>
          <p:nvPr>
            <p:ph type="pic" sz="quarter" idx="13"/>
          </p:nvPr>
        </p:nvSpPr>
        <p:spPr>
          <a:xfrm>
            <a:off x="7598964" y="2405950"/>
            <a:ext cx="1005542" cy="1005542"/>
          </a:xfrm>
          <a:custGeom>
            <a:avLst/>
            <a:gdLst>
              <a:gd name="connsiteX0" fmla="*/ 502771 w 1005542"/>
              <a:gd name="connsiteY0" fmla="*/ 0 h 1005542"/>
              <a:gd name="connsiteX1" fmla="*/ 1005542 w 1005542"/>
              <a:gd name="connsiteY1" fmla="*/ 502771 h 1005542"/>
              <a:gd name="connsiteX2" fmla="*/ 502771 w 1005542"/>
              <a:gd name="connsiteY2" fmla="*/ 1005542 h 1005542"/>
              <a:gd name="connsiteX3" fmla="*/ 0 w 1005542"/>
              <a:gd name="connsiteY3" fmla="*/ 502771 h 1005542"/>
              <a:gd name="connsiteX4" fmla="*/ 502771 w 1005542"/>
              <a:gd name="connsiteY4" fmla="*/ 0 h 10055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542" h="1005542">
                <a:moveTo>
                  <a:pt x="502771" y="0"/>
                </a:moveTo>
                <a:cubicBezTo>
                  <a:pt x="780444" y="0"/>
                  <a:pt x="1005542" y="225098"/>
                  <a:pt x="1005542" y="502771"/>
                </a:cubicBezTo>
                <a:cubicBezTo>
                  <a:pt x="1005542" y="780444"/>
                  <a:pt x="780444" y="1005542"/>
                  <a:pt x="502771" y="1005542"/>
                </a:cubicBezTo>
                <a:cubicBezTo>
                  <a:pt x="225098" y="1005542"/>
                  <a:pt x="0" y="780444"/>
                  <a:pt x="0" y="502771"/>
                </a:cubicBezTo>
                <a:cubicBezTo>
                  <a:pt x="0" y="225098"/>
                  <a:pt x="225098" y="0"/>
                  <a:pt x="502771" y="0"/>
                </a:cubicBezTo>
                <a:close/>
              </a:path>
            </a:pathLst>
          </a:custGeom>
          <a:gradFill flip="none" rotWithShape="1">
            <a:gsLst>
              <a:gs pos="0">
                <a:srgbClr val="00D1FE">
                  <a:alpha val="95000"/>
                </a:srgbClr>
              </a:gs>
              <a:gs pos="100000">
                <a:srgbClr val="397CD5">
                  <a:alpha val="95000"/>
                </a:srgbClr>
              </a:gs>
            </a:gsLst>
            <a:lin ang="2700000" scaled="1"/>
            <a:tileRect/>
          </a:gradFill>
          <a:ln>
            <a:noFill/>
          </a:ln>
          <a:effectLst>
            <a:outerShdw blurRad="406400" dist="241300" dir="2700000" algn="tl"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lvl1pPr>
              <a:defRPr lang="zh-CN" altLang="en-US" sz="1800">
                <a:solidFill>
                  <a:schemeClr val="lt1"/>
                </a:solidFill>
              </a:defRPr>
            </a:lvl1pPr>
          </a:lstStyle>
          <a:p>
            <a:pPr marL="0" lvl="0" algn="ctr"/>
            <a:endParaRPr lang="zh-CN" altLang="en-US"/>
          </a:p>
        </p:txBody>
      </p:sp>
      <p:sp>
        <p:nvSpPr>
          <p:cNvPr id="16" name="图片占位符 15"/>
          <p:cNvSpPr>
            <a:spLocks noGrp="1"/>
          </p:cNvSpPr>
          <p:nvPr>
            <p:ph type="pic" sz="quarter" idx="14"/>
          </p:nvPr>
        </p:nvSpPr>
        <p:spPr>
          <a:xfrm>
            <a:off x="9760483" y="2506054"/>
            <a:ext cx="805332" cy="805332"/>
          </a:xfrm>
          <a:custGeom>
            <a:avLst/>
            <a:gdLst>
              <a:gd name="connsiteX0" fmla="*/ 402666 w 805332"/>
              <a:gd name="connsiteY0" fmla="*/ 0 h 805332"/>
              <a:gd name="connsiteX1" fmla="*/ 805332 w 805332"/>
              <a:gd name="connsiteY1" fmla="*/ 402666 h 805332"/>
              <a:gd name="connsiteX2" fmla="*/ 402666 w 805332"/>
              <a:gd name="connsiteY2" fmla="*/ 805332 h 805332"/>
              <a:gd name="connsiteX3" fmla="*/ 0 w 805332"/>
              <a:gd name="connsiteY3" fmla="*/ 402666 h 805332"/>
              <a:gd name="connsiteX4" fmla="*/ 402666 w 805332"/>
              <a:gd name="connsiteY4" fmla="*/ 0 h 805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5332" h="805332">
                <a:moveTo>
                  <a:pt x="402666" y="0"/>
                </a:moveTo>
                <a:cubicBezTo>
                  <a:pt x="625052" y="0"/>
                  <a:pt x="805332" y="180280"/>
                  <a:pt x="805332" y="402666"/>
                </a:cubicBezTo>
                <a:cubicBezTo>
                  <a:pt x="805332" y="625052"/>
                  <a:pt x="625052" y="805332"/>
                  <a:pt x="402666" y="805332"/>
                </a:cubicBezTo>
                <a:cubicBezTo>
                  <a:pt x="180280" y="805332"/>
                  <a:pt x="0" y="625052"/>
                  <a:pt x="0" y="402666"/>
                </a:cubicBezTo>
                <a:cubicBezTo>
                  <a:pt x="0" y="180280"/>
                  <a:pt x="180280" y="0"/>
                  <a:pt x="402666" y="0"/>
                </a:cubicBezTo>
                <a:close/>
              </a:path>
            </a:pathLst>
          </a:custGeom>
          <a:gradFill flip="none" rotWithShape="1">
            <a:gsLst>
              <a:gs pos="0">
                <a:srgbClr val="00D1FE">
                  <a:alpha val="95000"/>
                </a:srgbClr>
              </a:gs>
              <a:gs pos="100000">
                <a:srgbClr val="397CD5">
                  <a:alpha val="95000"/>
                </a:srgbClr>
              </a:gs>
            </a:gsLst>
            <a:lin ang="2700000" scaled="1"/>
            <a:tileRect/>
          </a:gradFill>
          <a:ln>
            <a:noFill/>
          </a:ln>
          <a:effectLst>
            <a:outerShdw blurRad="406400" dist="241300" dir="2700000" algn="tl"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lvl1pPr>
              <a:defRPr lang="zh-CN" altLang="en-US" sz="1800">
                <a:solidFill>
                  <a:schemeClr val="lt1"/>
                </a:solidFill>
              </a:defRPr>
            </a:lvl1pPr>
          </a:lstStyle>
          <a:p>
            <a:pPr marL="0" lvl="0" algn="ctr"/>
            <a:endParaRPr lang="zh-CN" altLang="en-US"/>
          </a:p>
        </p:txBody>
      </p:sp>
      <p:sp>
        <p:nvSpPr>
          <p:cNvPr id="3" name="灯片编号占位符 2"/>
          <p:cNvSpPr>
            <a:spLocks noGrp="1"/>
          </p:cNvSpPr>
          <p:nvPr>
            <p:ph type="sldNum" sz="quarter" idx="10"/>
          </p:nvPr>
        </p:nvSpPr>
        <p:spPr>
          <a:xfrm>
            <a:off x="5880100" y="6203311"/>
            <a:ext cx="431800" cy="365125"/>
          </a:xfrm>
          <a:prstGeom prst="rect">
            <a:avLst/>
          </a:prstGeom>
        </p:spPr>
        <p:txBody>
          <a:bodyPr/>
          <a:lstStyle/>
          <a:p>
            <a:fld id="{791C74C5-49C3-4B91-9805-E5C47E5A7A90}" type="slidenum">
              <a:rPr lang="zh-CN" altLang="en-US" smtClean="0">
                <a:solidFill>
                  <a:srgbClr val="000000"/>
                </a:solidFill>
              </a:rPr>
              <a:t>‹#›</a:t>
            </a:fld>
            <a:endParaRPr lang="zh-CN" altLang="en-US" dirty="0">
              <a:solidFill>
                <a:srgbClr val="000000"/>
              </a:solidFill>
            </a:endParaRPr>
          </a:p>
        </p:txBody>
      </p:sp>
    </p:spTree>
  </p:cSld>
  <p:clrMapOvr>
    <a:masterClrMapping/>
  </p:clrMapOvr>
  <mc:AlternateContent xmlns:mc="http://schemas.openxmlformats.org/markup-compatibility/2006" xmlns:p14="http://schemas.microsoft.com/office/powerpoint/2010/main">
    <mc:Choice Requires="p14">
      <p:transition p14:dur="250" advTm="3000">
        <p:fade/>
      </p:transition>
    </mc:Choice>
    <mc:Fallback xmlns="">
      <p:transition advTm="3000">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
        <p:nvSpPr>
          <p:cNvPr id="14" name="图片占位符 13"/>
          <p:cNvSpPr>
            <a:spLocks noGrp="1"/>
          </p:cNvSpPr>
          <p:nvPr>
            <p:ph type="pic" sz="quarter" idx="11"/>
          </p:nvPr>
        </p:nvSpPr>
        <p:spPr>
          <a:xfrm>
            <a:off x="1244600" y="1905002"/>
            <a:ext cx="2312730" cy="3781425"/>
          </a:xfrm>
          <a:custGeom>
            <a:avLst/>
            <a:gdLst>
              <a:gd name="connsiteX0" fmla="*/ 0 w 2312730"/>
              <a:gd name="connsiteY0" fmla="*/ 0 h 3781425"/>
              <a:gd name="connsiteX1" fmla="*/ 2312730 w 2312730"/>
              <a:gd name="connsiteY1" fmla="*/ 0 h 3781425"/>
              <a:gd name="connsiteX2" fmla="*/ 2312730 w 2312730"/>
              <a:gd name="connsiteY2" fmla="*/ 3781425 h 3781425"/>
              <a:gd name="connsiteX3" fmla="*/ 0 w 2312730"/>
              <a:gd name="connsiteY3" fmla="*/ 3781425 h 3781425"/>
            </a:gdLst>
            <a:ahLst/>
            <a:cxnLst>
              <a:cxn ang="0">
                <a:pos x="connsiteX0" y="connsiteY0"/>
              </a:cxn>
              <a:cxn ang="0">
                <a:pos x="connsiteX1" y="connsiteY1"/>
              </a:cxn>
              <a:cxn ang="0">
                <a:pos x="connsiteX2" y="connsiteY2"/>
              </a:cxn>
              <a:cxn ang="0">
                <a:pos x="connsiteX3" y="connsiteY3"/>
              </a:cxn>
            </a:cxnLst>
            <a:rect l="l" t="t" r="r" b="b"/>
            <a:pathLst>
              <a:path w="2312730" h="3781425">
                <a:moveTo>
                  <a:pt x="0" y="0"/>
                </a:moveTo>
                <a:lnTo>
                  <a:pt x="2312730" y="0"/>
                </a:lnTo>
                <a:lnTo>
                  <a:pt x="2312730" y="3781425"/>
                </a:lnTo>
                <a:lnTo>
                  <a:pt x="0" y="3781425"/>
                </a:lnTo>
                <a:close/>
              </a:path>
            </a:pathLst>
          </a:custGeom>
          <a:gradFill flip="none" rotWithShape="1">
            <a:gsLst>
              <a:gs pos="0">
                <a:srgbClr val="00D1FE">
                  <a:alpha val="95000"/>
                </a:srgbClr>
              </a:gs>
              <a:gs pos="100000">
                <a:srgbClr val="397CD5">
                  <a:alpha val="95000"/>
                </a:srgbClr>
              </a:gs>
            </a:gsLst>
            <a:lin ang="2700000" scaled="1"/>
            <a:tileRect/>
          </a:gradFill>
          <a:ln>
            <a:noFill/>
          </a:ln>
          <a:effectLst>
            <a:outerShdw blurRad="406400" dist="241300" dir="2700000" algn="tl"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lvl1pPr>
              <a:defRPr lang="zh-CN" altLang="en-US" sz="1800">
                <a:solidFill>
                  <a:schemeClr val="lt1"/>
                </a:solidFill>
              </a:defRPr>
            </a:lvl1pPr>
          </a:lstStyle>
          <a:p>
            <a:pPr marL="0" lvl="0" algn="ctr"/>
            <a:endParaRPr lang="zh-CN" altLang="en-US"/>
          </a:p>
        </p:txBody>
      </p:sp>
      <p:sp>
        <p:nvSpPr>
          <p:cNvPr id="16" name="图片占位符 15"/>
          <p:cNvSpPr>
            <a:spLocks noGrp="1"/>
          </p:cNvSpPr>
          <p:nvPr>
            <p:ph type="pic" sz="quarter" idx="12"/>
          </p:nvPr>
        </p:nvSpPr>
        <p:spPr>
          <a:xfrm>
            <a:off x="3736766" y="3852516"/>
            <a:ext cx="2252918" cy="1833910"/>
          </a:xfrm>
          <a:custGeom>
            <a:avLst/>
            <a:gdLst>
              <a:gd name="connsiteX0" fmla="*/ 0 w 2252918"/>
              <a:gd name="connsiteY0" fmla="*/ 0 h 1833910"/>
              <a:gd name="connsiteX1" fmla="*/ 2252918 w 2252918"/>
              <a:gd name="connsiteY1" fmla="*/ 0 h 1833910"/>
              <a:gd name="connsiteX2" fmla="*/ 2252918 w 2252918"/>
              <a:gd name="connsiteY2" fmla="*/ 1833910 h 1833910"/>
              <a:gd name="connsiteX3" fmla="*/ 0 w 2252918"/>
              <a:gd name="connsiteY3" fmla="*/ 1833910 h 1833910"/>
            </a:gdLst>
            <a:ahLst/>
            <a:cxnLst>
              <a:cxn ang="0">
                <a:pos x="connsiteX0" y="connsiteY0"/>
              </a:cxn>
              <a:cxn ang="0">
                <a:pos x="connsiteX1" y="connsiteY1"/>
              </a:cxn>
              <a:cxn ang="0">
                <a:pos x="connsiteX2" y="connsiteY2"/>
              </a:cxn>
              <a:cxn ang="0">
                <a:pos x="connsiteX3" y="connsiteY3"/>
              </a:cxn>
            </a:cxnLst>
            <a:rect l="l" t="t" r="r" b="b"/>
            <a:pathLst>
              <a:path w="2252918" h="1833910">
                <a:moveTo>
                  <a:pt x="0" y="0"/>
                </a:moveTo>
                <a:lnTo>
                  <a:pt x="2252918" y="0"/>
                </a:lnTo>
                <a:lnTo>
                  <a:pt x="2252918" y="1833910"/>
                </a:lnTo>
                <a:lnTo>
                  <a:pt x="0" y="1833910"/>
                </a:lnTo>
                <a:close/>
              </a:path>
            </a:pathLst>
          </a:custGeom>
          <a:gradFill flip="none" rotWithShape="1">
            <a:gsLst>
              <a:gs pos="0">
                <a:srgbClr val="00D1FE">
                  <a:alpha val="95000"/>
                </a:srgbClr>
              </a:gs>
              <a:gs pos="100000">
                <a:srgbClr val="397CD5">
                  <a:alpha val="95000"/>
                </a:srgbClr>
              </a:gs>
            </a:gsLst>
            <a:lin ang="2700000" scaled="1"/>
            <a:tileRect/>
          </a:gradFill>
          <a:ln>
            <a:noFill/>
          </a:ln>
          <a:effectLst>
            <a:outerShdw blurRad="406400" dist="241300" dir="2700000" algn="tl"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lvl1pPr>
              <a:defRPr lang="zh-CN" altLang="en-US" sz="1800">
                <a:solidFill>
                  <a:schemeClr val="lt1"/>
                </a:solidFill>
              </a:defRPr>
            </a:lvl1pPr>
          </a:lstStyle>
          <a:p>
            <a:pPr marL="0" lvl="0" algn="ctr"/>
            <a:endParaRPr lang="zh-CN" altLang="en-US"/>
          </a:p>
        </p:txBody>
      </p:sp>
      <p:sp>
        <p:nvSpPr>
          <p:cNvPr id="15" name="图片占位符 14"/>
          <p:cNvSpPr>
            <a:spLocks noGrp="1"/>
          </p:cNvSpPr>
          <p:nvPr>
            <p:ph type="pic" sz="quarter" idx="13"/>
          </p:nvPr>
        </p:nvSpPr>
        <p:spPr>
          <a:xfrm>
            <a:off x="3736766" y="1905001"/>
            <a:ext cx="4778280" cy="1833909"/>
          </a:xfrm>
          <a:custGeom>
            <a:avLst/>
            <a:gdLst>
              <a:gd name="connsiteX0" fmla="*/ 0 w 4778280"/>
              <a:gd name="connsiteY0" fmla="*/ 0 h 1833909"/>
              <a:gd name="connsiteX1" fmla="*/ 4778280 w 4778280"/>
              <a:gd name="connsiteY1" fmla="*/ 0 h 1833909"/>
              <a:gd name="connsiteX2" fmla="*/ 4778280 w 4778280"/>
              <a:gd name="connsiteY2" fmla="*/ 1833909 h 1833909"/>
              <a:gd name="connsiteX3" fmla="*/ 0 w 4778280"/>
              <a:gd name="connsiteY3" fmla="*/ 1833909 h 1833909"/>
            </a:gdLst>
            <a:ahLst/>
            <a:cxnLst>
              <a:cxn ang="0">
                <a:pos x="connsiteX0" y="connsiteY0"/>
              </a:cxn>
              <a:cxn ang="0">
                <a:pos x="connsiteX1" y="connsiteY1"/>
              </a:cxn>
              <a:cxn ang="0">
                <a:pos x="connsiteX2" y="connsiteY2"/>
              </a:cxn>
              <a:cxn ang="0">
                <a:pos x="connsiteX3" y="connsiteY3"/>
              </a:cxn>
            </a:cxnLst>
            <a:rect l="l" t="t" r="r" b="b"/>
            <a:pathLst>
              <a:path w="4778280" h="1833909">
                <a:moveTo>
                  <a:pt x="0" y="0"/>
                </a:moveTo>
                <a:lnTo>
                  <a:pt x="4778280" y="0"/>
                </a:lnTo>
                <a:lnTo>
                  <a:pt x="4778280" y="1833909"/>
                </a:lnTo>
                <a:lnTo>
                  <a:pt x="0" y="1833909"/>
                </a:lnTo>
                <a:close/>
              </a:path>
            </a:pathLst>
          </a:custGeom>
          <a:gradFill flip="none" rotWithShape="1">
            <a:gsLst>
              <a:gs pos="0">
                <a:srgbClr val="00D1FE">
                  <a:alpha val="95000"/>
                </a:srgbClr>
              </a:gs>
              <a:gs pos="100000">
                <a:srgbClr val="397CD5">
                  <a:alpha val="95000"/>
                </a:srgbClr>
              </a:gs>
            </a:gsLst>
            <a:lin ang="2700000" scaled="1"/>
            <a:tileRect/>
          </a:gradFill>
          <a:ln>
            <a:noFill/>
          </a:ln>
          <a:effectLst>
            <a:outerShdw blurRad="406400" dist="241300" dir="2700000" algn="tl"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lvl1pPr>
              <a:defRPr lang="zh-CN" altLang="en-US" sz="1800">
                <a:solidFill>
                  <a:schemeClr val="lt1"/>
                </a:solidFill>
              </a:defRPr>
            </a:lvl1pPr>
          </a:lstStyle>
          <a:p>
            <a:pPr marL="0" lvl="0" algn="ctr"/>
            <a:endParaRPr lang="zh-CN" altLang="en-US"/>
          </a:p>
        </p:txBody>
      </p:sp>
      <p:sp>
        <p:nvSpPr>
          <p:cNvPr id="17" name="图片占位符 16"/>
          <p:cNvSpPr>
            <a:spLocks noGrp="1"/>
          </p:cNvSpPr>
          <p:nvPr>
            <p:ph type="pic" sz="quarter" idx="14"/>
          </p:nvPr>
        </p:nvSpPr>
        <p:spPr>
          <a:xfrm>
            <a:off x="8694482" y="1905000"/>
            <a:ext cx="2252918" cy="1833910"/>
          </a:xfrm>
          <a:custGeom>
            <a:avLst/>
            <a:gdLst>
              <a:gd name="connsiteX0" fmla="*/ 0 w 2252918"/>
              <a:gd name="connsiteY0" fmla="*/ 0 h 1833910"/>
              <a:gd name="connsiteX1" fmla="*/ 2252918 w 2252918"/>
              <a:gd name="connsiteY1" fmla="*/ 0 h 1833910"/>
              <a:gd name="connsiteX2" fmla="*/ 2252918 w 2252918"/>
              <a:gd name="connsiteY2" fmla="*/ 1833910 h 1833910"/>
              <a:gd name="connsiteX3" fmla="*/ 0 w 2252918"/>
              <a:gd name="connsiteY3" fmla="*/ 1833910 h 1833910"/>
            </a:gdLst>
            <a:ahLst/>
            <a:cxnLst>
              <a:cxn ang="0">
                <a:pos x="connsiteX0" y="connsiteY0"/>
              </a:cxn>
              <a:cxn ang="0">
                <a:pos x="connsiteX1" y="connsiteY1"/>
              </a:cxn>
              <a:cxn ang="0">
                <a:pos x="connsiteX2" y="connsiteY2"/>
              </a:cxn>
              <a:cxn ang="0">
                <a:pos x="connsiteX3" y="connsiteY3"/>
              </a:cxn>
            </a:cxnLst>
            <a:rect l="l" t="t" r="r" b="b"/>
            <a:pathLst>
              <a:path w="2252918" h="1833910">
                <a:moveTo>
                  <a:pt x="0" y="0"/>
                </a:moveTo>
                <a:lnTo>
                  <a:pt x="2252918" y="0"/>
                </a:lnTo>
                <a:lnTo>
                  <a:pt x="2252918" y="1833910"/>
                </a:lnTo>
                <a:lnTo>
                  <a:pt x="0" y="1833910"/>
                </a:lnTo>
                <a:close/>
              </a:path>
            </a:pathLst>
          </a:custGeom>
          <a:gradFill flip="none" rotWithShape="1">
            <a:gsLst>
              <a:gs pos="0">
                <a:srgbClr val="00D1FE">
                  <a:alpha val="95000"/>
                </a:srgbClr>
              </a:gs>
              <a:gs pos="100000">
                <a:srgbClr val="397CD5">
                  <a:alpha val="95000"/>
                </a:srgbClr>
              </a:gs>
            </a:gsLst>
            <a:lin ang="2700000" scaled="1"/>
            <a:tileRect/>
          </a:gradFill>
          <a:ln>
            <a:noFill/>
          </a:ln>
          <a:effectLst>
            <a:outerShdw blurRad="406400" dist="241300" dir="2700000" algn="tl"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lvl1pPr>
              <a:defRPr lang="zh-CN" altLang="en-US" sz="1800">
                <a:solidFill>
                  <a:schemeClr val="lt1"/>
                </a:solidFill>
              </a:defRPr>
            </a:lvl1pPr>
          </a:lstStyle>
          <a:p>
            <a:pPr marL="0" lvl="0" algn="ctr"/>
            <a:endParaRPr lang="zh-CN" altLang="en-US"/>
          </a:p>
        </p:txBody>
      </p:sp>
      <p:sp>
        <p:nvSpPr>
          <p:cNvPr id="3" name="灯片编号占位符 2"/>
          <p:cNvSpPr>
            <a:spLocks noGrp="1"/>
          </p:cNvSpPr>
          <p:nvPr>
            <p:ph type="sldNum" sz="quarter" idx="10"/>
          </p:nvPr>
        </p:nvSpPr>
        <p:spPr>
          <a:xfrm>
            <a:off x="5880100" y="6203311"/>
            <a:ext cx="431800" cy="365125"/>
          </a:xfrm>
          <a:prstGeom prst="rect">
            <a:avLst/>
          </a:prstGeom>
        </p:spPr>
        <p:txBody>
          <a:bodyPr/>
          <a:lstStyle/>
          <a:p>
            <a:fld id="{791C74C5-49C3-4B91-9805-E5C47E5A7A90}" type="slidenum">
              <a:rPr lang="zh-CN" altLang="en-US" smtClean="0">
                <a:solidFill>
                  <a:srgbClr val="000000"/>
                </a:solidFill>
              </a:rPr>
              <a:t>‹#›</a:t>
            </a:fld>
            <a:endParaRPr lang="zh-CN" altLang="en-US" dirty="0">
              <a:solidFill>
                <a:srgbClr val="000000"/>
              </a:solidFill>
            </a:endParaRPr>
          </a:p>
        </p:txBody>
      </p:sp>
    </p:spTree>
  </p:cSld>
  <p:clrMapOvr>
    <a:masterClrMapping/>
  </p:clrMapOvr>
  <mc:AlternateContent xmlns:mc="http://schemas.openxmlformats.org/markup-compatibility/2006" xmlns:p14="http://schemas.microsoft.com/office/powerpoint/2010/main">
    <mc:Choice Requires="p14">
      <p:transition p14:dur="250" advTm="3000">
        <p:fade/>
      </p:transition>
    </mc:Choice>
    <mc:Fallback xmlns="">
      <p:transition advTm="3000">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7" name="图片占位符 6"/>
          <p:cNvSpPr>
            <a:spLocks noGrp="1"/>
          </p:cNvSpPr>
          <p:nvPr>
            <p:ph type="pic" sz="quarter" idx="11"/>
          </p:nvPr>
        </p:nvSpPr>
        <p:spPr>
          <a:xfrm>
            <a:off x="1361011" y="1753996"/>
            <a:ext cx="3733708" cy="3731274"/>
          </a:xfrm>
          <a:custGeom>
            <a:avLst/>
            <a:gdLst>
              <a:gd name="connsiteX0" fmla="*/ 1866854 w 3733708"/>
              <a:gd name="connsiteY0" fmla="*/ 0 h 3731274"/>
              <a:gd name="connsiteX1" fmla="*/ 3733708 w 3733708"/>
              <a:gd name="connsiteY1" fmla="*/ 1865637 h 3731274"/>
              <a:gd name="connsiteX2" fmla="*/ 1866854 w 3733708"/>
              <a:gd name="connsiteY2" fmla="*/ 3731274 h 3731274"/>
              <a:gd name="connsiteX3" fmla="*/ 0 w 3733708"/>
              <a:gd name="connsiteY3" fmla="*/ 1865637 h 3731274"/>
              <a:gd name="connsiteX4" fmla="*/ 1866854 w 3733708"/>
              <a:gd name="connsiteY4" fmla="*/ 0 h 37312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33708" h="3731274">
                <a:moveTo>
                  <a:pt x="1866854" y="0"/>
                </a:moveTo>
                <a:cubicBezTo>
                  <a:pt x="2897889" y="0"/>
                  <a:pt x="3733708" y="835274"/>
                  <a:pt x="3733708" y="1865637"/>
                </a:cubicBezTo>
                <a:cubicBezTo>
                  <a:pt x="3733708" y="2896000"/>
                  <a:pt x="2897889" y="3731274"/>
                  <a:pt x="1866854" y="3731274"/>
                </a:cubicBezTo>
                <a:cubicBezTo>
                  <a:pt x="835819" y="3731274"/>
                  <a:pt x="0" y="2896000"/>
                  <a:pt x="0" y="1865637"/>
                </a:cubicBezTo>
                <a:cubicBezTo>
                  <a:pt x="0" y="835274"/>
                  <a:pt x="835819" y="0"/>
                  <a:pt x="1866854" y="0"/>
                </a:cubicBezTo>
                <a:close/>
              </a:path>
            </a:pathLst>
          </a:custGeom>
        </p:spPr>
        <p:txBody>
          <a:bodyPr wrap="square">
            <a:noAutofit/>
          </a:bodyPr>
          <a:lstStyle/>
          <a:p>
            <a:endParaRPr lang="zh-CN" altLang="en-US"/>
          </a:p>
        </p:txBody>
      </p:sp>
      <p:sp>
        <p:nvSpPr>
          <p:cNvPr id="3" name="灯片编号占位符 2"/>
          <p:cNvSpPr>
            <a:spLocks noGrp="1"/>
          </p:cNvSpPr>
          <p:nvPr>
            <p:ph type="sldNum" sz="quarter" idx="10"/>
          </p:nvPr>
        </p:nvSpPr>
        <p:spPr>
          <a:xfrm>
            <a:off x="5880100" y="6203311"/>
            <a:ext cx="431800" cy="365125"/>
          </a:xfrm>
          <a:prstGeom prst="rect">
            <a:avLst/>
          </a:prstGeom>
        </p:spPr>
        <p:txBody>
          <a:bodyPr/>
          <a:lstStyle/>
          <a:p>
            <a:fld id="{791C74C5-49C3-4B91-9805-E5C47E5A7A90}" type="slidenum">
              <a:rPr lang="zh-CN" altLang="en-US" smtClean="0">
                <a:solidFill>
                  <a:srgbClr val="000000"/>
                </a:solidFill>
              </a:rPr>
              <a:t>‹#›</a:t>
            </a:fld>
            <a:endParaRPr lang="zh-CN" altLang="en-US" dirty="0">
              <a:solidFill>
                <a:srgbClr val="000000"/>
              </a:solidFill>
            </a:endParaRPr>
          </a:p>
        </p:txBody>
      </p:sp>
    </p:spTree>
  </p:cSld>
  <p:clrMapOvr>
    <a:masterClrMapping/>
  </p:clrMapOvr>
  <mc:AlternateContent xmlns:mc="http://schemas.openxmlformats.org/markup-compatibility/2006" xmlns:p14="http://schemas.microsoft.com/office/powerpoint/2010/main">
    <mc:Choice Requires="p14">
      <p:transition p14:dur="250" advTm="3000">
        <p:fade/>
      </p:transition>
    </mc:Choice>
    <mc:Fallback xmlns="">
      <p:transition advTm="3000">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11" name="图片占位符 10"/>
          <p:cNvSpPr>
            <a:spLocks noGrp="1"/>
          </p:cNvSpPr>
          <p:nvPr>
            <p:ph type="pic" sz="quarter" idx="11"/>
          </p:nvPr>
        </p:nvSpPr>
        <p:spPr>
          <a:xfrm>
            <a:off x="2234527" y="2305286"/>
            <a:ext cx="1325776" cy="1325776"/>
          </a:xfrm>
          <a:custGeom>
            <a:avLst/>
            <a:gdLst>
              <a:gd name="connsiteX0" fmla="*/ 662888 w 1325776"/>
              <a:gd name="connsiteY0" fmla="*/ 0 h 1325776"/>
              <a:gd name="connsiteX1" fmla="*/ 1325776 w 1325776"/>
              <a:gd name="connsiteY1" fmla="*/ 662888 h 1325776"/>
              <a:gd name="connsiteX2" fmla="*/ 662888 w 1325776"/>
              <a:gd name="connsiteY2" fmla="*/ 1325776 h 1325776"/>
              <a:gd name="connsiteX3" fmla="*/ 0 w 1325776"/>
              <a:gd name="connsiteY3" fmla="*/ 662888 h 1325776"/>
              <a:gd name="connsiteX4" fmla="*/ 662888 w 1325776"/>
              <a:gd name="connsiteY4" fmla="*/ 0 h 1325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5776" h="1325776">
                <a:moveTo>
                  <a:pt x="662888" y="0"/>
                </a:moveTo>
                <a:cubicBezTo>
                  <a:pt x="1028991" y="0"/>
                  <a:pt x="1325776" y="296785"/>
                  <a:pt x="1325776" y="662888"/>
                </a:cubicBezTo>
                <a:cubicBezTo>
                  <a:pt x="1325776" y="1028991"/>
                  <a:pt x="1028991" y="1325776"/>
                  <a:pt x="662888" y="1325776"/>
                </a:cubicBezTo>
                <a:cubicBezTo>
                  <a:pt x="296785" y="1325776"/>
                  <a:pt x="0" y="1028991"/>
                  <a:pt x="0" y="662888"/>
                </a:cubicBezTo>
                <a:cubicBezTo>
                  <a:pt x="0" y="296785"/>
                  <a:pt x="296785" y="0"/>
                  <a:pt x="662888" y="0"/>
                </a:cubicBezTo>
                <a:close/>
              </a:path>
            </a:pathLst>
          </a:custGeom>
        </p:spPr>
        <p:txBody>
          <a:bodyPr wrap="square">
            <a:noAutofit/>
          </a:bodyPr>
          <a:lstStyle/>
          <a:p>
            <a:endParaRPr lang="zh-CN" altLang="en-US"/>
          </a:p>
        </p:txBody>
      </p:sp>
      <p:sp>
        <p:nvSpPr>
          <p:cNvPr id="12" name="图片占位符 11"/>
          <p:cNvSpPr>
            <a:spLocks noGrp="1"/>
          </p:cNvSpPr>
          <p:nvPr>
            <p:ph type="pic" sz="quarter" idx="12"/>
          </p:nvPr>
        </p:nvSpPr>
        <p:spPr>
          <a:xfrm>
            <a:off x="5434927" y="2305286"/>
            <a:ext cx="1325776" cy="1325776"/>
          </a:xfrm>
          <a:custGeom>
            <a:avLst/>
            <a:gdLst>
              <a:gd name="connsiteX0" fmla="*/ 662888 w 1325776"/>
              <a:gd name="connsiteY0" fmla="*/ 0 h 1325776"/>
              <a:gd name="connsiteX1" fmla="*/ 1325776 w 1325776"/>
              <a:gd name="connsiteY1" fmla="*/ 662888 h 1325776"/>
              <a:gd name="connsiteX2" fmla="*/ 662888 w 1325776"/>
              <a:gd name="connsiteY2" fmla="*/ 1325776 h 1325776"/>
              <a:gd name="connsiteX3" fmla="*/ 0 w 1325776"/>
              <a:gd name="connsiteY3" fmla="*/ 662888 h 1325776"/>
              <a:gd name="connsiteX4" fmla="*/ 662888 w 1325776"/>
              <a:gd name="connsiteY4" fmla="*/ 0 h 1325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5776" h="1325776">
                <a:moveTo>
                  <a:pt x="662888" y="0"/>
                </a:moveTo>
                <a:cubicBezTo>
                  <a:pt x="1028991" y="0"/>
                  <a:pt x="1325776" y="296785"/>
                  <a:pt x="1325776" y="662888"/>
                </a:cubicBezTo>
                <a:cubicBezTo>
                  <a:pt x="1325776" y="1028991"/>
                  <a:pt x="1028991" y="1325776"/>
                  <a:pt x="662888" y="1325776"/>
                </a:cubicBezTo>
                <a:cubicBezTo>
                  <a:pt x="296785" y="1325776"/>
                  <a:pt x="0" y="1028991"/>
                  <a:pt x="0" y="662888"/>
                </a:cubicBezTo>
                <a:cubicBezTo>
                  <a:pt x="0" y="296785"/>
                  <a:pt x="296785" y="0"/>
                  <a:pt x="662888" y="0"/>
                </a:cubicBezTo>
                <a:close/>
              </a:path>
            </a:pathLst>
          </a:custGeom>
        </p:spPr>
        <p:txBody>
          <a:bodyPr wrap="square">
            <a:noAutofit/>
          </a:bodyPr>
          <a:lstStyle/>
          <a:p>
            <a:endParaRPr lang="zh-CN" altLang="en-US"/>
          </a:p>
        </p:txBody>
      </p:sp>
      <p:sp>
        <p:nvSpPr>
          <p:cNvPr id="13" name="图片占位符 12"/>
          <p:cNvSpPr>
            <a:spLocks noGrp="1"/>
          </p:cNvSpPr>
          <p:nvPr>
            <p:ph type="pic" sz="quarter" idx="13"/>
          </p:nvPr>
        </p:nvSpPr>
        <p:spPr>
          <a:xfrm>
            <a:off x="8635327" y="2305286"/>
            <a:ext cx="1325776" cy="1325776"/>
          </a:xfrm>
          <a:custGeom>
            <a:avLst/>
            <a:gdLst>
              <a:gd name="connsiteX0" fmla="*/ 662888 w 1325776"/>
              <a:gd name="connsiteY0" fmla="*/ 0 h 1325776"/>
              <a:gd name="connsiteX1" fmla="*/ 1325776 w 1325776"/>
              <a:gd name="connsiteY1" fmla="*/ 662888 h 1325776"/>
              <a:gd name="connsiteX2" fmla="*/ 662888 w 1325776"/>
              <a:gd name="connsiteY2" fmla="*/ 1325776 h 1325776"/>
              <a:gd name="connsiteX3" fmla="*/ 0 w 1325776"/>
              <a:gd name="connsiteY3" fmla="*/ 662888 h 1325776"/>
              <a:gd name="connsiteX4" fmla="*/ 662888 w 1325776"/>
              <a:gd name="connsiteY4" fmla="*/ 0 h 1325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5776" h="1325776">
                <a:moveTo>
                  <a:pt x="662888" y="0"/>
                </a:moveTo>
                <a:cubicBezTo>
                  <a:pt x="1028991" y="0"/>
                  <a:pt x="1325776" y="296785"/>
                  <a:pt x="1325776" y="662888"/>
                </a:cubicBezTo>
                <a:cubicBezTo>
                  <a:pt x="1325776" y="1028991"/>
                  <a:pt x="1028991" y="1325776"/>
                  <a:pt x="662888" y="1325776"/>
                </a:cubicBezTo>
                <a:cubicBezTo>
                  <a:pt x="296785" y="1325776"/>
                  <a:pt x="0" y="1028991"/>
                  <a:pt x="0" y="662888"/>
                </a:cubicBezTo>
                <a:cubicBezTo>
                  <a:pt x="0" y="296785"/>
                  <a:pt x="296785" y="0"/>
                  <a:pt x="662888" y="0"/>
                </a:cubicBezTo>
                <a:close/>
              </a:path>
            </a:pathLst>
          </a:custGeom>
        </p:spPr>
        <p:txBody>
          <a:bodyPr wrap="square">
            <a:noAutofit/>
          </a:bodyPr>
          <a:lstStyle/>
          <a:p>
            <a:endParaRPr lang="zh-CN" altLang="en-US"/>
          </a:p>
        </p:txBody>
      </p:sp>
      <p:sp>
        <p:nvSpPr>
          <p:cNvPr id="3" name="灯片编号占位符 2"/>
          <p:cNvSpPr>
            <a:spLocks noGrp="1"/>
          </p:cNvSpPr>
          <p:nvPr>
            <p:ph type="sldNum" sz="quarter" idx="10"/>
          </p:nvPr>
        </p:nvSpPr>
        <p:spPr>
          <a:xfrm>
            <a:off x="5880100" y="6203311"/>
            <a:ext cx="431800" cy="365125"/>
          </a:xfrm>
          <a:prstGeom prst="rect">
            <a:avLst/>
          </a:prstGeom>
        </p:spPr>
        <p:txBody>
          <a:bodyPr/>
          <a:lstStyle/>
          <a:p>
            <a:fld id="{791C74C5-49C3-4B91-9805-E5C47E5A7A90}" type="slidenum">
              <a:rPr lang="zh-CN" altLang="en-US" smtClean="0">
                <a:solidFill>
                  <a:srgbClr val="000000"/>
                </a:solidFill>
              </a:rPr>
              <a:t>‹#›</a:t>
            </a:fld>
            <a:endParaRPr lang="zh-CN" altLang="en-US" dirty="0">
              <a:solidFill>
                <a:srgbClr val="000000"/>
              </a:solidFill>
            </a:endParaRPr>
          </a:p>
        </p:txBody>
      </p:sp>
    </p:spTree>
  </p:cSld>
  <p:clrMapOvr>
    <a:masterClrMapping/>
  </p:clrMapOvr>
  <mc:AlternateContent xmlns:mc="http://schemas.openxmlformats.org/markup-compatibility/2006" xmlns:p14="http://schemas.microsoft.com/office/powerpoint/2010/main">
    <mc:Choice Requires="p14">
      <p:transition p14:dur="250" advTm="3000">
        <p:fade/>
      </p:transition>
    </mc:Choice>
    <mc:Fallback xmlns="">
      <p:transition advTm="3000">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自定义版式">
    <p:spTree>
      <p:nvGrpSpPr>
        <p:cNvPr id="1" name=""/>
        <p:cNvGrpSpPr/>
        <p:nvPr/>
      </p:nvGrpSpPr>
      <p:grpSpPr>
        <a:xfrm>
          <a:off x="0" y="0"/>
          <a:ext cx="0" cy="0"/>
          <a:chOff x="0" y="0"/>
          <a:chExt cx="0" cy="0"/>
        </a:xfrm>
      </p:grpSpPr>
      <p:sp>
        <p:nvSpPr>
          <p:cNvPr id="7" name="图片占位符 6"/>
          <p:cNvSpPr>
            <a:spLocks noGrp="1"/>
          </p:cNvSpPr>
          <p:nvPr>
            <p:ph type="pic" sz="quarter" idx="10"/>
          </p:nvPr>
        </p:nvSpPr>
        <p:spPr>
          <a:xfrm>
            <a:off x="0" y="0"/>
            <a:ext cx="5168900" cy="6858000"/>
          </a:xfrm>
          <a:custGeom>
            <a:avLst/>
            <a:gdLst>
              <a:gd name="connsiteX0" fmla="*/ 0 w 5168900"/>
              <a:gd name="connsiteY0" fmla="*/ 0 h 6858000"/>
              <a:gd name="connsiteX1" fmla="*/ 5168900 w 5168900"/>
              <a:gd name="connsiteY1" fmla="*/ 0 h 6858000"/>
              <a:gd name="connsiteX2" fmla="*/ 5168900 w 5168900"/>
              <a:gd name="connsiteY2" fmla="*/ 6858000 h 6858000"/>
              <a:gd name="connsiteX3" fmla="*/ 0 w 51689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68900" h="6858000">
                <a:moveTo>
                  <a:pt x="0" y="0"/>
                </a:moveTo>
                <a:lnTo>
                  <a:pt x="5168900" y="0"/>
                </a:lnTo>
                <a:lnTo>
                  <a:pt x="5168900" y="6858000"/>
                </a:lnTo>
                <a:lnTo>
                  <a:pt x="0" y="6858000"/>
                </a:lnTo>
                <a:close/>
              </a:path>
            </a:pathLst>
          </a:custGeom>
        </p:spPr>
        <p:txBody>
          <a:bodyPr wrap="square">
            <a:noAutofit/>
          </a:bodyPr>
          <a:lstStyle/>
          <a:p>
            <a:endParaRPr lang="zh-CN" altLang="en-US"/>
          </a:p>
        </p:txBody>
      </p:sp>
    </p:spTree>
  </p:cSld>
  <p:clrMapOvr>
    <a:masterClrMapping/>
  </p:clrMapOvr>
  <mc:AlternateContent xmlns:mc="http://schemas.openxmlformats.org/markup-compatibility/2006" xmlns:p14="http://schemas.microsoft.com/office/powerpoint/2010/main">
    <mc:Choice Requires="p14">
      <p:transition p14:dur="250" advTm="3000">
        <p:fade/>
      </p:transition>
    </mc:Choice>
    <mc:Fallback xmlns="">
      <p:transition advTm="3000">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userDrawn="1">
  <p:cSld name="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p14:dur="250" advTm="3000">
        <p:fade/>
      </p:transition>
    </mc:Choice>
    <mc:Fallback xmlns="">
      <p:transition advTm="3000">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userDrawn="1">
  <p:cSld name="1_节标题">
    <p:spTree>
      <p:nvGrpSpPr>
        <p:cNvPr id="1" name=""/>
        <p:cNvGrpSpPr/>
        <p:nvPr/>
      </p:nvGrpSpPr>
      <p:grpSpPr>
        <a:xfrm>
          <a:off x="0" y="0"/>
          <a:ext cx="0" cy="0"/>
          <a:chOff x="0" y="0"/>
          <a:chExt cx="0" cy="0"/>
        </a:xfrm>
      </p:grpSpPr>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advTm="3000">
        <p:fade/>
      </p:transition>
    </mc:Choice>
    <mc:Fallback xmlns="">
      <p:transition advTm="300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8_自定义版式">
    <p:spTree>
      <p:nvGrpSpPr>
        <p:cNvPr id="1" name=""/>
        <p:cNvGrpSpPr/>
        <p:nvPr/>
      </p:nvGrpSpPr>
      <p:grpSpPr>
        <a:xfrm>
          <a:off x="0" y="0"/>
          <a:ext cx="0" cy="0"/>
          <a:chOff x="0" y="0"/>
          <a:chExt cx="0" cy="0"/>
        </a:xfrm>
      </p:grpSpPr>
      <p:sp>
        <p:nvSpPr>
          <p:cNvPr id="7" name="图片占位符 6"/>
          <p:cNvSpPr>
            <a:spLocks noGrp="1"/>
          </p:cNvSpPr>
          <p:nvPr>
            <p:ph type="pic" sz="quarter" idx="11"/>
          </p:nvPr>
        </p:nvSpPr>
        <p:spPr>
          <a:xfrm>
            <a:off x="2784247" y="3195240"/>
            <a:ext cx="1226392" cy="1227256"/>
          </a:xfrm>
          <a:custGeom>
            <a:avLst/>
            <a:gdLst>
              <a:gd name="connsiteX0" fmla="*/ 613196 w 1226392"/>
              <a:gd name="connsiteY0" fmla="*/ 0 h 1227256"/>
              <a:gd name="connsiteX1" fmla="*/ 1226392 w 1226392"/>
              <a:gd name="connsiteY1" fmla="*/ 613628 h 1227256"/>
              <a:gd name="connsiteX2" fmla="*/ 613196 w 1226392"/>
              <a:gd name="connsiteY2" fmla="*/ 1227256 h 1227256"/>
              <a:gd name="connsiteX3" fmla="*/ 0 w 1226392"/>
              <a:gd name="connsiteY3" fmla="*/ 613628 h 1227256"/>
              <a:gd name="connsiteX4" fmla="*/ 613196 w 1226392"/>
              <a:gd name="connsiteY4" fmla="*/ 0 h 12272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6392" h="1227256">
                <a:moveTo>
                  <a:pt x="613196" y="0"/>
                </a:moveTo>
                <a:cubicBezTo>
                  <a:pt x="951855" y="0"/>
                  <a:pt x="1226392" y="274731"/>
                  <a:pt x="1226392" y="613628"/>
                </a:cubicBezTo>
                <a:cubicBezTo>
                  <a:pt x="1226392" y="952525"/>
                  <a:pt x="951855" y="1227256"/>
                  <a:pt x="613196" y="1227256"/>
                </a:cubicBezTo>
                <a:cubicBezTo>
                  <a:pt x="274537" y="1227256"/>
                  <a:pt x="0" y="952525"/>
                  <a:pt x="0" y="613628"/>
                </a:cubicBezTo>
                <a:cubicBezTo>
                  <a:pt x="0" y="274731"/>
                  <a:pt x="274537" y="0"/>
                  <a:pt x="613196" y="0"/>
                </a:cubicBezTo>
                <a:close/>
              </a:path>
            </a:pathLst>
          </a:custGeom>
        </p:spPr>
        <p:txBody>
          <a:bodyPr wrap="square">
            <a:noAutofit/>
          </a:bodyPr>
          <a:lstStyle/>
          <a:p>
            <a:endParaRPr lang="zh-CN" altLang="en-US"/>
          </a:p>
        </p:txBody>
      </p:sp>
      <p:sp>
        <p:nvSpPr>
          <p:cNvPr id="3" name="灯片编号占位符 2"/>
          <p:cNvSpPr>
            <a:spLocks noGrp="1"/>
          </p:cNvSpPr>
          <p:nvPr>
            <p:ph type="sldNum" sz="quarter" idx="10"/>
          </p:nvPr>
        </p:nvSpPr>
        <p:spPr>
          <a:xfrm>
            <a:off x="5880100" y="6203311"/>
            <a:ext cx="431800" cy="365125"/>
          </a:xfrm>
          <a:prstGeom prst="rect">
            <a:avLst/>
          </a:prstGeom>
        </p:spPr>
        <p:txBody>
          <a:bodyPr/>
          <a:lstStyle/>
          <a:p>
            <a:fld id="{791C74C5-49C3-4B91-9805-E5C47E5A7A90}" type="slidenum">
              <a:rPr lang="zh-CN" altLang="en-US" smtClean="0"/>
              <a:t>‹#›</a:t>
            </a:fld>
            <a:endParaRPr lang="zh-CN" altLang="en-US" dirty="0"/>
          </a:p>
        </p:txBody>
      </p:sp>
    </p:spTree>
  </p:cSld>
  <p:clrMapOvr>
    <a:masterClrMapping/>
  </p:clrMapOvr>
  <mc:AlternateContent xmlns:mc="http://schemas.openxmlformats.org/markup-compatibility/2006" xmlns:p14="http://schemas.microsoft.com/office/powerpoint/2010/main">
    <mc:Choice Requires="p14">
      <p:transition p14:dur="250" advTm="3000">
        <p:fade/>
      </p:transition>
    </mc:Choice>
    <mc:Fallback xmlns="">
      <p:transition advTm="3000">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_First Slide">
    <p:spTree>
      <p:nvGrpSpPr>
        <p:cNvPr id="1" name=""/>
        <p:cNvGrpSpPr/>
        <p:nvPr/>
      </p:nvGrpSpPr>
      <p:grpSpPr>
        <a:xfrm>
          <a:off x="0" y="0"/>
          <a:ext cx="0" cy="0"/>
          <a:chOff x="0" y="0"/>
          <a:chExt cx="0" cy="0"/>
        </a:xfrm>
      </p:grpSpPr>
      <p:sp>
        <p:nvSpPr>
          <p:cNvPr id="15" name="Picture Placeholder 2"/>
          <p:cNvSpPr>
            <a:spLocks noGrp="1"/>
          </p:cNvSpPr>
          <p:nvPr>
            <p:ph type="pic" sz="quarter" idx="17"/>
          </p:nvPr>
        </p:nvSpPr>
        <p:spPr>
          <a:xfrm>
            <a:off x="4064000" y="441961"/>
            <a:ext cx="4368800" cy="3083564"/>
          </a:xfrm>
          <a:custGeom>
            <a:avLst/>
            <a:gdLst/>
            <a:ahLst/>
            <a:cxnLst/>
            <a:rect l="l" t="t" r="r" b="b"/>
            <a:pathLst>
              <a:path w="3276600" h="3124200">
                <a:moveTo>
                  <a:pt x="3028950" y="0"/>
                </a:moveTo>
                <a:cubicBezTo>
                  <a:pt x="3165723" y="0"/>
                  <a:pt x="3276600" y="110877"/>
                  <a:pt x="3276600" y="247650"/>
                </a:cubicBezTo>
                <a:lnTo>
                  <a:pt x="3276600" y="2876550"/>
                </a:lnTo>
                <a:cubicBezTo>
                  <a:pt x="3276600" y="3013323"/>
                  <a:pt x="3165723" y="3124200"/>
                  <a:pt x="3028950" y="3124200"/>
                </a:cubicBezTo>
                <a:cubicBezTo>
                  <a:pt x="2892177" y="3124200"/>
                  <a:pt x="2781300" y="3013323"/>
                  <a:pt x="2781300" y="2876550"/>
                </a:cubicBezTo>
                <a:lnTo>
                  <a:pt x="2781300" y="247650"/>
                </a:lnTo>
                <a:cubicBezTo>
                  <a:pt x="2781300" y="110877"/>
                  <a:pt x="2892177" y="0"/>
                  <a:pt x="3028950" y="0"/>
                </a:cubicBezTo>
                <a:close/>
                <a:moveTo>
                  <a:pt x="2317750" y="0"/>
                </a:moveTo>
                <a:cubicBezTo>
                  <a:pt x="2454523" y="0"/>
                  <a:pt x="2565400" y="110877"/>
                  <a:pt x="2565400" y="247650"/>
                </a:cubicBezTo>
                <a:lnTo>
                  <a:pt x="2565400" y="2876550"/>
                </a:lnTo>
                <a:cubicBezTo>
                  <a:pt x="2565400" y="3013323"/>
                  <a:pt x="2454523" y="3124200"/>
                  <a:pt x="2317750" y="3124200"/>
                </a:cubicBezTo>
                <a:cubicBezTo>
                  <a:pt x="2180977" y="3124200"/>
                  <a:pt x="2070100" y="3013323"/>
                  <a:pt x="2070100" y="2876550"/>
                </a:cubicBezTo>
                <a:lnTo>
                  <a:pt x="2070100" y="247650"/>
                </a:lnTo>
                <a:cubicBezTo>
                  <a:pt x="2070100" y="110877"/>
                  <a:pt x="2180977" y="0"/>
                  <a:pt x="2317750" y="0"/>
                </a:cubicBezTo>
                <a:close/>
                <a:moveTo>
                  <a:pt x="1606550" y="0"/>
                </a:moveTo>
                <a:cubicBezTo>
                  <a:pt x="1743323" y="0"/>
                  <a:pt x="1854200" y="110877"/>
                  <a:pt x="1854200" y="247650"/>
                </a:cubicBezTo>
                <a:lnTo>
                  <a:pt x="1854200" y="2876550"/>
                </a:lnTo>
                <a:cubicBezTo>
                  <a:pt x="1854200" y="3013323"/>
                  <a:pt x="1743323" y="3124200"/>
                  <a:pt x="1606550" y="3124200"/>
                </a:cubicBezTo>
                <a:cubicBezTo>
                  <a:pt x="1469777" y="3124200"/>
                  <a:pt x="1358900" y="3013323"/>
                  <a:pt x="1358900" y="2876550"/>
                </a:cubicBezTo>
                <a:lnTo>
                  <a:pt x="1358900" y="247650"/>
                </a:lnTo>
                <a:cubicBezTo>
                  <a:pt x="1358900" y="110877"/>
                  <a:pt x="1469777" y="0"/>
                  <a:pt x="1606550" y="0"/>
                </a:cubicBezTo>
                <a:close/>
                <a:moveTo>
                  <a:pt x="958850" y="0"/>
                </a:moveTo>
                <a:cubicBezTo>
                  <a:pt x="1095623" y="0"/>
                  <a:pt x="1206500" y="110877"/>
                  <a:pt x="1206500" y="247650"/>
                </a:cubicBezTo>
                <a:lnTo>
                  <a:pt x="1206500" y="2876550"/>
                </a:lnTo>
                <a:cubicBezTo>
                  <a:pt x="1206500" y="3013323"/>
                  <a:pt x="1095623" y="3124200"/>
                  <a:pt x="958850" y="3124200"/>
                </a:cubicBezTo>
                <a:cubicBezTo>
                  <a:pt x="822077" y="3124200"/>
                  <a:pt x="711200" y="3013323"/>
                  <a:pt x="711200" y="2876550"/>
                </a:cubicBezTo>
                <a:lnTo>
                  <a:pt x="711200" y="247650"/>
                </a:lnTo>
                <a:cubicBezTo>
                  <a:pt x="711200" y="110877"/>
                  <a:pt x="822077" y="0"/>
                  <a:pt x="958850" y="0"/>
                </a:cubicBezTo>
                <a:close/>
                <a:moveTo>
                  <a:pt x="247650" y="0"/>
                </a:moveTo>
                <a:cubicBezTo>
                  <a:pt x="384423" y="0"/>
                  <a:pt x="495300" y="110877"/>
                  <a:pt x="495300" y="247650"/>
                </a:cubicBezTo>
                <a:lnTo>
                  <a:pt x="495300" y="2876550"/>
                </a:lnTo>
                <a:cubicBezTo>
                  <a:pt x="495300" y="3013323"/>
                  <a:pt x="384423" y="3124200"/>
                  <a:pt x="247650" y="3124200"/>
                </a:cubicBezTo>
                <a:cubicBezTo>
                  <a:pt x="110877" y="3124200"/>
                  <a:pt x="0" y="3013323"/>
                  <a:pt x="0" y="2876550"/>
                </a:cubicBezTo>
                <a:lnTo>
                  <a:pt x="0" y="247650"/>
                </a:lnTo>
                <a:cubicBezTo>
                  <a:pt x="0" y="110877"/>
                  <a:pt x="110877" y="0"/>
                  <a:pt x="247650" y="0"/>
                </a:cubicBezTo>
                <a:close/>
              </a:path>
            </a:pathLst>
          </a:custGeom>
          <a:effectLst/>
        </p:spPr>
        <p:txBody>
          <a:bodyPr vert="horz" lIns="95057" tIns="47529" rIns="95057" bIns="47529"/>
          <a:lstStyle>
            <a:lvl1pPr marL="0" indent="0" algn="ctr">
              <a:buNone/>
              <a:defRPr sz="1080">
                <a:solidFill>
                  <a:srgbClr val="7F7F7F"/>
                </a:solidFill>
                <a:latin typeface="Lato Regular"/>
                <a:cs typeface="Lato Regular"/>
              </a:defRPr>
            </a:lvl1pPr>
          </a:lstStyle>
          <a:p>
            <a:endParaRPr lang="en-US" dirty="0"/>
          </a:p>
        </p:txBody>
      </p:sp>
      <p:sp>
        <p:nvSpPr>
          <p:cNvPr id="8" name="Text Placeholder 7"/>
          <p:cNvSpPr>
            <a:spLocks noGrp="1"/>
          </p:cNvSpPr>
          <p:nvPr>
            <p:ph type="body" sz="quarter" idx="10" hasCustomPrompt="1"/>
          </p:nvPr>
        </p:nvSpPr>
        <p:spPr>
          <a:xfrm>
            <a:off x="3954706" y="3801452"/>
            <a:ext cx="4511964" cy="431780"/>
          </a:xfrm>
          <a:prstGeom prst="rect">
            <a:avLst/>
          </a:prstGeom>
        </p:spPr>
        <p:txBody>
          <a:bodyPr vert="horz" lIns="0" tIns="40504" rIns="0" bIns="40504" anchor="ctr"/>
          <a:lstStyle>
            <a:lvl1pPr marL="0" indent="0" algn="ctr">
              <a:lnSpc>
                <a:spcPct val="100000"/>
              </a:lnSpc>
              <a:spcBef>
                <a:spcPts val="0"/>
              </a:spcBef>
              <a:buNone/>
              <a:defRPr sz="4200" b="1">
                <a:solidFill>
                  <a:schemeClr val="bg1"/>
                </a:solidFill>
                <a:latin typeface="Lato Hairline"/>
                <a:cs typeface="Lato Hairline"/>
              </a:defRPr>
            </a:lvl1pPr>
          </a:lstStyle>
          <a:p>
            <a:pPr lvl="0"/>
            <a:r>
              <a:rPr lang="es-ES_tradnl" dirty="0"/>
              <a:t>TITLE HERE</a:t>
            </a:r>
          </a:p>
        </p:txBody>
      </p:sp>
      <p:sp>
        <p:nvSpPr>
          <p:cNvPr id="9" name="Text Placeholder 7"/>
          <p:cNvSpPr>
            <a:spLocks noGrp="1"/>
          </p:cNvSpPr>
          <p:nvPr>
            <p:ph type="body" sz="quarter" idx="11" hasCustomPrompt="1"/>
          </p:nvPr>
        </p:nvSpPr>
        <p:spPr>
          <a:xfrm>
            <a:off x="3954706" y="4385250"/>
            <a:ext cx="4511964" cy="228451"/>
          </a:xfrm>
          <a:prstGeom prst="rect">
            <a:avLst/>
          </a:prstGeom>
        </p:spPr>
        <p:txBody>
          <a:bodyPr vert="horz" lIns="0" tIns="40504" rIns="0" bIns="40504" anchor="ctr"/>
          <a:lstStyle>
            <a:lvl1pPr marL="0" indent="0" algn="ctr">
              <a:lnSpc>
                <a:spcPct val="100000"/>
              </a:lnSpc>
              <a:spcBef>
                <a:spcPts val="0"/>
              </a:spcBef>
              <a:spcAft>
                <a:spcPts val="0"/>
              </a:spcAft>
              <a:buNone/>
              <a:defRPr sz="1800" b="0">
                <a:solidFill>
                  <a:schemeClr val="accent3"/>
                </a:solidFill>
                <a:latin typeface="Lato Light"/>
                <a:cs typeface="Lato Light"/>
              </a:defRPr>
            </a:lvl1pPr>
          </a:lstStyle>
          <a:p>
            <a:pPr lvl="0"/>
            <a:r>
              <a:rPr lang="es-ES_tradnl" dirty="0" err="1"/>
              <a:t>Ultimate</a:t>
            </a:r>
            <a:r>
              <a:rPr lang="es-ES_tradnl" dirty="0"/>
              <a:t> </a:t>
            </a:r>
            <a:r>
              <a:rPr lang="es-ES_tradnl" dirty="0" err="1"/>
              <a:t>Powerpoint</a:t>
            </a:r>
            <a:r>
              <a:rPr lang="es-ES_tradnl" dirty="0"/>
              <a:t> </a:t>
            </a:r>
            <a:r>
              <a:rPr lang="es-ES_tradnl" dirty="0" err="1"/>
              <a:t>Template</a:t>
            </a:r>
            <a:endParaRPr lang="es-ES_tradnl" dirty="0"/>
          </a:p>
        </p:txBody>
      </p:sp>
      <p:sp>
        <p:nvSpPr>
          <p:cNvPr id="10" name="Text Placeholder 2"/>
          <p:cNvSpPr>
            <a:spLocks noGrp="1"/>
          </p:cNvSpPr>
          <p:nvPr>
            <p:ph type="body" sz="quarter" idx="16" hasCustomPrompt="1"/>
          </p:nvPr>
        </p:nvSpPr>
        <p:spPr>
          <a:xfrm>
            <a:off x="3975167" y="4817825"/>
            <a:ext cx="4488039" cy="1536868"/>
          </a:xfrm>
          <a:prstGeom prst="rect">
            <a:avLst/>
          </a:prstGeom>
        </p:spPr>
        <p:txBody>
          <a:bodyPr vert="horz" lIns="0" tIns="0" rIns="0" bIns="0"/>
          <a:lstStyle>
            <a:lvl1pPr marL="0" indent="0" algn="ctr">
              <a:lnSpc>
                <a:spcPct val="130000"/>
              </a:lnSpc>
              <a:buNone/>
              <a:defRPr sz="144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a:t>
            </a:r>
          </a:p>
        </p:txBody>
      </p:sp>
    </p:spTree>
  </p:cSld>
  <p:clrMapOvr>
    <a:masterClrMapping/>
  </p:clrMapOvr>
  <mc:AlternateContent xmlns:mc="http://schemas.openxmlformats.org/markup-compatibility/2006" xmlns:p14="http://schemas.microsoft.com/office/powerpoint/2010/main">
    <mc:Choice Requires="p14">
      <p:transition p14:dur="250" advTm="3000">
        <p:fade/>
      </p:transition>
    </mc:Choice>
    <mc:Fallback xmlns="">
      <p:transition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nodePh="1">
                                  <p:stCondLst>
                                    <p:cond delay="0"/>
                                  </p:stCondLst>
                                  <p:endCondLst>
                                    <p:cond evt="begin" delay="0">
                                      <p:tn val="5"/>
                                    </p:cond>
                                  </p:end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1400"/>
                                        <p:tgtEl>
                                          <p:spTgt spid="15"/>
                                        </p:tgtEl>
                                      </p:cBhvr>
                                    </p:animEffect>
                                  </p:childTnLst>
                                </p:cTn>
                              </p:par>
                              <p:par>
                                <p:cTn id="8" presetID="42" presetClass="entr" presetSubtype="0" fill="hold" grpId="0" nodeType="withEffect">
                                  <p:stCondLst>
                                    <p:cond delay="200"/>
                                  </p:stCondLst>
                                  <p:childTnLst>
                                    <p:set>
                                      <p:cBhvr>
                                        <p:cTn id="9" dur="1" fill="hold">
                                          <p:stCondLst>
                                            <p:cond delay="0"/>
                                          </p:stCondLst>
                                        </p:cTn>
                                        <p:tgtEl>
                                          <p:spTgt spid="8">
                                            <p:txEl>
                                              <p:pRg st="0" end="0"/>
                                            </p:txEl>
                                          </p:spTgt>
                                        </p:tgtEl>
                                        <p:attrNameLst>
                                          <p:attrName>style.visibility</p:attrName>
                                        </p:attrNameLst>
                                      </p:cBhvr>
                                      <p:to>
                                        <p:strVal val="visible"/>
                                      </p:to>
                                    </p:set>
                                    <p:animEffect transition="in" filter="fade">
                                      <p:cBhvr>
                                        <p:cTn id="10" dur="400"/>
                                        <p:tgtEl>
                                          <p:spTgt spid="8">
                                            <p:txEl>
                                              <p:pRg st="0" end="0"/>
                                            </p:txEl>
                                          </p:spTgt>
                                        </p:tgtEl>
                                      </p:cBhvr>
                                    </p:animEffect>
                                    <p:anim calcmode="lin" valueType="num">
                                      <p:cBhvr>
                                        <p:cTn id="11" dur="4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2" dur="400" fill="hold"/>
                                        <p:tgtEl>
                                          <p:spTgt spid="8">
                                            <p:txEl>
                                              <p:pRg st="0" end="0"/>
                                            </p:txEl>
                                          </p:spTgt>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200"/>
                                  </p:stCondLst>
                                  <p:childTnLst>
                                    <p:set>
                                      <p:cBhvr>
                                        <p:cTn id="14" dur="1" fill="hold">
                                          <p:stCondLst>
                                            <p:cond delay="0"/>
                                          </p:stCondLst>
                                        </p:cTn>
                                        <p:tgtEl>
                                          <p:spTgt spid="9">
                                            <p:txEl>
                                              <p:pRg st="0" end="0"/>
                                            </p:txEl>
                                          </p:spTgt>
                                        </p:tgtEl>
                                        <p:attrNameLst>
                                          <p:attrName>style.visibility</p:attrName>
                                        </p:attrNameLst>
                                      </p:cBhvr>
                                      <p:to>
                                        <p:strVal val="visible"/>
                                      </p:to>
                                    </p:set>
                                    <p:animEffect transition="in" filter="fade">
                                      <p:cBhvr>
                                        <p:cTn id="15" dur="500"/>
                                        <p:tgtEl>
                                          <p:spTgt spid="9">
                                            <p:txEl>
                                              <p:pRg st="0" end="0"/>
                                            </p:txEl>
                                          </p:spTgt>
                                        </p:tgtEl>
                                      </p:cBhvr>
                                    </p:animEffect>
                                    <p:anim calcmode="lin" valueType="num">
                                      <p:cBhvr>
                                        <p:cTn id="16"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17" dur="500" fill="hold"/>
                                        <p:tgtEl>
                                          <p:spTgt spid="9">
                                            <p:txEl>
                                              <p:pRg st="0" end="0"/>
                                            </p:txEl>
                                          </p:spTgt>
                                        </p:tgtEl>
                                        <p:attrNameLst>
                                          <p:attrName>ppt_y</p:attrName>
                                        </p:attrNameLst>
                                      </p:cBhvr>
                                      <p:tavLst>
                                        <p:tav tm="0">
                                          <p:val>
                                            <p:strVal val="#ppt_y+.1"/>
                                          </p:val>
                                        </p:tav>
                                        <p:tav tm="100000">
                                          <p:val>
                                            <p:strVal val="#ppt_y"/>
                                          </p:val>
                                        </p:tav>
                                      </p:tavLst>
                                    </p:anim>
                                  </p:childTnLst>
                                </p:cTn>
                              </p:par>
                              <p:par>
                                <p:cTn id="18" presetID="10" presetClass="entr" presetSubtype="0" fill="hold" grpId="0" nodeType="withEffect">
                                  <p:stCondLst>
                                    <p:cond delay="800"/>
                                  </p:stCondLst>
                                  <p:childTnLst>
                                    <p:set>
                                      <p:cBhvr>
                                        <p:cTn id="19" dur="1" fill="hold">
                                          <p:stCondLst>
                                            <p:cond delay="0"/>
                                          </p:stCondLst>
                                        </p:cTn>
                                        <p:tgtEl>
                                          <p:spTgt spid="10">
                                            <p:txEl>
                                              <p:pRg st="0" end="0"/>
                                            </p:txEl>
                                          </p:spTgt>
                                        </p:tgtEl>
                                        <p:attrNameLst>
                                          <p:attrName>style.visibility</p:attrName>
                                        </p:attrNameLst>
                                      </p:cBhvr>
                                      <p:to>
                                        <p:strVal val="visible"/>
                                      </p:to>
                                    </p:set>
                                    <p:animEffect transition="in" filter="fade">
                                      <p:cBhvr>
                                        <p:cTn id="20"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8" grpId="0" build="p">
        <p:tmplLst>
          <p:tmpl lvl="1">
            <p:tnLst>
              <p:par>
                <p:cTn presetID="42"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400"/>
                        <p:tgtEl>
                          <p:spTgt spid="8"/>
                        </p:tgtEl>
                      </p:cBhvr>
                    </p:animEffect>
                    <p:anim calcmode="lin" valueType="num">
                      <p:cBhvr>
                        <p:cTn dur="400" fill="hold"/>
                        <p:tgtEl>
                          <p:spTgt spid="8"/>
                        </p:tgtEl>
                        <p:attrNameLst>
                          <p:attrName>ppt_x</p:attrName>
                        </p:attrNameLst>
                      </p:cBhvr>
                      <p:tavLst>
                        <p:tav tm="0">
                          <p:val>
                            <p:strVal val="#ppt_x"/>
                          </p:val>
                        </p:tav>
                        <p:tav tm="100000">
                          <p:val>
                            <p:strVal val="#ppt_x"/>
                          </p:val>
                        </p:tav>
                      </p:tavLst>
                    </p:anim>
                    <p:anim calcmode="lin" valueType="num">
                      <p:cBhvr>
                        <p:cTn dur="400" fill="hold"/>
                        <p:tgtEl>
                          <p:spTgt spid="8"/>
                        </p:tgtEl>
                        <p:attrNameLst>
                          <p:attrName>ppt_y</p:attrName>
                        </p:attrNameLst>
                      </p:cBhvr>
                      <p:tavLst>
                        <p:tav tm="0">
                          <p:val>
                            <p:strVal val="#ppt_y+.1"/>
                          </p:val>
                        </p:tav>
                        <p:tav tm="100000">
                          <p:val>
                            <p:strVal val="#ppt_y"/>
                          </p:val>
                        </p:tav>
                      </p:tavLst>
                    </p:anim>
                  </p:childTnLst>
                </p:cTn>
              </p:par>
            </p:tnLst>
          </p:tmpl>
        </p:tmplLst>
      </p:bldP>
      <p:bldP spid="9" grpId="0" build="p">
        <p:tmplLst>
          <p:tmpl lvl="1">
            <p:tnLst>
              <p:par>
                <p:cTn presetID="42" presetClass="entr" presetSubtype="0" fill="hold" nodeType="withEffect">
                  <p:stCondLst>
                    <p:cond delay="20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anim calcmode="lin" valueType="num">
                      <p:cBhvr>
                        <p:cTn dur="500" fill="hold"/>
                        <p:tgtEl>
                          <p:spTgt spid="9"/>
                        </p:tgtEl>
                        <p:attrNameLst>
                          <p:attrName>ppt_x</p:attrName>
                        </p:attrNameLst>
                      </p:cBhvr>
                      <p:tavLst>
                        <p:tav tm="0">
                          <p:val>
                            <p:strVal val="#ppt_x"/>
                          </p:val>
                        </p:tav>
                        <p:tav tm="100000">
                          <p:val>
                            <p:strVal val="#ppt_x"/>
                          </p:val>
                        </p:tav>
                      </p:tavLst>
                    </p:anim>
                    <p:anim calcmode="lin" valueType="num">
                      <p:cBhvr>
                        <p:cTn dur="500" fill="hold"/>
                        <p:tgtEl>
                          <p:spTgt spid="9"/>
                        </p:tgtEl>
                        <p:attrNameLst>
                          <p:attrName>ppt_y</p:attrName>
                        </p:attrNameLst>
                      </p:cBhvr>
                      <p:tavLst>
                        <p:tav tm="0">
                          <p:val>
                            <p:strVal val="#ppt_y+.1"/>
                          </p:val>
                        </p:tav>
                        <p:tav tm="100000">
                          <p:val>
                            <p:strVal val="#ppt_y"/>
                          </p:val>
                        </p:tav>
                      </p:tavLst>
                    </p:anim>
                  </p:childTnLst>
                </p:cTn>
              </p:par>
            </p:tnLst>
          </p:tmpl>
        </p:tmplLst>
      </p:bldP>
      <p:bldP spid="10" grpId="0" build="p">
        <p:tmplLst>
          <p:tmpl lvl="1">
            <p:tnLst>
              <p:par>
                <p:cTn presetID="10" presetClass="entr" presetSubtype="0" fill="hold" nodeType="withEffect">
                  <p:stCondLst>
                    <p:cond delay="8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KSO_BT1"/>
          <p:cNvSpPr>
            <a:spLocks noGrp="1"/>
          </p:cNvSpPr>
          <p:nvPr>
            <p:ph type="title"/>
          </p:nvPr>
        </p:nvSpPr>
        <p:spPr>
          <a:xfrm>
            <a:off x="2467200" y="1184400"/>
            <a:ext cx="8380800" cy="1130400"/>
          </a:xfrm>
        </p:spPr>
        <p:txBody>
          <a:bodyPr/>
          <a:lstStyle/>
          <a:p>
            <a:pPr fontAlgn="base"/>
            <a:r>
              <a:rPr lang="zh-CN" altLang="en-US" strike="noStrike" noProof="1"/>
              <a:t>单击此处编辑母版标题样式</a:t>
            </a:r>
            <a:endParaRPr lang="en-US" strike="noStrike" noProof="1"/>
          </a:p>
        </p:txBody>
      </p:sp>
      <p:sp>
        <p:nvSpPr>
          <p:cNvPr id="3" name="KSO_BC1"/>
          <p:cNvSpPr>
            <a:spLocks noGrp="1"/>
          </p:cNvSpPr>
          <p:nvPr>
            <p:ph idx="1"/>
          </p:nvPr>
        </p:nvSpPr>
        <p:spPr>
          <a:xfrm>
            <a:off x="2184000" y="2538000"/>
            <a:ext cx="8664000" cy="2192400"/>
          </a:xfrm>
        </p:spPr>
        <p:txBody>
          <a:bodyPr>
            <a:normAutofit/>
          </a:bodyPr>
          <a:lstStyle>
            <a:lvl1pPr marL="285750" indent="-285750" algn="l">
              <a:spcBef>
                <a:spcPts val="0"/>
              </a:spcBef>
              <a:buFont typeface="Arial" panose="020B0604020202020204" pitchFamily="34" charset="0"/>
              <a:buChar char="•"/>
              <a:defRPr sz="1800"/>
            </a:lvl1pPr>
            <a:lvl2pPr marL="443230" indent="-285750" algn="l" defTabSz="0">
              <a:spcBef>
                <a:spcPts val="0"/>
              </a:spcBef>
              <a:buFont typeface="Arial" panose="020B0604020202020204" pitchFamily="34" charset="0"/>
              <a:buChar char="•"/>
              <a:tabLst>
                <a:tab pos="360045" algn="l"/>
              </a:tabLst>
              <a:defRPr sz="1800"/>
            </a:lvl2pPr>
            <a:lvl3pPr marL="539750" indent="-171450">
              <a:defRPr/>
            </a:lvl3pPr>
            <a:lvl4pPr marL="720725" indent="-171450">
              <a:defRPr/>
            </a:lvl4pPr>
            <a:lvl5pPr marL="984250" indent="-171450">
              <a:defRPr/>
            </a:lvl5pPr>
          </a:lstStyle>
          <a:p>
            <a:pPr lvl="0" fontAlgn="base"/>
            <a:r>
              <a:rPr lang="zh-CN" altLang="zh-CN" strike="noStrike" noProof="1"/>
              <a:t>单击此处编辑母版文本样式</a:t>
            </a:r>
          </a:p>
          <a:p>
            <a:pPr lvl="1" fontAlgn="base"/>
            <a:r>
              <a:rPr lang="zh-CN" altLang="zh-CN" strike="noStrike" noProof="1"/>
              <a:t>第二级</a:t>
            </a:r>
          </a:p>
          <a:p>
            <a:pPr lvl="2" fontAlgn="base"/>
            <a:r>
              <a:rPr lang="zh-CN" altLang="zh-CN" strike="noStrike" noProof="1"/>
              <a:t>第三级</a:t>
            </a:r>
          </a:p>
          <a:p>
            <a:pPr lvl="3" fontAlgn="base"/>
            <a:r>
              <a:rPr lang="zh-CN" altLang="zh-CN" strike="noStrike" noProof="1"/>
              <a:t>第四级</a:t>
            </a:r>
          </a:p>
          <a:p>
            <a:pPr lvl="4" fontAlgn="base"/>
            <a:r>
              <a:rPr lang="zh-CN" altLang="zh-CN" strike="noStrike" noProof="1"/>
              <a:t>第五级</a:t>
            </a:r>
          </a:p>
        </p:txBody>
      </p:sp>
      <p:sp>
        <p:nvSpPr>
          <p:cNvPr id="4" name="日期占位符 3"/>
          <p:cNvSpPr>
            <a:spLocks noGrp="1"/>
          </p:cNvSpPr>
          <p:nvPr>
            <p:ph type="dt" sz="half" idx="10"/>
          </p:nvPr>
        </p:nvSpPr>
        <p:spPr>
          <a:xfrm>
            <a:off x="838200" y="6356350"/>
            <a:ext cx="2743200" cy="365125"/>
          </a:xfrm>
        </p:spPr>
        <p:txBody>
          <a:bodyPr/>
          <a:lstStyle/>
          <a:p>
            <a:pPr fontAlgn="base">
              <a:spcBef>
                <a:spcPct val="0"/>
              </a:spcBef>
              <a:spcAft>
                <a:spcPct val="0"/>
              </a:spcAft>
              <a:buFont typeface="Arial" panose="020B0604020202020204" pitchFamily="34" charset="0"/>
              <a:buNone/>
              <a:defRPr/>
            </a:pPr>
            <a:endParaRPr lang="zh-CN" altLang="en-US" sz="1200" noProof="1">
              <a:solidFill>
                <a:srgbClr val="FFFFFF"/>
              </a:solidFill>
              <a:latin typeface="Arial" panose="020B0604020202020204" pitchFamily="34" charset="0"/>
              <a:ea typeface="黑体" panose="02010609060101010101" charset="-122"/>
            </a:endParaRPr>
          </a:p>
        </p:txBody>
      </p:sp>
      <p:sp>
        <p:nvSpPr>
          <p:cNvPr id="5" name="页脚占位符 4"/>
          <p:cNvSpPr>
            <a:spLocks noGrp="1"/>
          </p:cNvSpPr>
          <p:nvPr>
            <p:ph type="ftr" sz="quarter" idx="11"/>
          </p:nvPr>
        </p:nvSpPr>
        <p:spPr>
          <a:xfrm>
            <a:off x="4038600" y="6356350"/>
            <a:ext cx="4114800" cy="365125"/>
          </a:xfrm>
        </p:spPr>
        <p:txBody>
          <a:bodyPr/>
          <a:lstStyle/>
          <a:p>
            <a:pPr algn="ctr" fontAlgn="base">
              <a:spcBef>
                <a:spcPct val="0"/>
              </a:spcBef>
              <a:spcAft>
                <a:spcPct val="0"/>
              </a:spcAft>
              <a:buFont typeface="Arial" panose="020B0604020202020204" pitchFamily="34" charset="0"/>
              <a:buNone/>
              <a:defRPr/>
            </a:pPr>
            <a:endParaRPr lang="zh-CN" altLang="en-US" sz="1200" noProof="1">
              <a:solidFill>
                <a:srgbClr val="000000">
                  <a:tint val="75000"/>
                </a:srgbClr>
              </a:solidFill>
              <a:latin typeface="Arial" panose="020B0604020202020204" pitchFamily="34" charset="0"/>
              <a:ea typeface="宋体" panose="02010600030101010101" pitchFamily="2" charset="-122"/>
            </a:endParaRPr>
          </a:p>
        </p:txBody>
      </p:sp>
      <p:sp>
        <p:nvSpPr>
          <p:cNvPr id="6" name="灯片编号占位符 5"/>
          <p:cNvSpPr>
            <a:spLocks noGrp="1"/>
          </p:cNvSpPr>
          <p:nvPr>
            <p:ph type="sldNum" sz="quarter" idx="12"/>
          </p:nvPr>
        </p:nvSpPr>
        <p:spPr>
          <a:xfrm>
            <a:off x="8610600" y="6356350"/>
            <a:ext cx="2743200" cy="365125"/>
          </a:xfrm>
        </p:spPr>
        <p:txBody>
          <a:bodyPr/>
          <a:lstStyle/>
          <a:p>
            <a:pPr fontAlgn="base"/>
            <a:fld id="{9A0DB2DC-4C9A-4742-B13C-FB6460FD3503}" type="slidenum">
              <a:rPr lang="zh-CN" altLang="en-US" noProof="1" dirty="0">
                <a:solidFill>
                  <a:srgbClr val="000000"/>
                </a:solidFill>
                <a:latin typeface="Arial" panose="020B0604020202020204" pitchFamily="34" charset="0"/>
                <a:ea typeface="宋体" panose="02010600030101010101" pitchFamily="2" charset="-122"/>
              </a:rPr>
              <a:t>‹#›</a:t>
            </a:fld>
            <a:endParaRPr lang="zh-CN" altLang="en-US" noProof="1">
              <a:solidFill>
                <a:srgbClr val="000000"/>
              </a:solidFill>
              <a:latin typeface="Arial" panose="020B06040202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p14:dur="250" advTm="3000">
        <p:fade/>
      </p:transition>
    </mc:Choice>
    <mc:Fallback xmlns="">
      <p:transition advTm="3000">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内容占位符 2"/>
          <p:cNvSpPr>
            <a:spLocks noGrp="1"/>
          </p:cNvSpPr>
          <p:nvPr>
            <p:ph idx="1"/>
          </p:nvPr>
        </p:nvSpPr>
        <p:spPr>
          <a:xfrm>
            <a:off x="837600" y="408675"/>
            <a:ext cx="10516800" cy="5810400"/>
          </a:xfrm>
        </p:spPr>
        <p:txBody>
          <a:bodyPr/>
          <a:lstStyle>
            <a:lvl1pPr>
              <a:defRPr sz="2400"/>
            </a:lvl1pPr>
            <a:lvl2pPr>
              <a:defRPr sz="2000"/>
            </a:lvl2pPr>
            <a:lvl3pPr>
              <a:defRPr sz="1800"/>
            </a:lvl3pPr>
            <a:lvl4pPr>
              <a:defRPr sz="1800"/>
            </a:lvl4pPr>
            <a:lvl5pPr>
              <a:defRPr sz="1800"/>
            </a:lvl5p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2" name="日期占位符 1"/>
          <p:cNvSpPr>
            <a:spLocks noGrp="1"/>
          </p:cNvSpPr>
          <p:nvPr>
            <p:ph type="dt" sz="half" idx="10"/>
          </p:nvPr>
        </p:nvSpPr>
        <p:spPr>
          <a:xfrm>
            <a:off x="838200" y="6356350"/>
            <a:ext cx="2743200" cy="365125"/>
          </a:xfrm>
        </p:spPr>
        <p:txBody>
          <a:bodyPr/>
          <a:lstStyle/>
          <a:p>
            <a:pPr fontAlgn="base">
              <a:spcBef>
                <a:spcPct val="0"/>
              </a:spcBef>
              <a:spcAft>
                <a:spcPct val="0"/>
              </a:spcAft>
              <a:buFont typeface="Arial" panose="020B0604020202020204" pitchFamily="34" charset="0"/>
              <a:buNone/>
              <a:defRPr/>
            </a:pPr>
            <a:endParaRPr lang="zh-CN" altLang="en-US" sz="1200" noProof="1">
              <a:solidFill>
                <a:srgbClr val="FFFFFF"/>
              </a:solidFill>
              <a:latin typeface="Arial" panose="020B0604020202020204" pitchFamily="34" charset="0"/>
              <a:ea typeface="黑体" panose="02010609060101010101" charset="-122"/>
            </a:endParaRPr>
          </a:p>
        </p:txBody>
      </p:sp>
      <p:sp>
        <p:nvSpPr>
          <p:cNvPr id="4" name="页脚占位符 3"/>
          <p:cNvSpPr>
            <a:spLocks noGrp="1"/>
          </p:cNvSpPr>
          <p:nvPr>
            <p:ph type="ftr" sz="quarter" idx="11"/>
          </p:nvPr>
        </p:nvSpPr>
        <p:spPr>
          <a:xfrm>
            <a:off x="4038600" y="6356350"/>
            <a:ext cx="4114800" cy="365125"/>
          </a:xfrm>
        </p:spPr>
        <p:txBody>
          <a:bodyPr/>
          <a:lstStyle/>
          <a:p>
            <a:pPr algn="ctr" fontAlgn="base">
              <a:spcBef>
                <a:spcPct val="0"/>
              </a:spcBef>
              <a:spcAft>
                <a:spcPct val="0"/>
              </a:spcAft>
              <a:buFont typeface="Arial" panose="020B0604020202020204" pitchFamily="34" charset="0"/>
              <a:buNone/>
              <a:defRPr/>
            </a:pPr>
            <a:endParaRPr lang="zh-CN" altLang="en-US" sz="1200" noProof="1">
              <a:solidFill>
                <a:srgbClr val="000000">
                  <a:tint val="75000"/>
                </a:srgbClr>
              </a:solidFill>
              <a:latin typeface="Arial" panose="020B0604020202020204" pitchFamily="34" charset="0"/>
              <a:ea typeface="宋体" panose="02010600030101010101" pitchFamily="2" charset="-122"/>
            </a:endParaRPr>
          </a:p>
        </p:txBody>
      </p:sp>
      <p:sp>
        <p:nvSpPr>
          <p:cNvPr id="5" name="灯片编号占位符 4"/>
          <p:cNvSpPr>
            <a:spLocks noGrp="1"/>
          </p:cNvSpPr>
          <p:nvPr>
            <p:ph type="sldNum" sz="quarter" idx="12"/>
          </p:nvPr>
        </p:nvSpPr>
        <p:spPr>
          <a:xfrm>
            <a:off x="8610600" y="6356350"/>
            <a:ext cx="2743200" cy="365125"/>
          </a:xfrm>
        </p:spPr>
        <p:txBody>
          <a:bodyPr/>
          <a:lstStyle/>
          <a:p>
            <a:pPr fontAlgn="base"/>
            <a:fld id="{9A0DB2DC-4C9A-4742-B13C-FB6460FD3503}" type="slidenum">
              <a:rPr lang="zh-CN" altLang="en-US" noProof="1" dirty="0">
                <a:solidFill>
                  <a:srgbClr val="000000"/>
                </a:solidFill>
                <a:latin typeface="Arial" panose="020B0604020202020204" pitchFamily="34" charset="0"/>
                <a:ea typeface="宋体" panose="02010600030101010101" pitchFamily="2" charset="-122"/>
              </a:rPr>
              <a:t>‹#›</a:t>
            </a:fld>
            <a:endParaRPr lang="zh-CN" altLang="en-US" noProof="1">
              <a:solidFill>
                <a:srgbClr val="000000"/>
              </a:solidFill>
              <a:latin typeface="Arial" panose="020B06040202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p14:dur="250" advTm="3000">
        <p:fade/>
      </p:transition>
    </mc:Choice>
    <mc:Fallback xmlns="">
      <p:transition advTm="300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7_自定义版式">
    <p:spTree>
      <p:nvGrpSpPr>
        <p:cNvPr id="1" name=""/>
        <p:cNvGrpSpPr/>
        <p:nvPr/>
      </p:nvGrpSpPr>
      <p:grpSpPr>
        <a:xfrm>
          <a:off x="0" y="0"/>
          <a:ext cx="0" cy="0"/>
          <a:chOff x="0" y="0"/>
          <a:chExt cx="0" cy="0"/>
        </a:xfrm>
      </p:grpSpPr>
      <p:sp>
        <p:nvSpPr>
          <p:cNvPr id="11" name="图片占位符 10"/>
          <p:cNvSpPr>
            <a:spLocks noGrp="1"/>
          </p:cNvSpPr>
          <p:nvPr>
            <p:ph type="pic" sz="quarter" idx="11"/>
          </p:nvPr>
        </p:nvSpPr>
        <p:spPr>
          <a:xfrm>
            <a:off x="1346220" y="1760715"/>
            <a:ext cx="2325606" cy="2006963"/>
          </a:xfrm>
          <a:custGeom>
            <a:avLst/>
            <a:gdLst>
              <a:gd name="connsiteX0" fmla="*/ 0 w 2325606"/>
              <a:gd name="connsiteY0" fmla="*/ 0 h 2006963"/>
              <a:gd name="connsiteX1" fmla="*/ 2325606 w 2325606"/>
              <a:gd name="connsiteY1" fmla="*/ 0 h 2006963"/>
              <a:gd name="connsiteX2" fmla="*/ 2325606 w 2325606"/>
              <a:gd name="connsiteY2" fmla="*/ 2006963 h 2006963"/>
              <a:gd name="connsiteX3" fmla="*/ 0 w 2325606"/>
              <a:gd name="connsiteY3" fmla="*/ 2006963 h 2006963"/>
            </a:gdLst>
            <a:ahLst/>
            <a:cxnLst>
              <a:cxn ang="0">
                <a:pos x="connsiteX0" y="connsiteY0"/>
              </a:cxn>
              <a:cxn ang="0">
                <a:pos x="connsiteX1" y="connsiteY1"/>
              </a:cxn>
              <a:cxn ang="0">
                <a:pos x="connsiteX2" y="connsiteY2"/>
              </a:cxn>
              <a:cxn ang="0">
                <a:pos x="connsiteX3" y="connsiteY3"/>
              </a:cxn>
            </a:cxnLst>
            <a:rect l="l" t="t" r="r" b="b"/>
            <a:pathLst>
              <a:path w="2325606" h="2006963">
                <a:moveTo>
                  <a:pt x="0" y="0"/>
                </a:moveTo>
                <a:lnTo>
                  <a:pt x="2325606" y="0"/>
                </a:lnTo>
                <a:lnTo>
                  <a:pt x="2325606" y="2006963"/>
                </a:lnTo>
                <a:lnTo>
                  <a:pt x="0" y="2006963"/>
                </a:lnTo>
                <a:close/>
              </a:path>
            </a:pathLst>
          </a:custGeom>
        </p:spPr>
        <p:txBody>
          <a:bodyPr wrap="square">
            <a:noAutofit/>
          </a:bodyPr>
          <a:lstStyle/>
          <a:p>
            <a:endParaRPr lang="zh-CN" altLang="en-US"/>
          </a:p>
        </p:txBody>
      </p:sp>
      <p:sp>
        <p:nvSpPr>
          <p:cNvPr id="13" name="图片占位符 12"/>
          <p:cNvSpPr>
            <a:spLocks noGrp="1"/>
          </p:cNvSpPr>
          <p:nvPr>
            <p:ph type="pic" sz="quarter" idx="12"/>
          </p:nvPr>
        </p:nvSpPr>
        <p:spPr>
          <a:xfrm>
            <a:off x="3741536" y="1760719"/>
            <a:ext cx="4707855" cy="4066187"/>
          </a:xfrm>
          <a:custGeom>
            <a:avLst/>
            <a:gdLst>
              <a:gd name="connsiteX0" fmla="*/ 0 w 4707855"/>
              <a:gd name="connsiteY0" fmla="*/ 0 h 4066187"/>
              <a:gd name="connsiteX1" fmla="*/ 4707855 w 4707855"/>
              <a:gd name="connsiteY1" fmla="*/ 0 h 4066187"/>
              <a:gd name="connsiteX2" fmla="*/ 4707855 w 4707855"/>
              <a:gd name="connsiteY2" fmla="*/ 4066187 h 4066187"/>
              <a:gd name="connsiteX3" fmla="*/ 0 w 4707855"/>
              <a:gd name="connsiteY3" fmla="*/ 4066187 h 4066187"/>
            </a:gdLst>
            <a:ahLst/>
            <a:cxnLst>
              <a:cxn ang="0">
                <a:pos x="connsiteX0" y="connsiteY0"/>
              </a:cxn>
              <a:cxn ang="0">
                <a:pos x="connsiteX1" y="connsiteY1"/>
              </a:cxn>
              <a:cxn ang="0">
                <a:pos x="connsiteX2" y="connsiteY2"/>
              </a:cxn>
              <a:cxn ang="0">
                <a:pos x="connsiteX3" y="connsiteY3"/>
              </a:cxn>
            </a:cxnLst>
            <a:rect l="l" t="t" r="r" b="b"/>
            <a:pathLst>
              <a:path w="4707855" h="4066187">
                <a:moveTo>
                  <a:pt x="0" y="0"/>
                </a:moveTo>
                <a:lnTo>
                  <a:pt x="4707855" y="0"/>
                </a:lnTo>
                <a:lnTo>
                  <a:pt x="4707855" y="4066187"/>
                </a:lnTo>
                <a:lnTo>
                  <a:pt x="0" y="4066187"/>
                </a:lnTo>
                <a:close/>
              </a:path>
            </a:pathLst>
          </a:custGeom>
        </p:spPr>
        <p:txBody>
          <a:bodyPr wrap="square">
            <a:noAutofit/>
          </a:bodyPr>
          <a:lstStyle/>
          <a:p>
            <a:endParaRPr lang="zh-CN" altLang="en-US"/>
          </a:p>
        </p:txBody>
      </p:sp>
      <p:sp>
        <p:nvSpPr>
          <p:cNvPr id="12" name="图片占位符 11"/>
          <p:cNvSpPr>
            <a:spLocks noGrp="1"/>
          </p:cNvSpPr>
          <p:nvPr>
            <p:ph type="pic" sz="quarter" idx="13"/>
          </p:nvPr>
        </p:nvSpPr>
        <p:spPr>
          <a:xfrm>
            <a:off x="8520194" y="3819944"/>
            <a:ext cx="2325606" cy="2006963"/>
          </a:xfrm>
          <a:custGeom>
            <a:avLst/>
            <a:gdLst>
              <a:gd name="connsiteX0" fmla="*/ 0 w 2325606"/>
              <a:gd name="connsiteY0" fmla="*/ 0 h 2006963"/>
              <a:gd name="connsiteX1" fmla="*/ 2325606 w 2325606"/>
              <a:gd name="connsiteY1" fmla="*/ 0 h 2006963"/>
              <a:gd name="connsiteX2" fmla="*/ 2325606 w 2325606"/>
              <a:gd name="connsiteY2" fmla="*/ 2006963 h 2006963"/>
              <a:gd name="connsiteX3" fmla="*/ 0 w 2325606"/>
              <a:gd name="connsiteY3" fmla="*/ 2006963 h 2006963"/>
            </a:gdLst>
            <a:ahLst/>
            <a:cxnLst>
              <a:cxn ang="0">
                <a:pos x="connsiteX0" y="connsiteY0"/>
              </a:cxn>
              <a:cxn ang="0">
                <a:pos x="connsiteX1" y="connsiteY1"/>
              </a:cxn>
              <a:cxn ang="0">
                <a:pos x="connsiteX2" y="connsiteY2"/>
              </a:cxn>
              <a:cxn ang="0">
                <a:pos x="connsiteX3" y="connsiteY3"/>
              </a:cxn>
            </a:cxnLst>
            <a:rect l="l" t="t" r="r" b="b"/>
            <a:pathLst>
              <a:path w="2325606" h="2006963">
                <a:moveTo>
                  <a:pt x="0" y="0"/>
                </a:moveTo>
                <a:lnTo>
                  <a:pt x="2325606" y="0"/>
                </a:lnTo>
                <a:lnTo>
                  <a:pt x="2325606" y="2006963"/>
                </a:lnTo>
                <a:lnTo>
                  <a:pt x="0" y="2006963"/>
                </a:lnTo>
                <a:close/>
              </a:path>
            </a:pathLst>
          </a:custGeom>
        </p:spPr>
        <p:txBody>
          <a:bodyPr wrap="square">
            <a:noAutofit/>
          </a:bodyPr>
          <a:lstStyle/>
          <a:p>
            <a:endParaRPr lang="zh-CN" altLang="en-US"/>
          </a:p>
        </p:txBody>
      </p:sp>
      <p:sp>
        <p:nvSpPr>
          <p:cNvPr id="3" name="灯片编号占位符 2"/>
          <p:cNvSpPr>
            <a:spLocks noGrp="1"/>
          </p:cNvSpPr>
          <p:nvPr>
            <p:ph type="sldNum" sz="quarter" idx="10"/>
          </p:nvPr>
        </p:nvSpPr>
        <p:spPr>
          <a:xfrm>
            <a:off x="5880100" y="6203311"/>
            <a:ext cx="431800" cy="365125"/>
          </a:xfrm>
          <a:prstGeom prst="rect">
            <a:avLst/>
          </a:prstGeom>
        </p:spPr>
        <p:txBody>
          <a:bodyPr/>
          <a:lstStyle/>
          <a:p>
            <a:fld id="{791C74C5-49C3-4B91-9805-E5C47E5A7A90}" type="slidenum">
              <a:rPr lang="zh-CN" altLang="en-US" smtClean="0"/>
              <a:t>‹#›</a:t>
            </a:fld>
            <a:endParaRPr lang="zh-CN" altLang="en-US" dirty="0"/>
          </a:p>
        </p:txBody>
      </p:sp>
    </p:spTree>
  </p:cSld>
  <p:clrMapOvr>
    <a:masterClrMapping/>
  </p:clrMapOvr>
  <mc:AlternateContent xmlns:mc="http://schemas.openxmlformats.org/markup-compatibility/2006" xmlns:p14="http://schemas.microsoft.com/office/powerpoint/2010/main">
    <mc:Choice Requires="p14">
      <p:transition p14:dur="250" advTm="3000">
        <p:fade/>
      </p:transition>
    </mc:Choice>
    <mc:Fallback xmlns="">
      <p:transition advTm="300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6_自定义版式">
    <p:spTree>
      <p:nvGrpSpPr>
        <p:cNvPr id="1" name=""/>
        <p:cNvGrpSpPr/>
        <p:nvPr/>
      </p:nvGrpSpPr>
      <p:grpSpPr>
        <a:xfrm>
          <a:off x="0" y="0"/>
          <a:ext cx="0" cy="0"/>
          <a:chOff x="0" y="0"/>
          <a:chExt cx="0" cy="0"/>
        </a:xfrm>
      </p:grpSpPr>
      <p:sp>
        <p:nvSpPr>
          <p:cNvPr id="10" name="图片占位符 9"/>
          <p:cNvSpPr>
            <a:spLocks noGrp="1"/>
          </p:cNvSpPr>
          <p:nvPr>
            <p:ph type="pic" sz="quarter" idx="11"/>
          </p:nvPr>
        </p:nvSpPr>
        <p:spPr>
          <a:xfrm>
            <a:off x="0" y="1"/>
            <a:ext cx="12203008" cy="3334556"/>
          </a:xfrm>
          <a:custGeom>
            <a:avLst/>
            <a:gdLst>
              <a:gd name="connsiteX0" fmla="*/ 0 w 12203008"/>
              <a:gd name="connsiteY0" fmla="*/ 0 h 3334556"/>
              <a:gd name="connsiteX1" fmla="*/ 12203008 w 12203008"/>
              <a:gd name="connsiteY1" fmla="*/ 0 h 3334556"/>
              <a:gd name="connsiteX2" fmla="*/ 12203008 w 12203008"/>
              <a:gd name="connsiteY2" fmla="*/ 3334556 h 3334556"/>
              <a:gd name="connsiteX3" fmla="*/ 0 w 12203008"/>
              <a:gd name="connsiteY3" fmla="*/ 3334556 h 3334556"/>
            </a:gdLst>
            <a:ahLst/>
            <a:cxnLst>
              <a:cxn ang="0">
                <a:pos x="connsiteX0" y="connsiteY0"/>
              </a:cxn>
              <a:cxn ang="0">
                <a:pos x="connsiteX1" y="connsiteY1"/>
              </a:cxn>
              <a:cxn ang="0">
                <a:pos x="connsiteX2" y="connsiteY2"/>
              </a:cxn>
              <a:cxn ang="0">
                <a:pos x="connsiteX3" y="connsiteY3"/>
              </a:cxn>
            </a:cxnLst>
            <a:rect l="l" t="t" r="r" b="b"/>
            <a:pathLst>
              <a:path w="12203008" h="3334556">
                <a:moveTo>
                  <a:pt x="0" y="0"/>
                </a:moveTo>
                <a:lnTo>
                  <a:pt x="12203008" y="0"/>
                </a:lnTo>
                <a:lnTo>
                  <a:pt x="12203008" y="3334556"/>
                </a:lnTo>
                <a:lnTo>
                  <a:pt x="0" y="3334556"/>
                </a:lnTo>
                <a:close/>
              </a:path>
            </a:pathLst>
          </a:custGeom>
        </p:spPr>
        <p:txBody>
          <a:bodyPr wrap="square">
            <a:noAutofit/>
          </a:bodyPr>
          <a:lstStyle/>
          <a:p>
            <a:endParaRPr lang="zh-CN" altLang="en-US"/>
          </a:p>
        </p:txBody>
      </p:sp>
      <p:sp>
        <p:nvSpPr>
          <p:cNvPr id="9" name="图片占位符 8"/>
          <p:cNvSpPr>
            <a:spLocks noGrp="1"/>
          </p:cNvSpPr>
          <p:nvPr>
            <p:ph type="pic" sz="quarter" idx="12"/>
          </p:nvPr>
        </p:nvSpPr>
        <p:spPr>
          <a:xfrm>
            <a:off x="1041425" y="1296589"/>
            <a:ext cx="2415125" cy="4028655"/>
          </a:xfrm>
          <a:custGeom>
            <a:avLst/>
            <a:gdLst>
              <a:gd name="connsiteX0" fmla="*/ 0 w 2415125"/>
              <a:gd name="connsiteY0" fmla="*/ 0 h 4028655"/>
              <a:gd name="connsiteX1" fmla="*/ 2415125 w 2415125"/>
              <a:gd name="connsiteY1" fmla="*/ 0 h 4028655"/>
              <a:gd name="connsiteX2" fmla="*/ 2415125 w 2415125"/>
              <a:gd name="connsiteY2" fmla="*/ 4028655 h 4028655"/>
              <a:gd name="connsiteX3" fmla="*/ 0 w 2415125"/>
              <a:gd name="connsiteY3" fmla="*/ 4028655 h 4028655"/>
            </a:gdLst>
            <a:ahLst/>
            <a:cxnLst>
              <a:cxn ang="0">
                <a:pos x="connsiteX0" y="connsiteY0"/>
              </a:cxn>
              <a:cxn ang="0">
                <a:pos x="connsiteX1" y="connsiteY1"/>
              </a:cxn>
              <a:cxn ang="0">
                <a:pos x="connsiteX2" y="connsiteY2"/>
              </a:cxn>
              <a:cxn ang="0">
                <a:pos x="connsiteX3" y="connsiteY3"/>
              </a:cxn>
            </a:cxnLst>
            <a:rect l="l" t="t" r="r" b="b"/>
            <a:pathLst>
              <a:path w="2415125" h="4028655">
                <a:moveTo>
                  <a:pt x="0" y="0"/>
                </a:moveTo>
                <a:lnTo>
                  <a:pt x="2415125" y="0"/>
                </a:lnTo>
                <a:lnTo>
                  <a:pt x="2415125" y="4028655"/>
                </a:lnTo>
                <a:lnTo>
                  <a:pt x="0" y="4028655"/>
                </a:lnTo>
                <a:close/>
              </a:path>
            </a:pathLst>
          </a:custGeom>
        </p:spPr>
        <p:txBody>
          <a:bodyPr wrap="square">
            <a:noAutofit/>
          </a:bodyPr>
          <a:lstStyle/>
          <a:p>
            <a:endParaRPr lang="zh-CN" altLang="en-US"/>
          </a:p>
        </p:txBody>
      </p:sp>
      <p:sp>
        <p:nvSpPr>
          <p:cNvPr id="3" name="灯片编号占位符 2"/>
          <p:cNvSpPr>
            <a:spLocks noGrp="1"/>
          </p:cNvSpPr>
          <p:nvPr>
            <p:ph type="sldNum" sz="quarter" idx="10"/>
          </p:nvPr>
        </p:nvSpPr>
        <p:spPr>
          <a:xfrm>
            <a:off x="5880100" y="6203311"/>
            <a:ext cx="431800" cy="365125"/>
          </a:xfrm>
          <a:prstGeom prst="rect">
            <a:avLst/>
          </a:prstGeom>
        </p:spPr>
        <p:txBody>
          <a:bodyPr/>
          <a:lstStyle/>
          <a:p>
            <a:fld id="{791C74C5-49C3-4B91-9805-E5C47E5A7A90}" type="slidenum">
              <a:rPr lang="zh-CN" altLang="en-US" smtClean="0"/>
              <a:t>‹#›</a:t>
            </a:fld>
            <a:endParaRPr lang="zh-CN" altLang="en-US" dirty="0"/>
          </a:p>
        </p:txBody>
      </p:sp>
    </p:spTree>
  </p:cSld>
  <p:clrMapOvr>
    <a:masterClrMapping/>
  </p:clrMapOvr>
  <mc:AlternateContent xmlns:mc="http://schemas.openxmlformats.org/markup-compatibility/2006" xmlns:p14="http://schemas.microsoft.com/office/powerpoint/2010/main">
    <mc:Choice Requires="p14">
      <p:transition p14:dur="250" advTm="3000">
        <p:fade/>
      </p:transition>
    </mc:Choice>
    <mc:Fallback xmlns="">
      <p:transition advTm="300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5_自定义版式">
    <p:spTree>
      <p:nvGrpSpPr>
        <p:cNvPr id="1" name=""/>
        <p:cNvGrpSpPr/>
        <p:nvPr/>
      </p:nvGrpSpPr>
      <p:grpSpPr>
        <a:xfrm>
          <a:off x="0" y="0"/>
          <a:ext cx="0" cy="0"/>
          <a:chOff x="0" y="0"/>
          <a:chExt cx="0" cy="0"/>
        </a:xfrm>
      </p:grpSpPr>
      <p:sp>
        <p:nvSpPr>
          <p:cNvPr id="7" name="图片占位符 6"/>
          <p:cNvSpPr>
            <a:spLocks noGrp="1"/>
          </p:cNvSpPr>
          <p:nvPr>
            <p:ph type="pic" sz="quarter" idx="11"/>
          </p:nvPr>
        </p:nvSpPr>
        <p:spPr>
          <a:xfrm>
            <a:off x="5240921" y="2749161"/>
            <a:ext cx="1674000" cy="1674002"/>
          </a:xfrm>
          <a:custGeom>
            <a:avLst/>
            <a:gdLst>
              <a:gd name="connsiteX0" fmla="*/ 837000 w 1674000"/>
              <a:gd name="connsiteY0" fmla="*/ 0 h 1674002"/>
              <a:gd name="connsiteX1" fmla="*/ 1674000 w 1674000"/>
              <a:gd name="connsiteY1" fmla="*/ 837001 h 1674002"/>
              <a:gd name="connsiteX2" fmla="*/ 837000 w 1674000"/>
              <a:gd name="connsiteY2" fmla="*/ 1674002 h 1674002"/>
              <a:gd name="connsiteX3" fmla="*/ 0 w 1674000"/>
              <a:gd name="connsiteY3" fmla="*/ 837001 h 1674002"/>
              <a:gd name="connsiteX4" fmla="*/ 837000 w 1674000"/>
              <a:gd name="connsiteY4" fmla="*/ 0 h 16740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4000" h="1674002">
                <a:moveTo>
                  <a:pt x="837000" y="0"/>
                </a:moveTo>
                <a:cubicBezTo>
                  <a:pt x="1299262" y="0"/>
                  <a:pt x="1674000" y="374738"/>
                  <a:pt x="1674000" y="837001"/>
                </a:cubicBezTo>
                <a:cubicBezTo>
                  <a:pt x="1674000" y="1299264"/>
                  <a:pt x="1299262" y="1674002"/>
                  <a:pt x="837000" y="1674002"/>
                </a:cubicBezTo>
                <a:cubicBezTo>
                  <a:pt x="374738" y="1674002"/>
                  <a:pt x="0" y="1299264"/>
                  <a:pt x="0" y="837001"/>
                </a:cubicBezTo>
                <a:cubicBezTo>
                  <a:pt x="0" y="374738"/>
                  <a:pt x="374738" y="0"/>
                  <a:pt x="837000" y="0"/>
                </a:cubicBezTo>
                <a:close/>
              </a:path>
            </a:pathLst>
          </a:custGeom>
        </p:spPr>
        <p:txBody>
          <a:bodyPr wrap="square">
            <a:noAutofit/>
          </a:bodyPr>
          <a:lstStyle/>
          <a:p>
            <a:endParaRPr lang="zh-CN" altLang="en-US"/>
          </a:p>
        </p:txBody>
      </p:sp>
      <p:sp>
        <p:nvSpPr>
          <p:cNvPr id="3" name="灯片编号占位符 2"/>
          <p:cNvSpPr>
            <a:spLocks noGrp="1"/>
          </p:cNvSpPr>
          <p:nvPr>
            <p:ph type="sldNum" sz="quarter" idx="10"/>
          </p:nvPr>
        </p:nvSpPr>
        <p:spPr>
          <a:xfrm>
            <a:off x="5880100" y="6203311"/>
            <a:ext cx="431800" cy="365125"/>
          </a:xfrm>
          <a:prstGeom prst="rect">
            <a:avLst/>
          </a:prstGeom>
        </p:spPr>
        <p:txBody>
          <a:bodyPr/>
          <a:lstStyle/>
          <a:p>
            <a:fld id="{791C74C5-49C3-4B91-9805-E5C47E5A7A90}" type="slidenum">
              <a:rPr lang="zh-CN" altLang="en-US" smtClean="0"/>
              <a:t>‹#›</a:t>
            </a:fld>
            <a:endParaRPr lang="zh-CN" altLang="en-US" dirty="0"/>
          </a:p>
        </p:txBody>
      </p:sp>
    </p:spTree>
  </p:cSld>
  <p:clrMapOvr>
    <a:masterClrMapping/>
  </p:clrMapOvr>
  <mc:AlternateContent xmlns:mc="http://schemas.openxmlformats.org/markup-compatibility/2006" xmlns:p14="http://schemas.microsoft.com/office/powerpoint/2010/main">
    <mc:Choice Requires="p14">
      <p:transition p14:dur="250" advTm="3000">
        <p:fade/>
      </p:transition>
    </mc:Choice>
    <mc:Fallback xmlns="">
      <p:transition advTm="300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1" name=""/>
        <p:cNvGrpSpPr/>
        <p:nvPr/>
      </p:nvGrpSpPr>
      <p:grpSpPr>
        <a:xfrm>
          <a:off x="0" y="0"/>
          <a:ext cx="0" cy="0"/>
          <a:chOff x="0" y="0"/>
          <a:chExt cx="0" cy="0"/>
        </a:xfrm>
      </p:grpSpPr>
      <p:sp>
        <p:nvSpPr>
          <p:cNvPr id="13" name="图片占位符 12"/>
          <p:cNvSpPr>
            <a:spLocks noGrp="1"/>
          </p:cNvSpPr>
          <p:nvPr>
            <p:ph type="pic" sz="quarter" idx="11"/>
          </p:nvPr>
        </p:nvSpPr>
        <p:spPr>
          <a:xfrm>
            <a:off x="1828473" y="2174962"/>
            <a:ext cx="1467518" cy="1467518"/>
          </a:xfrm>
          <a:custGeom>
            <a:avLst/>
            <a:gdLst>
              <a:gd name="connsiteX0" fmla="*/ 733759 w 1467518"/>
              <a:gd name="connsiteY0" fmla="*/ 0 h 1467518"/>
              <a:gd name="connsiteX1" fmla="*/ 1467518 w 1467518"/>
              <a:gd name="connsiteY1" fmla="*/ 733759 h 1467518"/>
              <a:gd name="connsiteX2" fmla="*/ 733759 w 1467518"/>
              <a:gd name="connsiteY2" fmla="*/ 1467518 h 1467518"/>
              <a:gd name="connsiteX3" fmla="*/ 0 w 1467518"/>
              <a:gd name="connsiteY3" fmla="*/ 733759 h 1467518"/>
              <a:gd name="connsiteX4" fmla="*/ 733759 w 1467518"/>
              <a:gd name="connsiteY4" fmla="*/ 0 h 14675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7518" h="1467518">
                <a:moveTo>
                  <a:pt x="733759" y="0"/>
                </a:moveTo>
                <a:cubicBezTo>
                  <a:pt x="1139003" y="0"/>
                  <a:pt x="1467518" y="328515"/>
                  <a:pt x="1467518" y="733759"/>
                </a:cubicBezTo>
                <a:cubicBezTo>
                  <a:pt x="1467518" y="1139003"/>
                  <a:pt x="1139003" y="1467518"/>
                  <a:pt x="733759" y="1467518"/>
                </a:cubicBezTo>
                <a:cubicBezTo>
                  <a:pt x="328515" y="1467518"/>
                  <a:pt x="0" y="1139003"/>
                  <a:pt x="0" y="733759"/>
                </a:cubicBezTo>
                <a:cubicBezTo>
                  <a:pt x="0" y="328515"/>
                  <a:pt x="328515" y="0"/>
                  <a:pt x="733759" y="0"/>
                </a:cubicBezTo>
                <a:close/>
              </a:path>
            </a:pathLst>
          </a:custGeom>
          <a:gradFill flip="none" rotWithShape="1">
            <a:gsLst>
              <a:gs pos="0">
                <a:srgbClr val="00D1FE">
                  <a:alpha val="95000"/>
                </a:srgbClr>
              </a:gs>
              <a:gs pos="100000">
                <a:srgbClr val="397CD5">
                  <a:alpha val="95000"/>
                </a:srgbClr>
              </a:gs>
            </a:gsLst>
            <a:lin ang="2700000" scaled="1"/>
            <a:tileRect/>
          </a:gradFill>
          <a:ln>
            <a:noFill/>
          </a:ln>
          <a:effectLst>
            <a:outerShdw blurRad="406400" dist="241300" dir="2700000" algn="tl"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lvl1pPr>
              <a:defRPr lang="zh-CN" altLang="en-US" sz="1800">
                <a:solidFill>
                  <a:schemeClr val="lt1"/>
                </a:solidFill>
              </a:defRPr>
            </a:lvl1pPr>
          </a:lstStyle>
          <a:p>
            <a:pPr marL="0" lvl="0" algn="ctr"/>
            <a:endParaRPr lang="zh-CN" altLang="en-US"/>
          </a:p>
        </p:txBody>
      </p:sp>
      <p:sp>
        <p:nvSpPr>
          <p:cNvPr id="14" name="图片占位符 13"/>
          <p:cNvSpPr>
            <a:spLocks noGrp="1"/>
          </p:cNvSpPr>
          <p:nvPr>
            <p:ph type="pic" sz="quarter" idx="12"/>
          </p:nvPr>
        </p:nvSpPr>
        <p:spPr>
          <a:xfrm>
            <a:off x="4997286" y="2311728"/>
            <a:ext cx="1193986" cy="1193986"/>
          </a:xfrm>
          <a:custGeom>
            <a:avLst/>
            <a:gdLst>
              <a:gd name="connsiteX0" fmla="*/ 596993 w 1193986"/>
              <a:gd name="connsiteY0" fmla="*/ 0 h 1193986"/>
              <a:gd name="connsiteX1" fmla="*/ 1193986 w 1193986"/>
              <a:gd name="connsiteY1" fmla="*/ 596993 h 1193986"/>
              <a:gd name="connsiteX2" fmla="*/ 596993 w 1193986"/>
              <a:gd name="connsiteY2" fmla="*/ 1193986 h 1193986"/>
              <a:gd name="connsiteX3" fmla="*/ 0 w 1193986"/>
              <a:gd name="connsiteY3" fmla="*/ 596993 h 1193986"/>
              <a:gd name="connsiteX4" fmla="*/ 596993 w 1193986"/>
              <a:gd name="connsiteY4" fmla="*/ 0 h 1193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3986" h="1193986">
                <a:moveTo>
                  <a:pt x="596993" y="0"/>
                </a:moveTo>
                <a:cubicBezTo>
                  <a:pt x="926703" y="0"/>
                  <a:pt x="1193986" y="267283"/>
                  <a:pt x="1193986" y="596993"/>
                </a:cubicBezTo>
                <a:cubicBezTo>
                  <a:pt x="1193986" y="926703"/>
                  <a:pt x="926703" y="1193986"/>
                  <a:pt x="596993" y="1193986"/>
                </a:cubicBezTo>
                <a:cubicBezTo>
                  <a:pt x="267283" y="1193986"/>
                  <a:pt x="0" y="926703"/>
                  <a:pt x="0" y="596993"/>
                </a:cubicBezTo>
                <a:cubicBezTo>
                  <a:pt x="0" y="267283"/>
                  <a:pt x="267283" y="0"/>
                  <a:pt x="596993" y="0"/>
                </a:cubicBezTo>
                <a:close/>
              </a:path>
            </a:pathLst>
          </a:custGeom>
          <a:gradFill flip="none" rotWithShape="1">
            <a:gsLst>
              <a:gs pos="0">
                <a:srgbClr val="00D1FE">
                  <a:alpha val="95000"/>
                </a:srgbClr>
              </a:gs>
              <a:gs pos="100000">
                <a:srgbClr val="397CD5">
                  <a:alpha val="95000"/>
                </a:srgbClr>
              </a:gs>
            </a:gsLst>
            <a:lin ang="2700000" scaled="1"/>
            <a:tileRect/>
          </a:gradFill>
          <a:ln>
            <a:noFill/>
          </a:ln>
          <a:effectLst>
            <a:outerShdw blurRad="406400" dist="241300" dir="2700000" algn="tl"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lvl1pPr>
              <a:defRPr lang="zh-CN" altLang="en-US" sz="1800">
                <a:solidFill>
                  <a:schemeClr val="lt1"/>
                </a:solidFill>
              </a:defRPr>
            </a:lvl1pPr>
          </a:lstStyle>
          <a:p>
            <a:pPr marL="0" lvl="0" algn="ctr"/>
            <a:endParaRPr lang="zh-CN" altLang="en-US"/>
          </a:p>
        </p:txBody>
      </p:sp>
      <p:sp>
        <p:nvSpPr>
          <p:cNvPr id="15" name="图片占位符 14"/>
          <p:cNvSpPr>
            <a:spLocks noGrp="1"/>
          </p:cNvSpPr>
          <p:nvPr>
            <p:ph type="pic" sz="quarter" idx="13"/>
          </p:nvPr>
        </p:nvSpPr>
        <p:spPr>
          <a:xfrm>
            <a:off x="7598964" y="2405950"/>
            <a:ext cx="1005542" cy="1005542"/>
          </a:xfrm>
          <a:custGeom>
            <a:avLst/>
            <a:gdLst>
              <a:gd name="connsiteX0" fmla="*/ 502771 w 1005542"/>
              <a:gd name="connsiteY0" fmla="*/ 0 h 1005542"/>
              <a:gd name="connsiteX1" fmla="*/ 1005542 w 1005542"/>
              <a:gd name="connsiteY1" fmla="*/ 502771 h 1005542"/>
              <a:gd name="connsiteX2" fmla="*/ 502771 w 1005542"/>
              <a:gd name="connsiteY2" fmla="*/ 1005542 h 1005542"/>
              <a:gd name="connsiteX3" fmla="*/ 0 w 1005542"/>
              <a:gd name="connsiteY3" fmla="*/ 502771 h 1005542"/>
              <a:gd name="connsiteX4" fmla="*/ 502771 w 1005542"/>
              <a:gd name="connsiteY4" fmla="*/ 0 h 10055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542" h="1005542">
                <a:moveTo>
                  <a:pt x="502771" y="0"/>
                </a:moveTo>
                <a:cubicBezTo>
                  <a:pt x="780444" y="0"/>
                  <a:pt x="1005542" y="225098"/>
                  <a:pt x="1005542" y="502771"/>
                </a:cubicBezTo>
                <a:cubicBezTo>
                  <a:pt x="1005542" y="780444"/>
                  <a:pt x="780444" y="1005542"/>
                  <a:pt x="502771" y="1005542"/>
                </a:cubicBezTo>
                <a:cubicBezTo>
                  <a:pt x="225098" y="1005542"/>
                  <a:pt x="0" y="780444"/>
                  <a:pt x="0" y="502771"/>
                </a:cubicBezTo>
                <a:cubicBezTo>
                  <a:pt x="0" y="225098"/>
                  <a:pt x="225098" y="0"/>
                  <a:pt x="502771" y="0"/>
                </a:cubicBezTo>
                <a:close/>
              </a:path>
            </a:pathLst>
          </a:custGeom>
          <a:gradFill flip="none" rotWithShape="1">
            <a:gsLst>
              <a:gs pos="0">
                <a:srgbClr val="00D1FE">
                  <a:alpha val="95000"/>
                </a:srgbClr>
              </a:gs>
              <a:gs pos="100000">
                <a:srgbClr val="397CD5">
                  <a:alpha val="95000"/>
                </a:srgbClr>
              </a:gs>
            </a:gsLst>
            <a:lin ang="2700000" scaled="1"/>
            <a:tileRect/>
          </a:gradFill>
          <a:ln>
            <a:noFill/>
          </a:ln>
          <a:effectLst>
            <a:outerShdw blurRad="406400" dist="241300" dir="2700000" algn="tl"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lvl1pPr>
              <a:defRPr lang="zh-CN" altLang="en-US" sz="1800">
                <a:solidFill>
                  <a:schemeClr val="lt1"/>
                </a:solidFill>
              </a:defRPr>
            </a:lvl1pPr>
          </a:lstStyle>
          <a:p>
            <a:pPr marL="0" lvl="0" algn="ctr"/>
            <a:endParaRPr lang="zh-CN" altLang="en-US"/>
          </a:p>
        </p:txBody>
      </p:sp>
      <p:sp>
        <p:nvSpPr>
          <p:cNvPr id="16" name="图片占位符 15"/>
          <p:cNvSpPr>
            <a:spLocks noGrp="1"/>
          </p:cNvSpPr>
          <p:nvPr>
            <p:ph type="pic" sz="quarter" idx="14"/>
          </p:nvPr>
        </p:nvSpPr>
        <p:spPr>
          <a:xfrm>
            <a:off x="9760483" y="2506054"/>
            <a:ext cx="805332" cy="805332"/>
          </a:xfrm>
          <a:custGeom>
            <a:avLst/>
            <a:gdLst>
              <a:gd name="connsiteX0" fmla="*/ 402666 w 805332"/>
              <a:gd name="connsiteY0" fmla="*/ 0 h 805332"/>
              <a:gd name="connsiteX1" fmla="*/ 805332 w 805332"/>
              <a:gd name="connsiteY1" fmla="*/ 402666 h 805332"/>
              <a:gd name="connsiteX2" fmla="*/ 402666 w 805332"/>
              <a:gd name="connsiteY2" fmla="*/ 805332 h 805332"/>
              <a:gd name="connsiteX3" fmla="*/ 0 w 805332"/>
              <a:gd name="connsiteY3" fmla="*/ 402666 h 805332"/>
              <a:gd name="connsiteX4" fmla="*/ 402666 w 805332"/>
              <a:gd name="connsiteY4" fmla="*/ 0 h 805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5332" h="805332">
                <a:moveTo>
                  <a:pt x="402666" y="0"/>
                </a:moveTo>
                <a:cubicBezTo>
                  <a:pt x="625052" y="0"/>
                  <a:pt x="805332" y="180280"/>
                  <a:pt x="805332" y="402666"/>
                </a:cubicBezTo>
                <a:cubicBezTo>
                  <a:pt x="805332" y="625052"/>
                  <a:pt x="625052" y="805332"/>
                  <a:pt x="402666" y="805332"/>
                </a:cubicBezTo>
                <a:cubicBezTo>
                  <a:pt x="180280" y="805332"/>
                  <a:pt x="0" y="625052"/>
                  <a:pt x="0" y="402666"/>
                </a:cubicBezTo>
                <a:cubicBezTo>
                  <a:pt x="0" y="180280"/>
                  <a:pt x="180280" y="0"/>
                  <a:pt x="402666" y="0"/>
                </a:cubicBezTo>
                <a:close/>
              </a:path>
            </a:pathLst>
          </a:custGeom>
          <a:gradFill flip="none" rotWithShape="1">
            <a:gsLst>
              <a:gs pos="0">
                <a:srgbClr val="00D1FE">
                  <a:alpha val="95000"/>
                </a:srgbClr>
              </a:gs>
              <a:gs pos="100000">
                <a:srgbClr val="397CD5">
                  <a:alpha val="95000"/>
                </a:srgbClr>
              </a:gs>
            </a:gsLst>
            <a:lin ang="2700000" scaled="1"/>
            <a:tileRect/>
          </a:gradFill>
          <a:ln>
            <a:noFill/>
          </a:ln>
          <a:effectLst>
            <a:outerShdw blurRad="406400" dist="241300" dir="2700000" algn="tl"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lvl1pPr>
              <a:defRPr lang="zh-CN" altLang="en-US" sz="1800">
                <a:solidFill>
                  <a:schemeClr val="lt1"/>
                </a:solidFill>
              </a:defRPr>
            </a:lvl1pPr>
          </a:lstStyle>
          <a:p>
            <a:pPr marL="0" lvl="0" algn="ctr"/>
            <a:endParaRPr lang="zh-CN" altLang="en-US"/>
          </a:p>
        </p:txBody>
      </p:sp>
      <p:sp>
        <p:nvSpPr>
          <p:cNvPr id="3" name="灯片编号占位符 2"/>
          <p:cNvSpPr>
            <a:spLocks noGrp="1"/>
          </p:cNvSpPr>
          <p:nvPr>
            <p:ph type="sldNum" sz="quarter" idx="10"/>
          </p:nvPr>
        </p:nvSpPr>
        <p:spPr>
          <a:xfrm>
            <a:off x="5880100" y="6203311"/>
            <a:ext cx="431800" cy="365125"/>
          </a:xfrm>
          <a:prstGeom prst="rect">
            <a:avLst/>
          </a:prstGeom>
        </p:spPr>
        <p:txBody>
          <a:bodyPr/>
          <a:lstStyle/>
          <a:p>
            <a:fld id="{791C74C5-49C3-4B91-9805-E5C47E5A7A90}" type="slidenum">
              <a:rPr lang="zh-CN" altLang="en-US" smtClean="0"/>
              <a:t>‹#›</a:t>
            </a:fld>
            <a:endParaRPr lang="zh-CN" altLang="en-US" dirty="0"/>
          </a:p>
        </p:txBody>
      </p:sp>
    </p:spTree>
  </p:cSld>
  <p:clrMapOvr>
    <a:masterClrMapping/>
  </p:clrMapOvr>
  <mc:AlternateContent xmlns:mc="http://schemas.openxmlformats.org/markup-compatibility/2006" xmlns:p14="http://schemas.microsoft.com/office/powerpoint/2010/main">
    <mc:Choice Requires="p14">
      <p:transition p14:dur="250" advTm="3000">
        <p:fade/>
      </p:transition>
    </mc:Choice>
    <mc:Fallback xmlns="">
      <p:transition advTm="300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
        <p:nvSpPr>
          <p:cNvPr id="14" name="图片占位符 13"/>
          <p:cNvSpPr>
            <a:spLocks noGrp="1"/>
          </p:cNvSpPr>
          <p:nvPr>
            <p:ph type="pic" sz="quarter" idx="11"/>
          </p:nvPr>
        </p:nvSpPr>
        <p:spPr>
          <a:xfrm>
            <a:off x="1244600" y="1905002"/>
            <a:ext cx="2312730" cy="3781425"/>
          </a:xfrm>
          <a:custGeom>
            <a:avLst/>
            <a:gdLst>
              <a:gd name="connsiteX0" fmla="*/ 0 w 2312730"/>
              <a:gd name="connsiteY0" fmla="*/ 0 h 3781425"/>
              <a:gd name="connsiteX1" fmla="*/ 2312730 w 2312730"/>
              <a:gd name="connsiteY1" fmla="*/ 0 h 3781425"/>
              <a:gd name="connsiteX2" fmla="*/ 2312730 w 2312730"/>
              <a:gd name="connsiteY2" fmla="*/ 3781425 h 3781425"/>
              <a:gd name="connsiteX3" fmla="*/ 0 w 2312730"/>
              <a:gd name="connsiteY3" fmla="*/ 3781425 h 3781425"/>
            </a:gdLst>
            <a:ahLst/>
            <a:cxnLst>
              <a:cxn ang="0">
                <a:pos x="connsiteX0" y="connsiteY0"/>
              </a:cxn>
              <a:cxn ang="0">
                <a:pos x="connsiteX1" y="connsiteY1"/>
              </a:cxn>
              <a:cxn ang="0">
                <a:pos x="connsiteX2" y="connsiteY2"/>
              </a:cxn>
              <a:cxn ang="0">
                <a:pos x="connsiteX3" y="connsiteY3"/>
              </a:cxn>
            </a:cxnLst>
            <a:rect l="l" t="t" r="r" b="b"/>
            <a:pathLst>
              <a:path w="2312730" h="3781425">
                <a:moveTo>
                  <a:pt x="0" y="0"/>
                </a:moveTo>
                <a:lnTo>
                  <a:pt x="2312730" y="0"/>
                </a:lnTo>
                <a:lnTo>
                  <a:pt x="2312730" y="3781425"/>
                </a:lnTo>
                <a:lnTo>
                  <a:pt x="0" y="3781425"/>
                </a:lnTo>
                <a:close/>
              </a:path>
            </a:pathLst>
          </a:custGeom>
          <a:gradFill flip="none" rotWithShape="1">
            <a:gsLst>
              <a:gs pos="0">
                <a:srgbClr val="00D1FE">
                  <a:alpha val="95000"/>
                </a:srgbClr>
              </a:gs>
              <a:gs pos="100000">
                <a:srgbClr val="397CD5">
                  <a:alpha val="95000"/>
                </a:srgbClr>
              </a:gs>
            </a:gsLst>
            <a:lin ang="2700000" scaled="1"/>
            <a:tileRect/>
          </a:gradFill>
          <a:ln>
            <a:noFill/>
          </a:ln>
          <a:effectLst>
            <a:outerShdw blurRad="406400" dist="241300" dir="2700000" algn="tl"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lvl1pPr>
              <a:defRPr lang="zh-CN" altLang="en-US" sz="1800">
                <a:solidFill>
                  <a:schemeClr val="lt1"/>
                </a:solidFill>
              </a:defRPr>
            </a:lvl1pPr>
          </a:lstStyle>
          <a:p>
            <a:pPr marL="0" lvl="0" algn="ctr"/>
            <a:endParaRPr lang="zh-CN" altLang="en-US"/>
          </a:p>
        </p:txBody>
      </p:sp>
      <p:sp>
        <p:nvSpPr>
          <p:cNvPr id="16" name="图片占位符 15"/>
          <p:cNvSpPr>
            <a:spLocks noGrp="1"/>
          </p:cNvSpPr>
          <p:nvPr>
            <p:ph type="pic" sz="quarter" idx="12"/>
          </p:nvPr>
        </p:nvSpPr>
        <p:spPr>
          <a:xfrm>
            <a:off x="3736766" y="3852516"/>
            <a:ext cx="2252918" cy="1833910"/>
          </a:xfrm>
          <a:custGeom>
            <a:avLst/>
            <a:gdLst>
              <a:gd name="connsiteX0" fmla="*/ 0 w 2252918"/>
              <a:gd name="connsiteY0" fmla="*/ 0 h 1833910"/>
              <a:gd name="connsiteX1" fmla="*/ 2252918 w 2252918"/>
              <a:gd name="connsiteY1" fmla="*/ 0 h 1833910"/>
              <a:gd name="connsiteX2" fmla="*/ 2252918 w 2252918"/>
              <a:gd name="connsiteY2" fmla="*/ 1833910 h 1833910"/>
              <a:gd name="connsiteX3" fmla="*/ 0 w 2252918"/>
              <a:gd name="connsiteY3" fmla="*/ 1833910 h 1833910"/>
            </a:gdLst>
            <a:ahLst/>
            <a:cxnLst>
              <a:cxn ang="0">
                <a:pos x="connsiteX0" y="connsiteY0"/>
              </a:cxn>
              <a:cxn ang="0">
                <a:pos x="connsiteX1" y="connsiteY1"/>
              </a:cxn>
              <a:cxn ang="0">
                <a:pos x="connsiteX2" y="connsiteY2"/>
              </a:cxn>
              <a:cxn ang="0">
                <a:pos x="connsiteX3" y="connsiteY3"/>
              </a:cxn>
            </a:cxnLst>
            <a:rect l="l" t="t" r="r" b="b"/>
            <a:pathLst>
              <a:path w="2252918" h="1833910">
                <a:moveTo>
                  <a:pt x="0" y="0"/>
                </a:moveTo>
                <a:lnTo>
                  <a:pt x="2252918" y="0"/>
                </a:lnTo>
                <a:lnTo>
                  <a:pt x="2252918" y="1833910"/>
                </a:lnTo>
                <a:lnTo>
                  <a:pt x="0" y="1833910"/>
                </a:lnTo>
                <a:close/>
              </a:path>
            </a:pathLst>
          </a:custGeom>
          <a:gradFill flip="none" rotWithShape="1">
            <a:gsLst>
              <a:gs pos="0">
                <a:srgbClr val="00D1FE">
                  <a:alpha val="95000"/>
                </a:srgbClr>
              </a:gs>
              <a:gs pos="100000">
                <a:srgbClr val="397CD5">
                  <a:alpha val="95000"/>
                </a:srgbClr>
              </a:gs>
            </a:gsLst>
            <a:lin ang="2700000" scaled="1"/>
            <a:tileRect/>
          </a:gradFill>
          <a:ln>
            <a:noFill/>
          </a:ln>
          <a:effectLst>
            <a:outerShdw blurRad="406400" dist="241300" dir="2700000" algn="tl"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lvl1pPr>
              <a:defRPr lang="zh-CN" altLang="en-US" sz="1800">
                <a:solidFill>
                  <a:schemeClr val="lt1"/>
                </a:solidFill>
              </a:defRPr>
            </a:lvl1pPr>
          </a:lstStyle>
          <a:p>
            <a:pPr marL="0" lvl="0" algn="ctr"/>
            <a:endParaRPr lang="zh-CN" altLang="en-US"/>
          </a:p>
        </p:txBody>
      </p:sp>
      <p:sp>
        <p:nvSpPr>
          <p:cNvPr id="15" name="图片占位符 14"/>
          <p:cNvSpPr>
            <a:spLocks noGrp="1"/>
          </p:cNvSpPr>
          <p:nvPr>
            <p:ph type="pic" sz="quarter" idx="13"/>
          </p:nvPr>
        </p:nvSpPr>
        <p:spPr>
          <a:xfrm>
            <a:off x="3736766" y="1905001"/>
            <a:ext cx="4778280" cy="1833909"/>
          </a:xfrm>
          <a:custGeom>
            <a:avLst/>
            <a:gdLst>
              <a:gd name="connsiteX0" fmla="*/ 0 w 4778280"/>
              <a:gd name="connsiteY0" fmla="*/ 0 h 1833909"/>
              <a:gd name="connsiteX1" fmla="*/ 4778280 w 4778280"/>
              <a:gd name="connsiteY1" fmla="*/ 0 h 1833909"/>
              <a:gd name="connsiteX2" fmla="*/ 4778280 w 4778280"/>
              <a:gd name="connsiteY2" fmla="*/ 1833909 h 1833909"/>
              <a:gd name="connsiteX3" fmla="*/ 0 w 4778280"/>
              <a:gd name="connsiteY3" fmla="*/ 1833909 h 1833909"/>
            </a:gdLst>
            <a:ahLst/>
            <a:cxnLst>
              <a:cxn ang="0">
                <a:pos x="connsiteX0" y="connsiteY0"/>
              </a:cxn>
              <a:cxn ang="0">
                <a:pos x="connsiteX1" y="connsiteY1"/>
              </a:cxn>
              <a:cxn ang="0">
                <a:pos x="connsiteX2" y="connsiteY2"/>
              </a:cxn>
              <a:cxn ang="0">
                <a:pos x="connsiteX3" y="connsiteY3"/>
              </a:cxn>
            </a:cxnLst>
            <a:rect l="l" t="t" r="r" b="b"/>
            <a:pathLst>
              <a:path w="4778280" h="1833909">
                <a:moveTo>
                  <a:pt x="0" y="0"/>
                </a:moveTo>
                <a:lnTo>
                  <a:pt x="4778280" y="0"/>
                </a:lnTo>
                <a:lnTo>
                  <a:pt x="4778280" y="1833909"/>
                </a:lnTo>
                <a:lnTo>
                  <a:pt x="0" y="1833909"/>
                </a:lnTo>
                <a:close/>
              </a:path>
            </a:pathLst>
          </a:custGeom>
          <a:gradFill flip="none" rotWithShape="1">
            <a:gsLst>
              <a:gs pos="0">
                <a:srgbClr val="00D1FE">
                  <a:alpha val="95000"/>
                </a:srgbClr>
              </a:gs>
              <a:gs pos="100000">
                <a:srgbClr val="397CD5">
                  <a:alpha val="95000"/>
                </a:srgbClr>
              </a:gs>
            </a:gsLst>
            <a:lin ang="2700000" scaled="1"/>
            <a:tileRect/>
          </a:gradFill>
          <a:ln>
            <a:noFill/>
          </a:ln>
          <a:effectLst>
            <a:outerShdw blurRad="406400" dist="241300" dir="2700000" algn="tl"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lvl1pPr>
              <a:defRPr lang="zh-CN" altLang="en-US" sz="1800">
                <a:solidFill>
                  <a:schemeClr val="lt1"/>
                </a:solidFill>
              </a:defRPr>
            </a:lvl1pPr>
          </a:lstStyle>
          <a:p>
            <a:pPr marL="0" lvl="0" algn="ctr"/>
            <a:endParaRPr lang="zh-CN" altLang="en-US"/>
          </a:p>
        </p:txBody>
      </p:sp>
      <p:sp>
        <p:nvSpPr>
          <p:cNvPr id="17" name="图片占位符 16"/>
          <p:cNvSpPr>
            <a:spLocks noGrp="1"/>
          </p:cNvSpPr>
          <p:nvPr>
            <p:ph type="pic" sz="quarter" idx="14"/>
          </p:nvPr>
        </p:nvSpPr>
        <p:spPr>
          <a:xfrm>
            <a:off x="8694482" y="1905000"/>
            <a:ext cx="2252918" cy="1833910"/>
          </a:xfrm>
          <a:custGeom>
            <a:avLst/>
            <a:gdLst>
              <a:gd name="connsiteX0" fmla="*/ 0 w 2252918"/>
              <a:gd name="connsiteY0" fmla="*/ 0 h 1833910"/>
              <a:gd name="connsiteX1" fmla="*/ 2252918 w 2252918"/>
              <a:gd name="connsiteY1" fmla="*/ 0 h 1833910"/>
              <a:gd name="connsiteX2" fmla="*/ 2252918 w 2252918"/>
              <a:gd name="connsiteY2" fmla="*/ 1833910 h 1833910"/>
              <a:gd name="connsiteX3" fmla="*/ 0 w 2252918"/>
              <a:gd name="connsiteY3" fmla="*/ 1833910 h 1833910"/>
            </a:gdLst>
            <a:ahLst/>
            <a:cxnLst>
              <a:cxn ang="0">
                <a:pos x="connsiteX0" y="connsiteY0"/>
              </a:cxn>
              <a:cxn ang="0">
                <a:pos x="connsiteX1" y="connsiteY1"/>
              </a:cxn>
              <a:cxn ang="0">
                <a:pos x="connsiteX2" y="connsiteY2"/>
              </a:cxn>
              <a:cxn ang="0">
                <a:pos x="connsiteX3" y="connsiteY3"/>
              </a:cxn>
            </a:cxnLst>
            <a:rect l="l" t="t" r="r" b="b"/>
            <a:pathLst>
              <a:path w="2252918" h="1833910">
                <a:moveTo>
                  <a:pt x="0" y="0"/>
                </a:moveTo>
                <a:lnTo>
                  <a:pt x="2252918" y="0"/>
                </a:lnTo>
                <a:lnTo>
                  <a:pt x="2252918" y="1833910"/>
                </a:lnTo>
                <a:lnTo>
                  <a:pt x="0" y="1833910"/>
                </a:lnTo>
                <a:close/>
              </a:path>
            </a:pathLst>
          </a:custGeom>
          <a:gradFill flip="none" rotWithShape="1">
            <a:gsLst>
              <a:gs pos="0">
                <a:srgbClr val="00D1FE">
                  <a:alpha val="95000"/>
                </a:srgbClr>
              </a:gs>
              <a:gs pos="100000">
                <a:srgbClr val="397CD5">
                  <a:alpha val="95000"/>
                </a:srgbClr>
              </a:gs>
            </a:gsLst>
            <a:lin ang="2700000" scaled="1"/>
            <a:tileRect/>
          </a:gradFill>
          <a:ln>
            <a:noFill/>
          </a:ln>
          <a:effectLst>
            <a:outerShdw blurRad="406400" dist="241300" dir="2700000" algn="tl"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lvl1pPr>
              <a:defRPr lang="zh-CN" altLang="en-US" sz="1800">
                <a:solidFill>
                  <a:schemeClr val="lt1"/>
                </a:solidFill>
              </a:defRPr>
            </a:lvl1pPr>
          </a:lstStyle>
          <a:p>
            <a:pPr marL="0" lvl="0" algn="ctr"/>
            <a:endParaRPr lang="zh-CN" altLang="en-US"/>
          </a:p>
        </p:txBody>
      </p:sp>
      <p:sp>
        <p:nvSpPr>
          <p:cNvPr id="3" name="灯片编号占位符 2"/>
          <p:cNvSpPr>
            <a:spLocks noGrp="1"/>
          </p:cNvSpPr>
          <p:nvPr>
            <p:ph type="sldNum" sz="quarter" idx="10"/>
          </p:nvPr>
        </p:nvSpPr>
        <p:spPr>
          <a:xfrm>
            <a:off x="5880100" y="6203311"/>
            <a:ext cx="431800" cy="365125"/>
          </a:xfrm>
          <a:prstGeom prst="rect">
            <a:avLst/>
          </a:prstGeom>
        </p:spPr>
        <p:txBody>
          <a:bodyPr/>
          <a:lstStyle/>
          <a:p>
            <a:fld id="{791C74C5-49C3-4B91-9805-E5C47E5A7A90}" type="slidenum">
              <a:rPr lang="zh-CN" altLang="en-US" smtClean="0"/>
              <a:t>‹#›</a:t>
            </a:fld>
            <a:endParaRPr lang="zh-CN" altLang="en-US" dirty="0"/>
          </a:p>
        </p:txBody>
      </p:sp>
    </p:spTree>
  </p:cSld>
  <p:clrMapOvr>
    <a:masterClrMapping/>
  </p:clrMapOvr>
  <mc:AlternateContent xmlns:mc="http://schemas.openxmlformats.org/markup-compatibility/2006" xmlns:p14="http://schemas.microsoft.com/office/powerpoint/2010/main">
    <mc:Choice Requires="p14">
      <p:transition p14:dur="250" advTm="3000">
        <p:fade/>
      </p:transition>
    </mc:Choice>
    <mc:Fallback xmlns="">
      <p:transition advTm="300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7" name="图片占位符 6"/>
          <p:cNvSpPr>
            <a:spLocks noGrp="1"/>
          </p:cNvSpPr>
          <p:nvPr>
            <p:ph type="pic" sz="quarter" idx="11"/>
          </p:nvPr>
        </p:nvSpPr>
        <p:spPr>
          <a:xfrm>
            <a:off x="1361011" y="1753996"/>
            <a:ext cx="3733708" cy="3731274"/>
          </a:xfrm>
          <a:custGeom>
            <a:avLst/>
            <a:gdLst>
              <a:gd name="connsiteX0" fmla="*/ 1866854 w 3733708"/>
              <a:gd name="connsiteY0" fmla="*/ 0 h 3731274"/>
              <a:gd name="connsiteX1" fmla="*/ 3733708 w 3733708"/>
              <a:gd name="connsiteY1" fmla="*/ 1865637 h 3731274"/>
              <a:gd name="connsiteX2" fmla="*/ 1866854 w 3733708"/>
              <a:gd name="connsiteY2" fmla="*/ 3731274 h 3731274"/>
              <a:gd name="connsiteX3" fmla="*/ 0 w 3733708"/>
              <a:gd name="connsiteY3" fmla="*/ 1865637 h 3731274"/>
              <a:gd name="connsiteX4" fmla="*/ 1866854 w 3733708"/>
              <a:gd name="connsiteY4" fmla="*/ 0 h 37312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33708" h="3731274">
                <a:moveTo>
                  <a:pt x="1866854" y="0"/>
                </a:moveTo>
                <a:cubicBezTo>
                  <a:pt x="2897889" y="0"/>
                  <a:pt x="3733708" y="835274"/>
                  <a:pt x="3733708" y="1865637"/>
                </a:cubicBezTo>
                <a:cubicBezTo>
                  <a:pt x="3733708" y="2896000"/>
                  <a:pt x="2897889" y="3731274"/>
                  <a:pt x="1866854" y="3731274"/>
                </a:cubicBezTo>
                <a:cubicBezTo>
                  <a:pt x="835819" y="3731274"/>
                  <a:pt x="0" y="2896000"/>
                  <a:pt x="0" y="1865637"/>
                </a:cubicBezTo>
                <a:cubicBezTo>
                  <a:pt x="0" y="835274"/>
                  <a:pt x="835819" y="0"/>
                  <a:pt x="1866854" y="0"/>
                </a:cubicBezTo>
                <a:close/>
              </a:path>
            </a:pathLst>
          </a:custGeom>
        </p:spPr>
        <p:txBody>
          <a:bodyPr wrap="square">
            <a:noAutofit/>
          </a:bodyPr>
          <a:lstStyle/>
          <a:p>
            <a:endParaRPr lang="zh-CN" altLang="en-US"/>
          </a:p>
        </p:txBody>
      </p:sp>
      <p:sp>
        <p:nvSpPr>
          <p:cNvPr id="3" name="灯片编号占位符 2"/>
          <p:cNvSpPr>
            <a:spLocks noGrp="1"/>
          </p:cNvSpPr>
          <p:nvPr>
            <p:ph type="sldNum" sz="quarter" idx="10"/>
          </p:nvPr>
        </p:nvSpPr>
        <p:spPr>
          <a:xfrm>
            <a:off x="5880100" y="6203311"/>
            <a:ext cx="431800" cy="365125"/>
          </a:xfrm>
          <a:prstGeom prst="rect">
            <a:avLst/>
          </a:prstGeom>
        </p:spPr>
        <p:txBody>
          <a:bodyPr/>
          <a:lstStyle/>
          <a:p>
            <a:fld id="{791C74C5-49C3-4B91-9805-E5C47E5A7A90}" type="slidenum">
              <a:rPr lang="zh-CN" altLang="en-US" smtClean="0"/>
              <a:t>‹#›</a:t>
            </a:fld>
            <a:endParaRPr lang="zh-CN" altLang="en-US" dirty="0"/>
          </a:p>
        </p:txBody>
      </p:sp>
    </p:spTree>
  </p:cSld>
  <p:clrMapOvr>
    <a:masterClrMapping/>
  </p:clrMapOvr>
  <mc:AlternateContent xmlns:mc="http://schemas.openxmlformats.org/markup-compatibility/2006" xmlns:p14="http://schemas.microsoft.com/office/powerpoint/2010/main">
    <mc:Choice Requires="p14">
      <p:transition p14:dur="250" advTm="3000">
        <p:fade/>
      </p:transition>
    </mc:Choice>
    <mc:Fallback xmlns="">
      <p:transition advTm="3000">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18" Type="http://schemas.openxmlformats.org/officeDocument/2006/relationships/image" Target="../media/image1.jpeg"/><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theme" Target="../theme/theme2.xml"/><Relationship Id="rId2" Type="http://schemas.openxmlformats.org/officeDocument/2006/relationships/slideLayout" Target="../slideLayouts/slideLayout18.xml"/><Relationship Id="rId16" Type="http://schemas.openxmlformats.org/officeDocument/2006/relationships/slideLayout" Target="../slideLayouts/slideLayout32.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0" y="322"/>
            <a:ext cx="12192000" cy="6857355"/>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mc:AlternateContent xmlns:mc="http://schemas.openxmlformats.org/markup-compatibility/2006" xmlns:p14="http://schemas.microsoft.com/office/powerpoint/2010/main">
    <mc:Choice Requires="p14">
      <p:transition p14:dur="250" advTm="3000">
        <p:fade/>
      </p:transition>
    </mc:Choice>
    <mc:Fallback xmlns="">
      <p:transition advTm="3000">
        <p:fade/>
      </p:transition>
    </mc:Fallback>
  </mc:AlternateConten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0" y="322"/>
            <a:ext cx="12192000" cy="6857355"/>
          </a:xfrm>
          <a:prstGeom prst="rect">
            <a:avLst/>
          </a:prstGeom>
        </p:spPr>
      </p:pic>
    </p:spTree>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Lst>
  <mc:AlternateContent xmlns:mc="http://schemas.openxmlformats.org/markup-compatibility/2006" xmlns:p14="http://schemas.microsoft.com/office/powerpoint/2010/main">
    <mc:Choice Requires="p14">
      <p:transition p14:dur="250" advTm="3000">
        <p:fade/>
      </p:transition>
    </mc:Choice>
    <mc:Fallback xmlns="">
      <p:transition advTm="3000">
        <p:fade/>
      </p:transition>
    </mc:Fallback>
  </mc:AlternateConten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2.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3.xml"/><Relationship Id="rId5" Type="http://schemas.openxmlformats.org/officeDocument/2006/relationships/image" Target="../media/image4.pn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5.png"/><Relationship Id="rId4" Type="http://schemas.openxmlformats.org/officeDocument/2006/relationships/image" Target="../media/image7.jpe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13.xml"/><Relationship Id="rId5" Type="http://schemas.openxmlformats.org/officeDocument/2006/relationships/image" Target="../media/image4.pn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13.xml"/><Relationship Id="rId5" Type="http://schemas.openxmlformats.org/officeDocument/2006/relationships/image" Target="../media/image4.png"/><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13.xml"/><Relationship Id="rId5" Type="http://schemas.openxmlformats.org/officeDocument/2006/relationships/image" Target="../media/image4.png"/><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16.xml"/><Relationship Id="rId4" Type="http://schemas.openxmlformats.org/officeDocument/2006/relationships/image" Target="../media/image8.png"/></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16.xml"/><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9.xml"/><Relationship Id="rId5" Type="http://schemas.openxmlformats.org/officeDocument/2006/relationships/image" Target="../media/image4.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31.xml"/><Relationship Id="rId6" Type="http://schemas.openxmlformats.org/officeDocument/2006/relationships/image" Target="../media/image9.png"/><Relationship Id="rId5" Type="http://schemas.openxmlformats.org/officeDocument/2006/relationships/image" Target="../media/image4.png"/><Relationship Id="rId4" Type="http://schemas.openxmlformats.org/officeDocument/2006/relationships/image" Target="../media/image5.png"/></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15.xml"/><Relationship Id="rId6" Type="http://schemas.openxmlformats.org/officeDocument/2006/relationships/image" Target="../media/image5.png"/><Relationship Id="rId5" Type="http://schemas.openxmlformats.org/officeDocument/2006/relationships/image" Target="../media/image12.png"/><Relationship Id="rId4" Type="http://schemas.openxmlformats.org/officeDocument/2006/relationships/image" Target="../media/image11.png"/></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15.xml"/><Relationship Id="rId6" Type="http://schemas.openxmlformats.org/officeDocument/2006/relationships/image" Target="../media/image5.png"/><Relationship Id="rId5" Type="http://schemas.openxmlformats.org/officeDocument/2006/relationships/image" Target="../media/image15.jpeg"/><Relationship Id="rId4" Type="http://schemas.openxmlformats.org/officeDocument/2006/relationships/image" Target="../media/image14.png"/></Relationships>
</file>

<file path=ppt/slides/_rels/slide24.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18.jpeg"/><Relationship Id="rId2" Type="http://schemas.openxmlformats.org/officeDocument/2006/relationships/image" Target="../media/image2.png"/><Relationship Id="rId1" Type="http://schemas.openxmlformats.org/officeDocument/2006/relationships/slideLayout" Target="../slideLayouts/slideLayout15.xml"/><Relationship Id="rId6" Type="http://schemas.openxmlformats.org/officeDocument/2006/relationships/image" Target="../media/image17.jpeg"/><Relationship Id="rId5" Type="http://schemas.openxmlformats.org/officeDocument/2006/relationships/image" Target="../media/image16.jpeg"/><Relationship Id="rId4" Type="http://schemas.openxmlformats.org/officeDocument/2006/relationships/image" Target="../media/image4.png"/></Relationships>
</file>

<file path=ppt/slides/_rels/slide25.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1.jpeg"/><Relationship Id="rId5" Type="http://schemas.openxmlformats.org/officeDocument/2006/relationships/image" Target="../media/image20.jpeg"/><Relationship Id="rId4" Type="http://schemas.openxmlformats.org/officeDocument/2006/relationships/image" Target="../media/image19.jpeg"/></Relationships>
</file>

<file path=ppt/slides/_rels/slide26.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4.jpeg"/><Relationship Id="rId5" Type="http://schemas.openxmlformats.org/officeDocument/2006/relationships/image" Target="../media/image23.jpeg"/><Relationship Id="rId4" Type="http://schemas.openxmlformats.org/officeDocument/2006/relationships/image" Target="../media/image22.jpeg"/></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26.jpeg"/><Relationship Id="rId4" Type="http://schemas.openxmlformats.org/officeDocument/2006/relationships/image" Target="../media/image25.jpeg"/></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13.xml"/><Relationship Id="rId5" Type="http://schemas.openxmlformats.org/officeDocument/2006/relationships/image" Target="../media/image4.png"/><Relationship Id="rId4" Type="http://schemas.openxmlformats.org/officeDocument/2006/relationships/image" Target="../media/image3.png"/></Relationships>
</file>

<file path=ppt/slides/_rels/slide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15.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3.xml"/><Relationship Id="rId5" Type="http://schemas.openxmlformats.org/officeDocument/2006/relationships/image" Target="../media/image4.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8" Type="http://schemas.openxmlformats.org/officeDocument/2006/relationships/image" Target="../media/image30.jpeg"/><Relationship Id="rId3" Type="http://schemas.openxmlformats.org/officeDocument/2006/relationships/image" Target="../media/image5.png"/><Relationship Id="rId7" Type="http://schemas.openxmlformats.org/officeDocument/2006/relationships/image" Target="../media/image29.jpe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28.jpeg"/><Relationship Id="rId5" Type="http://schemas.openxmlformats.org/officeDocument/2006/relationships/image" Target="../media/image27.jpeg"/><Relationship Id="rId4" Type="http://schemas.openxmlformats.org/officeDocument/2006/relationships/image" Target="../media/image4.png"/></Relationships>
</file>

<file path=ppt/slides/_rels/slide3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4.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31.png"/><Relationship Id="rId7"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35.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35.jpeg"/><Relationship Id="rId7" Type="http://schemas.openxmlformats.org/officeDocument/2006/relationships/image" Target="../media/image39.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 Id="rId9" Type="http://schemas.openxmlformats.org/officeDocument/2006/relationships/image" Target="../media/image4.png"/></Relationships>
</file>

<file path=ppt/slides/_rels/slide36.xml.rels><?xml version="1.0" encoding="UTF-8" standalone="yes"?>
<Relationships xmlns="http://schemas.openxmlformats.org/package/2006/relationships"><Relationship Id="rId8" Type="http://schemas.openxmlformats.org/officeDocument/2006/relationships/image" Target="../media/image44.jpeg"/><Relationship Id="rId13" Type="http://schemas.openxmlformats.org/officeDocument/2006/relationships/image" Target="../media/image49.png"/><Relationship Id="rId3" Type="http://schemas.openxmlformats.org/officeDocument/2006/relationships/image" Target="../media/image5.png"/><Relationship Id="rId7" Type="http://schemas.openxmlformats.org/officeDocument/2006/relationships/image" Target="../media/image43.jpeg"/><Relationship Id="rId12" Type="http://schemas.openxmlformats.org/officeDocument/2006/relationships/image" Target="../media/image48.jpe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42.jpeg"/><Relationship Id="rId11" Type="http://schemas.openxmlformats.org/officeDocument/2006/relationships/image" Target="../media/image47.png"/><Relationship Id="rId5" Type="http://schemas.openxmlformats.org/officeDocument/2006/relationships/image" Target="../media/image41.jpeg"/><Relationship Id="rId10" Type="http://schemas.openxmlformats.org/officeDocument/2006/relationships/image" Target="../media/image46.jpeg"/><Relationship Id="rId4" Type="http://schemas.openxmlformats.org/officeDocument/2006/relationships/image" Target="../media/image40.jpeg"/><Relationship Id="rId9" Type="http://schemas.openxmlformats.org/officeDocument/2006/relationships/image" Target="../media/image45.jpeg"/><Relationship Id="rId14" Type="http://schemas.openxmlformats.org/officeDocument/2006/relationships/image" Target="../media/image4.png"/></Relationships>
</file>

<file path=ppt/slides/_rels/slide3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5.png"/></Relationships>
</file>

<file path=ppt/slides/_rels/slide39.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notesSlide" Target="../notesSlides/notesSlide23.xml"/><Relationship Id="rId7" Type="http://schemas.openxmlformats.org/officeDocument/2006/relationships/image" Target="../media/image5.png"/><Relationship Id="rId2" Type="http://schemas.openxmlformats.org/officeDocument/2006/relationships/slideLayout" Target="../slideLayouts/slideLayout15.xml"/><Relationship Id="rId1" Type="http://schemas.openxmlformats.org/officeDocument/2006/relationships/vmlDrawing" Target="../drawings/vmlDrawing1.vml"/><Relationship Id="rId6" Type="http://schemas.openxmlformats.org/officeDocument/2006/relationships/image" Target="../media/image50.wmf"/><Relationship Id="rId5" Type="http://schemas.openxmlformats.org/officeDocument/2006/relationships/oleObject" Target="../embeddings/oleObject1.bin"/><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3.xml"/><Relationship Id="rId5" Type="http://schemas.openxmlformats.org/officeDocument/2006/relationships/image" Target="../media/image4.pn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4.png"/><Relationship Id="rId2" Type="http://schemas.openxmlformats.org/officeDocument/2006/relationships/slideLayout" Target="../slideLayouts/slideLayout1.xml"/><Relationship Id="rId1" Type="http://schemas.openxmlformats.org/officeDocument/2006/relationships/vmlDrawing" Target="../drawings/vmlDrawing2.vml"/><Relationship Id="rId6" Type="http://schemas.openxmlformats.org/officeDocument/2006/relationships/image" Target="../media/image5.png"/><Relationship Id="rId5" Type="http://schemas.openxmlformats.org/officeDocument/2006/relationships/image" Target="../media/image50.wmf"/><Relationship Id="rId4" Type="http://schemas.openxmlformats.org/officeDocument/2006/relationships/oleObject" Target="../embeddings/oleObject2.bin"/></Relationships>
</file>

<file path=ppt/slides/_rels/slide4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4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Layout" Target="../slideLayouts/slideLayout15.xml"/><Relationship Id="rId4" Type="http://schemas.openxmlformats.org/officeDocument/2006/relationships/image" Target="../media/image51.png"/></Relationships>
</file>

<file path=ppt/slides/_rels/slide4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Layout" Target="../slideLayouts/slideLayout15.xml"/><Relationship Id="rId5" Type="http://schemas.openxmlformats.org/officeDocument/2006/relationships/image" Target="../media/image53.png"/><Relationship Id="rId4" Type="http://schemas.openxmlformats.org/officeDocument/2006/relationships/image" Target="../media/image52.png"/></Relationships>
</file>

<file path=ppt/slides/_rels/slide4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Layout" Target="../slideLayouts/slideLayout15.xml"/><Relationship Id="rId5" Type="http://schemas.openxmlformats.org/officeDocument/2006/relationships/image" Target="../media/image55.png"/><Relationship Id="rId4" Type="http://schemas.openxmlformats.org/officeDocument/2006/relationships/image" Target="../media/image54.png"/></Relationships>
</file>

<file path=ppt/slides/_rels/slide4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Layout" Target="../slideLayouts/slideLayout15.xml"/><Relationship Id="rId5" Type="http://schemas.openxmlformats.org/officeDocument/2006/relationships/image" Target="../media/image57.png"/><Relationship Id="rId4" Type="http://schemas.openxmlformats.org/officeDocument/2006/relationships/image" Target="../media/image56.jpeg"/></Relationships>
</file>

<file path=ppt/slides/_rels/slide4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slideLayout" Target="../slideLayouts/slideLayout16.xml"/><Relationship Id="rId1" Type="http://schemas.openxmlformats.org/officeDocument/2006/relationships/tags" Target="../tags/tag1.xml"/><Relationship Id="rId6" Type="http://schemas.openxmlformats.org/officeDocument/2006/relationships/image" Target="../media/image58.png"/><Relationship Id="rId5" Type="http://schemas.openxmlformats.org/officeDocument/2006/relationships/image" Target="../media/image4.png"/><Relationship Id="rId4" Type="http://schemas.openxmlformats.org/officeDocument/2006/relationships/image" Target="../media/image5.png"/></Relationships>
</file>

<file path=ppt/slides/_rels/slide47.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61.png"/><Relationship Id="rId2" Type="http://schemas.openxmlformats.org/officeDocument/2006/relationships/notesSlide" Target="../notesSlides/notesSlide24.xml"/><Relationship Id="rId1" Type="http://schemas.openxmlformats.org/officeDocument/2006/relationships/slideLayout" Target="../slideLayouts/slideLayout16.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4.png"/></Relationships>
</file>

<file path=ppt/slides/_rels/slide48.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63.png"/><Relationship Id="rId7" Type="http://schemas.openxmlformats.org/officeDocument/2006/relationships/image" Target="../media/image4.png"/><Relationship Id="rId2" Type="http://schemas.openxmlformats.org/officeDocument/2006/relationships/image" Target="../media/image62.png"/><Relationship Id="rId1" Type="http://schemas.openxmlformats.org/officeDocument/2006/relationships/slideLayout" Target="../slideLayouts/slideLayout15.xml"/><Relationship Id="rId6" Type="http://schemas.openxmlformats.org/officeDocument/2006/relationships/image" Target="../media/image5.png"/><Relationship Id="rId5" Type="http://schemas.openxmlformats.org/officeDocument/2006/relationships/image" Target="../media/image65.png"/><Relationship Id="rId4" Type="http://schemas.openxmlformats.org/officeDocument/2006/relationships/image" Target="../media/image64.png"/></Relationships>
</file>

<file path=ppt/slides/_rels/slide49.xml.rels><?xml version="1.0" encoding="UTF-8" standalone="yes"?>
<Relationships xmlns="http://schemas.openxmlformats.org/package/2006/relationships"><Relationship Id="rId8" Type="http://schemas.openxmlformats.org/officeDocument/2006/relationships/image" Target="../media/image69.jpeg"/><Relationship Id="rId3" Type="http://schemas.openxmlformats.org/officeDocument/2006/relationships/image" Target="../media/image2.png"/><Relationship Id="rId7" Type="http://schemas.openxmlformats.org/officeDocument/2006/relationships/image" Target="../media/image68.jpeg"/><Relationship Id="rId2" Type="http://schemas.openxmlformats.org/officeDocument/2006/relationships/notesSlide" Target="../notesSlides/notesSlide25.xml"/><Relationship Id="rId1" Type="http://schemas.openxmlformats.org/officeDocument/2006/relationships/slideLayout" Target="../slideLayouts/slideLayout15.xml"/><Relationship Id="rId6" Type="http://schemas.openxmlformats.org/officeDocument/2006/relationships/image" Target="../media/image67.jpeg"/><Relationship Id="rId5" Type="http://schemas.openxmlformats.org/officeDocument/2006/relationships/image" Target="../media/image4.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15.xml"/><Relationship Id="rId5" Type="http://schemas.openxmlformats.org/officeDocument/2006/relationships/image" Target="../media/image4.png"/><Relationship Id="rId4" Type="http://schemas.openxmlformats.org/officeDocument/2006/relationships/image" Target="../media/image5.png"/></Relationships>
</file>

<file path=ppt/slides/_rels/slide5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Layout" Target="../slideLayouts/slideLayout15.xml"/><Relationship Id="rId4" Type="http://schemas.openxmlformats.org/officeDocument/2006/relationships/image" Target="../media/image72.jpeg"/></Relationships>
</file>

<file path=ppt/slides/_rels/slide5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6.xml"/><Relationship Id="rId1" Type="http://schemas.openxmlformats.org/officeDocument/2006/relationships/slideLayout" Target="../slideLayouts/slideLayout13.xml"/><Relationship Id="rId5" Type="http://schemas.openxmlformats.org/officeDocument/2006/relationships/image" Target="../media/image4.png"/><Relationship Id="rId4" Type="http://schemas.openxmlformats.org/officeDocument/2006/relationships/image" Target="../media/image73.png"/></Relationships>
</file>

<file path=ppt/slides/_rels/slide5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7.xml"/><Relationship Id="rId1" Type="http://schemas.openxmlformats.org/officeDocument/2006/relationships/slideLayout" Target="../slideLayouts/slideLayout13.xml"/><Relationship Id="rId5" Type="http://schemas.openxmlformats.org/officeDocument/2006/relationships/image" Target="../media/image4.png"/><Relationship Id="rId4" Type="http://schemas.openxmlformats.org/officeDocument/2006/relationships/image" Target="../media/image5.png"/></Relationships>
</file>

<file path=ppt/slides/_rels/slide5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75.jpe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74.jpeg"/><Relationship Id="rId5" Type="http://schemas.openxmlformats.org/officeDocument/2006/relationships/image" Target="../media/image4.png"/><Relationship Id="rId4" Type="http://schemas.openxmlformats.org/officeDocument/2006/relationships/image" Target="../media/image5.png"/></Relationships>
</file>

<file path=ppt/slides/_rels/slide55.xml.rels><?xml version="1.0" encoding="UTF-8" standalone="yes"?>
<Relationships xmlns="http://schemas.openxmlformats.org/package/2006/relationships"><Relationship Id="rId8" Type="http://schemas.openxmlformats.org/officeDocument/2006/relationships/image" Target="../media/image78.jpeg"/><Relationship Id="rId3" Type="http://schemas.openxmlformats.org/officeDocument/2006/relationships/image" Target="../media/image2.png"/><Relationship Id="rId7" Type="http://schemas.openxmlformats.org/officeDocument/2006/relationships/image" Target="../media/image77.jpe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76.jpeg"/><Relationship Id="rId11" Type="http://schemas.openxmlformats.org/officeDocument/2006/relationships/image" Target="../media/image81.jpeg"/><Relationship Id="rId5" Type="http://schemas.openxmlformats.org/officeDocument/2006/relationships/image" Target="../media/image4.png"/><Relationship Id="rId10" Type="http://schemas.openxmlformats.org/officeDocument/2006/relationships/image" Target="../media/image80.jpeg"/><Relationship Id="rId4" Type="http://schemas.openxmlformats.org/officeDocument/2006/relationships/image" Target="../media/image5.png"/><Relationship Id="rId9" Type="http://schemas.openxmlformats.org/officeDocument/2006/relationships/image" Target="../media/image79.jpeg"/></Relationships>
</file>

<file path=ppt/slides/_rels/slide56.xml.rels><?xml version="1.0" encoding="UTF-8" standalone="yes"?>
<Relationships xmlns="http://schemas.openxmlformats.org/package/2006/relationships"><Relationship Id="rId8" Type="http://schemas.openxmlformats.org/officeDocument/2006/relationships/image" Target="../media/image84.jpeg"/><Relationship Id="rId3" Type="http://schemas.openxmlformats.org/officeDocument/2006/relationships/image" Target="../media/image2.png"/><Relationship Id="rId7" Type="http://schemas.openxmlformats.org/officeDocument/2006/relationships/image" Target="../media/image83.jpe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82.jpeg"/><Relationship Id="rId11" Type="http://schemas.openxmlformats.org/officeDocument/2006/relationships/image" Target="../media/image87.jpeg"/><Relationship Id="rId5" Type="http://schemas.openxmlformats.org/officeDocument/2006/relationships/image" Target="../media/image4.png"/><Relationship Id="rId10" Type="http://schemas.openxmlformats.org/officeDocument/2006/relationships/image" Target="../media/image86.jpeg"/><Relationship Id="rId4" Type="http://schemas.openxmlformats.org/officeDocument/2006/relationships/image" Target="../media/image5.png"/><Relationship Id="rId9" Type="http://schemas.openxmlformats.org/officeDocument/2006/relationships/image" Target="../media/image85.jpeg"/></Relationships>
</file>

<file path=ppt/slides/_rels/slide57.xml.rels><?xml version="1.0" encoding="UTF-8" standalone="yes"?>
<Relationships xmlns="http://schemas.openxmlformats.org/package/2006/relationships"><Relationship Id="rId8" Type="http://schemas.openxmlformats.org/officeDocument/2006/relationships/image" Target="../media/image90.jpeg"/><Relationship Id="rId13" Type="http://schemas.openxmlformats.org/officeDocument/2006/relationships/image" Target="../media/image95.jpeg"/><Relationship Id="rId3" Type="http://schemas.openxmlformats.org/officeDocument/2006/relationships/image" Target="../media/image2.png"/><Relationship Id="rId7" Type="http://schemas.openxmlformats.org/officeDocument/2006/relationships/image" Target="../media/image89.jpeg"/><Relationship Id="rId12" Type="http://schemas.openxmlformats.org/officeDocument/2006/relationships/image" Target="../media/image94.jpe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88.jpeg"/><Relationship Id="rId11" Type="http://schemas.openxmlformats.org/officeDocument/2006/relationships/image" Target="../media/image93.jpeg"/><Relationship Id="rId5" Type="http://schemas.openxmlformats.org/officeDocument/2006/relationships/image" Target="../media/image4.png"/><Relationship Id="rId15" Type="http://schemas.openxmlformats.org/officeDocument/2006/relationships/image" Target="../media/image97.jpeg"/><Relationship Id="rId10" Type="http://schemas.openxmlformats.org/officeDocument/2006/relationships/image" Target="../media/image92.jpeg"/><Relationship Id="rId4" Type="http://schemas.openxmlformats.org/officeDocument/2006/relationships/image" Target="../media/image5.png"/><Relationship Id="rId9" Type="http://schemas.openxmlformats.org/officeDocument/2006/relationships/image" Target="../media/image91.jpeg"/><Relationship Id="rId14" Type="http://schemas.openxmlformats.org/officeDocument/2006/relationships/image" Target="../media/image96.jpeg"/></Relationships>
</file>

<file path=ppt/slides/_rels/slide5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98.jpeg"/><Relationship Id="rId4" Type="http://schemas.openxmlformats.org/officeDocument/2006/relationships/image" Target="../media/image4.png"/></Relationships>
</file>

<file path=ppt/slides/_rels/slide5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2.xml"/><Relationship Id="rId1" Type="http://schemas.openxmlformats.org/officeDocument/2006/relationships/slideLayout" Target="../slideLayouts/slideLayout13.xml"/><Relationship Id="rId5" Type="http://schemas.openxmlformats.org/officeDocument/2006/relationships/image" Target="../media/image4.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60.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99.jpeg"/><Relationship Id="rId7" Type="http://schemas.openxmlformats.org/officeDocument/2006/relationships/image" Target="../media/image5.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102.jpeg"/><Relationship Id="rId5" Type="http://schemas.openxmlformats.org/officeDocument/2006/relationships/image" Target="../media/image101.jpeg"/><Relationship Id="rId4" Type="http://schemas.openxmlformats.org/officeDocument/2006/relationships/image" Target="../media/image100.jpeg"/></Relationships>
</file>

<file path=ppt/slides/_rels/slide61.xml.rels><?xml version="1.0" encoding="UTF-8" standalone="yes"?>
<Relationships xmlns="http://schemas.openxmlformats.org/package/2006/relationships"><Relationship Id="rId3" Type="http://schemas.openxmlformats.org/officeDocument/2006/relationships/image" Target="../media/image103.jpeg"/><Relationship Id="rId7" Type="http://schemas.openxmlformats.org/officeDocument/2006/relationships/image" Target="../media/image4.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105.jpeg"/><Relationship Id="rId4" Type="http://schemas.openxmlformats.org/officeDocument/2006/relationships/image" Target="../media/image104.jpeg"/></Relationships>
</file>

<file path=ppt/slides/_rels/slide62.xml.rels><?xml version="1.0" encoding="UTF-8" standalone="yes"?>
<Relationships xmlns="http://schemas.openxmlformats.org/package/2006/relationships"><Relationship Id="rId3" Type="http://schemas.openxmlformats.org/officeDocument/2006/relationships/image" Target="../media/image106.jpeg"/><Relationship Id="rId7" Type="http://schemas.openxmlformats.org/officeDocument/2006/relationships/image" Target="../media/image4.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108.jpeg"/><Relationship Id="rId4" Type="http://schemas.openxmlformats.org/officeDocument/2006/relationships/image" Target="../media/image107.jpeg"/></Relationships>
</file>

<file path=ppt/slides/_rels/slide63.xml.rels><?xml version="1.0" encoding="UTF-8" standalone="yes"?>
<Relationships xmlns="http://schemas.openxmlformats.org/package/2006/relationships"><Relationship Id="rId3" Type="http://schemas.openxmlformats.org/officeDocument/2006/relationships/image" Target="../media/image109.jpeg"/><Relationship Id="rId7" Type="http://schemas.openxmlformats.org/officeDocument/2006/relationships/image" Target="../media/image4.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111.jpeg"/><Relationship Id="rId4" Type="http://schemas.openxmlformats.org/officeDocument/2006/relationships/image" Target="../media/image110.jpeg"/></Relationships>
</file>

<file path=ppt/slides/_rels/slide64.xml.rels><?xml version="1.0" encoding="UTF-8" standalone="yes"?>
<Relationships xmlns="http://schemas.openxmlformats.org/package/2006/relationships"><Relationship Id="rId3" Type="http://schemas.openxmlformats.org/officeDocument/2006/relationships/image" Target="../media/image112.jpeg"/><Relationship Id="rId7" Type="http://schemas.openxmlformats.org/officeDocument/2006/relationships/image" Target="../media/image4.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114.jpeg"/><Relationship Id="rId4" Type="http://schemas.openxmlformats.org/officeDocument/2006/relationships/image" Target="../media/image113.jpeg"/></Relationships>
</file>

<file path=ppt/slides/_rels/slide65.xml.rels><?xml version="1.0" encoding="UTF-8" standalone="yes"?>
<Relationships xmlns="http://schemas.openxmlformats.org/package/2006/relationships"><Relationship Id="rId8" Type="http://schemas.openxmlformats.org/officeDocument/2006/relationships/image" Target="../media/image117.jpeg"/><Relationship Id="rId3" Type="http://schemas.openxmlformats.org/officeDocument/2006/relationships/image" Target="../media/image2.png"/><Relationship Id="rId7" Type="http://schemas.openxmlformats.org/officeDocument/2006/relationships/image" Target="../media/image4.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116.jpeg"/><Relationship Id="rId4" Type="http://schemas.openxmlformats.org/officeDocument/2006/relationships/image" Target="../media/image115.jpeg"/></Relationships>
</file>

<file path=ppt/slides/_rels/slide66.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5.png"/><Relationship Id="rId4" Type="http://schemas.openxmlformats.org/officeDocument/2006/relationships/image" Target="../media/image118.jpeg"/></Relationships>
</file>

<file path=ppt/slides/_rels/slide67.xml.rels><?xml version="1.0" encoding="UTF-8" standalone="yes"?>
<Relationships xmlns="http://schemas.openxmlformats.org/package/2006/relationships"><Relationship Id="rId3" Type="http://schemas.openxmlformats.org/officeDocument/2006/relationships/image" Target="../media/image119.jpe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120.jpeg"/><Relationship Id="rId5" Type="http://schemas.openxmlformats.org/officeDocument/2006/relationships/image" Target="../media/image4.png"/><Relationship Id="rId4" Type="http://schemas.openxmlformats.org/officeDocument/2006/relationships/image" Target="../media/image5.png"/></Relationships>
</file>

<file path=ppt/slides/_rels/slide68.xml.rels><?xml version="1.0" encoding="UTF-8" standalone="yes"?>
<Relationships xmlns="http://schemas.openxmlformats.org/package/2006/relationships"><Relationship Id="rId3" Type="http://schemas.openxmlformats.org/officeDocument/2006/relationships/image" Target="../media/image121.jpeg"/><Relationship Id="rId7" Type="http://schemas.openxmlformats.org/officeDocument/2006/relationships/image" Target="../media/image4.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123.jpeg"/><Relationship Id="rId4" Type="http://schemas.openxmlformats.org/officeDocument/2006/relationships/image" Target="../media/image122.jpeg"/></Relationships>
</file>

<file path=ppt/slides/_rels/slide69.xml.rels><?xml version="1.0" encoding="UTF-8" standalone="yes"?>
<Relationships xmlns="http://schemas.openxmlformats.org/package/2006/relationships"><Relationship Id="rId3" Type="http://schemas.openxmlformats.org/officeDocument/2006/relationships/image" Target="../media/image124.jpeg"/><Relationship Id="rId7" Type="http://schemas.openxmlformats.org/officeDocument/2006/relationships/image" Target="../media/image4.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126.jpeg"/><Relationship Id="rId4" Type="http://schemas.openxmlformats.org/officeDocument/2006/relationships/image" Target="../media/image125.jpe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7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3.xml"/><Relationship Id="rId1" Type="http://schemas.openxmlformats.org/officeDocument/2006/relationships/slideLayout" Target="../slideLayouts/slideLayout13.xml"/><Relationship Id="rId5" Type="http://schemas.openxmlformats.org/officeDocument/2006/relationships/image" Target="../media/image3.png"/><Relationship Id="rId4" Type="http://schemas.openxmlformats.org/officeDocument/2006/relationships/image" Target="../media/image4.png"/></Relationships>
</file>

<file path=ppt/slides/_rels/slide7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4.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5.png"/></Relationships>
</file>

<file path=ppt/slides/_rels/slide7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5.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26035" y="-25400"/>
            <a:ext cx="12244070" cy="6883400"/>
            <a:chOff x="-41" y="-40"/>
            <a:chExt cx="19282" cy="10840"/>
          </a:xfrm>
        </p:grpSpPr>
        <p:pic>
          <p:nvPicPr>
            <p:cNvPr id="2" name="图片 1" descr="图片1"/>
            <p:cNvPicPr>
              <a:picLocks noChangeAspect="1"/>
            </p:cNvPicPr>
            <p:nvPr/>
          </p:nvPicPr>
          <p:blipFill>
            <a:blip r:embed="rId3" cstate="print"/>
            <a:stretch>
              <a:fillRect/>
            </a:stretch>
          </p:blipFill>
          <p:spPr>
            <a:xfrm>
              <a:off x="-41" y="-40"/>
              <a:ext cx="19282" cy="10840"/>
            </a:xfrm>
            <a:prstGeom prst="rect">
              <a:avLst/>
            </a:prstGeom>
          </p:spPr>
        </p:pic>
        <p:pic>
          <p:nvPicPr>
            <p:cNvPr id="4" name="图片 3" descr="图片2"/>
            <p:cNvPicPr>
              <a:picLocks noChangeAspect="1"/>
            </p:cNvPicPr>
            <p:nvPr/>
          </p:nvPicPr>
          <p:blipFill>
            <a:blip r:embed="rId4" cstate="print"/>
            <a:stretch>
              <a:fillRect/>
            </a:stretch>
          </p:blipFill>
          <p:spPr>
            <a:xfrm>
              <a:off x="-41" y="420"/>
              <a:ext cx="9539" cy="9919"/>
            </a:xfrm>
            <a:prstGeom prst="rect">
              <a:avLst/>
            </a:prstGeom>
          </p:spPr>
        </p:pic>
      </p:grpSp>
      <p:sp>
        <p:nvSpPr>
          <p:cNvPr id="6" name="文本框 5"/>
          <p:cNvSpPr txBox="1"/>
          <p:nvPr/>
        </p:nvSpPr>
        <p:spPr>
          <a:xfrm>
            <a:off x="5781191" y="1367155"/>
            <a:ext cx="6069330" cy="2168525"/>
          </a:xfrm>
          <a:prstGeom prst="rect">
            <a:avLst/>
          </a:prstGeom>
          <a:noFill/>
        </p:spPr>
        <p:txBody>
          <a:bodyPr wrap="square" rtlCol="0">
            <a:spAutoFit/>
          </a:bodyPr>
          <a:lstStyle/>
          <a:p>
            <a:r>
              <a:rPr lang="zh-CN" sz="10000" dirty="0">
                <a:gradFill>
                  <a:gsLst>
                    <a:gs pos="0">
                      <a:srgbClr val="00D1FE">
                        <a:alpha val="95000"/>
                      </a:srgbClr>
                    </a:gs>
                    <a:gs pos="100000">
                      <a:srgbClr val="397CD5">
                        <a:alpha val="95000"/>
                      </a:srgbClr>
                    </a:gs>
                  </a:gsLst>
                  <a:lin ang="2700000" scaled="1"/>
                </a:gradFill>
                <a:latin typeface="方正大黑简体" panose="03000509000000000000" charset="-122"/>
                <a:ea typeface="方正大黑简体" panose="03000509000000000000" charset="-122"/>
                <a:sym typeface="PangMenZhengDao" panose="02010600030101010101" pitchFamily="2" charset="-122"/>
              </a:rPr>
              <a:t>赛普机电</a:t>
            </a:r>
            <a:r>
              <a:rPr lang="en-US" altLang="zh-CN" sz="3500" dirty="0" err="1">
                <a:gradFill>
                  <a:gsLst>
                    <a:gs pos="0">
                      <a:srgbClr val="00D1FE">
                        <a:alpha val="95000"/>
                      </a:srgbClr>
                    </a:gs>
                    <a:gs pos="100000">
                      <a:srgbClr val="397CD5">
                        <a:alpha val="95000"/>
                      </a:srgbClr>
                    </a:gs>
                  </a:gsLst>
                  <a:lin ang="2700000" scaled="1"/>
                </a:gradFill>
                <a:latin typeface="方正大黑简体" panose="03000509000000000000" charset="-122"/>
                <a:ea typeface="方正大黑简体" panose="03000509000000000000" charset="-122"/>
                <a:sym typeface="PangMenZhengDao" panose="02010600030101010101" pitchFamily="2" charset="-122"/>
              </a:rPr>
              <a:t>Saipu</a:t>
            </a:r>
            <a:r>
              <a:rPr lang="en-US" altLang="zh-CN" sz="3500" dirty="0">
                <a:gradFill>
                  <a:gsLst>
                    <a:gs pos="0">
                      <a:srgbClr val="00D1FE">
                        <a:alpha val="95000"/>
                      </a:srgbClr>
                    </a:gs>
                    <a:gs pos="100000">
                      <a:srgbClr val="397CD5">
                        <a:alpha val="95000"/>
                      </a:srgbClr>
                    </a:gs>
                  </a:gsLst>
                  <a:lin ang="2700000" scaled="1"/>
                </a:gradFill>
                <a:latin typeface="方正大黑简体" panose="03000509000000000000" charset="-122"/>
                <a:ea typeface="方正大黑简体" panose="03000509000000000000" charset="-122"/>
                <a:sym typeface="PangMenZhengDao" panose="02010600030101010101" pitchFamily="2" charset="-122"/>
              </a:rPr>
              <a:t> Electromechanical</a:t>
            </a:r>
            <a:endParaRPr lang="zh-CN" sz="3500" dirty="0">
              <a:gradFill>
                <a:gsLst>
                  <a:gs pos="0">
                    <a:srgbClr val="00D1FE">
                      <a:alpha val="95000"/>
                    </a:srgbClr>
                  </a:gs>
                  <a:gs pos="100000">
                    <a:srgbClr val="397CD5">
                      <a:alpha val="95000"/>
                    </a:srgbClr>
                  </a:gs>
                </a:gsLst>
                <a:lin ang="2700000" scaled="1"/>
              </a:gradFill>
              <a:latin typeface="方正大黑简体" panose="03000509000000000000" charset="-122"/>
              <a:ea typeface="方正大黑简体" panose="03000509000000000000" charset="-122"/>
              <a:sym typeface="PangMenZhengDao" panose="02010600030101010101" pitchFamily="2" charset="-122"/>
            </a:endParaRPr>
          </a:p>
        </p:txBody>
      </p:sp>
      <p:sp>
        <p:nvSpPr>
          <p:cNvPr id="8" name="文本框 7"/>
          <p:cNvSpPr txBox="1"/>
          <p:nvPr/>
        </p:nvSpPr>
        <p:spPr>
          <a:xfrm>
            <a:off x="5781191" y="4093845"/>
            <a:ext cx="5787390" cy="1506855"/>
          </a:xfrm>
          <a:prstGeom prst="rect">
            <a:avLst/>
          </a:prstGeom>
          <a:noFill/>
        </p:spPr>
        <p:txBody>
          <a:bodyPr wrap="square" rtlCol="0">
            <a:spAutoFit/>
          </a:bodyPr>
          <a:lstStyle/>
          <a:p>
            <a:r>
              <a:rPr lang="zh-CN" altLang="en-US" sz="36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PangMenZhengDao" panose="02010600030101010101" pitchFamily="2" charset="-122"/>
              </a:rPr>
              <a:t>国际标准</a:t>
            </a:r>
            <a:r>
              <a:rPr lang="en-US" altLang="zh-CN" sz="36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PangMenZhengDao" panose="02010600030101010101" pitchFamily="2" charset="-122"/>
              </a:rPr>
              <a:t>·</a:t>
            </a:r>
            <a:r>
              <a:rPr lang="zh-CN" altLang="en-US" sz="36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PangMenZhengDao" panose="02010600030101010101" pitchFamily="2" charset="-122"/>
              </a:rPr>
              <a:t>精工品质</a:t>
            </a:r>
            <a:endParaRPr lang="en-US" altLang="zh-CN" sz="36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PangMenZhengDao" panose="02010600030101010101" pitchFamily="2" charset="-122"/>
            </a:endParaRPr>
          </a:p>
          <a:p>
            <a:r>
              <a:rPr lang="en-US" altLang="zh-CN" sz="28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PangMenZhengDao" panose="02010600030101010101" pitchFamily="2" charset="-122"/>
              </a:rPr>
              <a:t>International standard ·Exquisite workmanship and quality</a:t>
            </a:r>
            <a:endParaRPr lang="zh-CN" altLang="en-US" sz="28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PangMenZhengDao" panose="02010600030101010101" pitchFamily="2" charset="-122"/>
            </a:endParaRPr>
          </a:p>
        </p:txBody>
      </p:sp>
      <p:pic>
        <p:nvPicPr>
          <p:cNvPr id="9" name="图片 8" descr="白色LOGO"/>
          <p:cNvPicPr>
            <a:picLocks noChangeAspect="1"/>
          </p:cNvPicPr>
          <p:nvPr/>
        </p:nvPicPr>
        <p:blipFill>
          <a:blip r:embed="rId5" cstate="print"/>
          <a:stretch>
            <a:fillRect/>
          </a:stretch>
        </p:blipFill>
        <p:spPr>
          <a:xfrm>
            <a:off x="10005695" y="325120"/>
            <a:ext cx="1691005" cy="38608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250" advTm="3000">
        <p:fade/>
      </p:transition>
    </mc:Choice>
    <mc:Fallback xmlns="">
      <p:transition advTm="3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500"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000" fill="hold">
                                          <p:stCondLst>
                                            <p:cond delay="0"/>
                                          </p:stCondLst>
                                        </p:cTn>
                                        <p:tgtEl>
                                          <p:spTgt spid="8"/>
                                        </p:tgtEl>
                                        <p:attrNameLst>
                                          <p:attrName>style.visibility</p:attrName>
                                        </p:attrNameLst>
                                      </p:cBhvr>
                                      <p:to>
                                        <p:strVal val="visible"/>
                                      </p:to>
                                    </p:set>
                                    <p:anim calcmode="lin" valueType="num">
                                      <p:cBhvr additive="base">
                                        <p:cTn id="13" dur="1000" fill="hold"/>
                                        <p:tgtEl>
                                          <p:spTgt spid="8"/>
                                        </p:tgtEl>
                                        <p:attrNameLst>
                                          <p:attrName>ppt_x</p:attrName>
                                        </p:attrNameLst>
                                      </p:cBhvr>
                                      <p:tavLst>
                                        <p:tav tm="0">
                                          <p:val>
                                            <p:strVal val="#ppt_x"/>
                                          </p:val>
                                        </p:tav>
                                        <p:tav tm="100000">
                                          <p:val>
                                            <p:strVal val="#ppt_x"/>
                                          </p:val>
                                        </p:tav>
                                      </p:tavLst>
                                    </p:anim>
                                    <p:anim calcmode="lin" valueType="num">
                                      <p:cBhvr additive="base">
                                        <p:cTn id="14" dur="10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图片1"/>
          <p:cNvPicPr>
            <a:picLocks noChangeAspect="1"/>
          </p:cNvPicPr>
          <p:nvPr/>
        </p:nvPicPr>
        <p:blipFill>
          <a:blip r:embed="rId3" cstate="print"/>
          <a:stretch>
            <a:fillRect/>
          </a:stretch>
        </p:blipFill>
        <p:spPr>
          <a:xfrm>
            <a:off x="-52705" y="-44450"/>
            <a:ext cx="12327255" cy="6929755"/>
          </a:xfrm>
          <a:prstGeom prst="rect">
            <a:avLst/>
          </a:prstGeom>
        </p:spPr>
      </p:pic>
      <p:grpSp>
        <p:nvGrpSpPr>
          <p:cNvPr id="6" name="组合 5"/>
          <p:cNvGrpSpPr/>
          <p:nvPr/>
        </p:nvGrpSpPr>
        <p:grpSpPr>
          <a:xfrm>
            <a:off x="172720" y="2022475"/>
            <a:ext cx="3159760" cy="3324860"/>
            <a:chOff x="2108506" y="1929448"/>
            <a:chExt cx="3806536" cy="4005187"/>
          </a:xfrm>
        </p:grpSpPr>
        <p:grpSp>
          <p:nvGrpSpPr>
            <p:cNvPr id="7" name="网线"/>
            <p:cNvGrpSpPr/>
            <p:nvPr/>
          </p:nvGrpSpPr>
          <p:grpSpPr bwMode="auto">
            <a:xfrm>
              <a:off x="2108506" y="1929448"/>
              <a:ext cx="3806536" cy="4005187"/>
              <a:chOff x="1937437" y="1332541"/>
              <a:chExt cx="3986578" cy="4192919"/>
            </a:xfrm>
          </p:grpSpPr>
          <p:sp>
            <p:nvSpPr>
              <p:cNvPr id="9" name="Line 16"/>
              <p:cNvSpPr>
                <a:spLocks noChangeShapeType="1"/>
              </p:cNvSpPr>
              <p:nvPr/>
            </p:nvSpPr>
            <p:spPr bwMode="gray">
              <a:xfrm>
                <a:off x="1937437" y="3430588"/>
                <a:ext cx="3986578" cy="0"/>
              </a:xfrm>
              <a:prstGeom prst="line">
                <a:avLst/>
              </a:prstGeom>
              <a:noFill/>
              <a:ln w="28575">
                <a:solidFill>
                  <a:schemeClr val="bg1">
                    <a:lumMod val="85000"/>
                    <a:alpha val="50000"/>
                  </a:schemeClr>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dirty="0">
                  <a:ln>
                    <a:noFill/>
                  </a:ln>
                  <a:solidFill>
                    <a:schemeClr val="bg1"/>
                  </a:solidFill>
                  <a:effectLst/>
                  <a:uLnTx/>
                  <a:uFillTx/>
                  <a:latin typeface="PangMenZhengDao" panose="02010600030101010101" pitchFamily="2" charset="-122"/>
                  <a:ea typeface="PangMenZhengDao" panose="02010600030101010101" pitchFamily="2" charset="-122"/>
                  <a:cs typeface="+mn-ea"/>
                  <a:sym typeface="PangMenZhengDao" panose="02010600030101010101" pitchFamily="2" charset="-122"/>
                </a:endParaRPr>
              </a:p>
            </p:txBody>
          </p:sp>
          <p:sp>
            <p:nvSpPr>
              <p:cNvPr id="10" name="Line 17"/>
              <p:cNvSpPr>
                <a:spLocks noChangeShapeType="1"/>
              </p:cNvSpPr>
              <p:nvPr/>
            </p:nvSpPr>
            <p:spPr bwMode="gray">
              <a:xfrm>
                <a:off x="3931520" y="1332541"/>
                <a:ext cx="0" cy="4192919"/>
              </a:xfrm>
              <a:prstGeom prst="line">
                <a:avLst/>
              </a:prstGeom>
              <a:noFill/>
              <a:ln w="28575">
                <a:solidFill>
                  <a:schemeClr val="bg1">
                    <a:lumMod val="85000"/>
                    <a:alpha val="50000"/>
                  </a:schemeClr>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dirty="0">
                  <a:ln>
                    <a:noFill/>
                  </a:ln>
                  <a:solidFill>
                    <a:schemeClr val="bg1"/>
                  </a:solidFill>
                  <a:effectLst/>
                  <a:uLnTx/>
                  <a:uFillTx/>
                  <a:latin typeface="PangMenZhengDao" panose="02010600030101010101" pitchFamily="2" charset="-122"/>
                  <a:ea typeface="PangMenZhengDao" panose="02010600030101010101" pitchFamily="2" charset="-122"/>
                  <a:cs typeface="+mn-ea"/>
                  <a:sym typeface="PangMenZhengDao" panose="02010600030101010101" pitchFamily="2" charset="-122"/>
                </a:endParaRPr>
              </a:p>
            </p:txBody>
          </p:sp>
          <p:sp>
            <p:nvSpPr>
              <p:cNvPr id="11" name="Oval 10"/>
              <p:cNvSpPr>
                <a:spLocks noChangeArrowheads="1"/>
              </p:cNvSpPr>
              <p:nvPr/>
            </p:nvSpPr>
            <p:spPr bwMode="gray">
              <a:xfrm>
                <a:off x="2332760" y="1808648"/>
                <a:ext cx="3192756" cy="3216899"/>
              </a:xfrm>
              <a:prstGeom prst="ellipse">
                <a:avLst/>
              </a:prstGeom>
              <a:noFill/>
              <a:ln w="9525">
                <a:solidFill>
                  <a:schemeClr val="bg1">
                    <a:lumMod val="85000"/>
                    <a:alpha val="50000"/>
                  </a:schemeClr>
                </a:solidFill>
                <a:round/>
              </a:ln>
              <a:effectLst/>
              <a:extLst>
                <a:ext uri="{909E8E84-426E-40DD-AFC4-6F175D3DCCD1}">
                  <a14:hiddenFill xmlns:a14="http://schemas.microsoft.com/office/drawing/2010/main">
                    <a:solidFill>
                      <a:schemeClr val="accent1">
                        <a:alpha val="64999"/>
                      </a:scheme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dirty="0">
                  <a:ln>
                    <a:noFill/>
                  </a:ln>
                  <a:solidFill>
                    <a:schemeClr val="bg1"/>
                  </a:solidFill>
                  <a:effectLst/>
                  <a:uLnTx/>
                  <a:uFillTx/>
                  <a:latin typeface="PangMenZhengDao" panose="02010600030101010101" pitchFamily="2" charset="-122"/>
                  <a:ea typeface="PangMenZhengDao" panose="02010600030101010101" pitchFamily="2" charset="-122"/>
                  <a:cs typeface="+mn-ea"/>
                  <a:sym typeface="PangMenZhengDao" panose="02010600030101010101" pitchFamily="2" charset="-122"/>
                </a:endParaRPr>
              </a:p>
            </p:txBody>
          </p:sp>
          <p:sp>
            <p:nvSpPr>
              <p:cNvPr id="12" name="Oval 15"/>
              <p:cNvSpPr>
                <a:spLocks noChangeArrowheads="1"/>
              </p:cNvSpPr>
              <p:nvPr/>
            </p:nvSpPr>
            <p:spPr bwMode="auto">
              <a:xfrm>
                <a:off x="2135892" y="1600749"/>
                <a:ext cx="3608719" cy="3643808"/>
              </a:xfrm>
              <a:prstGeom prst="ellipse">
                <a:avLst/>
              </a:prstGeom>
              <a:noFill/>
              <a:ln w="19050">
                <a:solidFill>
                  <a:schemeClr val="bg1">
                    <a:lumMod val="85000"/>
                    <a:alpha val="50000"/>
                  </a:schemeClr>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dirty="0">
                  <a:ln>
                    <a:noFill/>
                  </a:ln>
                  <a:solidFill>
                    <a:schemeClr val="bg1"/>
                  </a:solidFill>
                  <a:effectLst/>
                  <a:uLnTx/>
                  <a:uFillTx/>
                  <a:latin typeface="PangMenZhengDao" panose="02010600030101010101" pitchFamily="2" charset="-122"/>
                  <a:ea typeface="PangMenZhengDao" panose="02010600030101010101" pitchFamily="2" charset="-122"/>
                  <a:cs typeface="+mn-ea"/>
                  <a:sym typeface="PangMenZhengDao" panose="02010600030101010101" pitchFamily="2" charset="-122"/>
                </a:endParaRPr>
              </a:p>
            </p:txBody>
          </p:sp>
        </p:grpSp>
        <p:sp>
          <p:nvSpPr>
            <p:cNvPr id="8" name="Oval 12"/>
            <p:cNvSpPr>
              <a:spLocks noChangeArrowheads="1"/>
            </p:cNvSpPr>
            <p:nvPr/>
          </p:nvSpPr>
          <p:spPr bwMode="gray">
            <a:xfrm>
              <a:off x="2729370" y="2651160"/>
              <a:ext cx="2548130" cy="2599019"/>
            </a:xfrm>
            <a:prstGeom prst="ellipse">
              <a:avLst/>
            </a:prstGeom>
            <a:gradFill>
              <a:gsLst>
                <a:gs pos="0">
                  <a:srgbClr val="00D1FE">
                    <a:alpha val="95000"/>
                  </a:srgbClr>
                </a:gs>
                <a:gs pos="100000">
                  <a:srgbClr val="397CD5">
                    <a:alpha val="95000"/>
                  </a:srgbClr>
                </a:gs>
              </a:gsLst>
              <a:lin ang="2700000" scaled="1"/>
            </a:gradFill>
            <a:ln w="38100">
              <a:solidFill>
                <a:srgbClr val="F8F8F8"/>
              </a:solidFill>
              <a:rou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dirty="0">
                <a:ln>
                  <a:noFill/>
                </a:ln>
                <a:solidFill>
                  <a:schemeClr val="bg1"/>
                </a:solidFill>
                <a:effectLst/>
                <a:uLnTx/>
                <a:uFillTx/>
                <a:latin typeface="PangMenZhengDao" panose="02010600030101010101" pitchFamily="2" charset="-122"/>
                <a:ea typeface="PangMenZhengDao" panose="02010600030101010101" pitchFamily="2" charset="-122"/>
                <a:cs typeface="+mn-ea"/>
                <a:sym typeface="PangMenZhengDao" panose="02010600030101010101" pitchFamily="2" charset="-122"/>
              </a:endParaRPr>
            </a:p>
          </p:txBody>
        </p:sp>
      </p:grpSp>
      <p:grpSp>
        <p:nvGrpSpPr>
          <p:cNvPr id="16" name="圆圈2"/>
          <p:cNvGrpSpPr/>
          <p:nvPr/>
        </p:nvGrpSpPr>
        <p:grpSpPr bwMode="auto">
          <a:xfrm>
            <a:off x="1611630" y="1619885"/>
            <a:ext cx="302260" cy="302260"/>
            <a:chOff x="2928" y="2208"/>
            <a:chExt cx="262" cy="262"/>
          </a:xfrm>
          <a:gradFill>
            <a:gsLst>
              <a:gs pos="0">
                <a:srgbClr val="00D1FE">
                  <a:alpha val="95000"/>
                </a:srgbClr>
              </a:gs>
              <a:gs pos="100000">
                <a:srgbClr val="397CD5">
                  <a:alpha val="95000"/>
                </a:srgbClr>
              </a:gs>
            </a:gsLst>
            <a:lin ang="2700000" scaled="1"/>
          </a:gradFill>
        </p:grpSpPr>
        <p:sp>
          <p:nvSpPr>
            <p:cNvPr id="17" name="Oval 28"/>
            <p:cNvSpPr>
              <a:spLocks noChangeArrowheads="1"/>
            </p:cNvSpPr>
            <p:nvPr/>
          </p:nvSpPr>
          <p:spPr bwMode="gray">
            <a:xfrm>
              <a:off x="2928" y="2208"/>
              <a:ext cx="262" cy="262"/>
            </a:xfrm>
            <a:prstGeom prst="ellipse">
              <a:avLst/>
            </a:prstGeom>
            <a:grpFill/>
            <a:ln w="12700">
              <a:solidFill>
                <a:srgbClr val="F8F8F8"/>
              </a:solidFill>
              <a:round/>
            </a:ln>
            <a:effectLst>
              <a:outerShdw dist="35921" dir="2700000" algn="ctr" rotWithShape="0">
                <a:srgbClr val="1C1C1C">
                  <a:alpha val="50000"/>
                </a:srgbClr>
              </a:outerShdw>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dirty="0">
                <a:ln>
                  <a:noFill/>
                </a:ln>
                <a:solidFill>
                  <a:schemeClr val="bg1"/>
                </a:solidFill>
                <a:effectLst/>
                <a:uLnTx/>
                <a:uFillTx/>
                <a:latin typeface="PangMenZhengDao" panose="02010600030101010101" pitchFamily="2" charset="-122"/>
                <a:ea typeface="PangMenZhengDao" panose="02010600030101010101" pitchFamily="2" charset="-122"/>
                <a:cs typeface="+mn-ea"/>
                <a:sym typeface="PangMenZhengDao" panose="02010600030101010101" pitchFamily="2" charset="-122"/>
              </a:endParaRPr>
            </a:p>
          </p:txBody>
        </p:sp>
        <p:sp>
          <p:nvSpPr>
            <p:cNvPr id="18" name="Oval 29"/>
            <p:cNvSpPr>
              <a:spLocks noChangeArrowheads="1"/>
            </p:cNvSpPr>
            <p:nvPr/>
          </p:nvSpPr>
          <p:spPr bwMode="gray">
            <a:xfrm>
              <a:off x="2950" y="2230"/>
              <a:ext cx="218" cy="218"/>
            </a:xfrm>
            <a:prstGeom prst="ellipse">
              <a:avLst/>
            </a:prstGeom>
            <a:grpFill/>
            <a:ln>
              <a:noFill/>
            </a:ln>
            <a:effectLst/>
            <a:extLst>
              <a:ext uri="{91240B29-F687-4F45-9708-019B960494DF}">
                <a14:hiddenLine xmlns:a14="http://schemas.microsoft.com/office/drawing/2010/main" w="12700">
                  <a:solidFill>
                    <a:srgbClr val="DDDDDD"/>
                  </a:solidFill>
                  <a:round/>
                </a14:hiddenLine>
              </a:ext>
              <a:ext uri="{AF507438-7753-43E0-B8FC-AC1667EBCBE1}">
                <a14:hiddenEffects xmlns:a14="http://schemas.microsoft.com/office/drawing/2010/main">
                  <a:effectLst>
                    <a:outerShdw dist="17961" dir="2700000" algn="ctr" rotWithShape="0">
                      <a:srgbClr val="000000">
                        <a:alpha val="50000"/>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dirty="0">
                <a:ln>
                  <a:noFill/>
                </a:ln>
                <a:solidFill>
                  <a:schemeClr val="bg1"/>
                </a:solidFill>
                <a:effectLst/>
                <a:uLnTx/>
                <a:uFillTx/>
                <a:latin typeface="PangMenZhengDao" panose="02010600030101010101" pitchFamily="2" charset="-122"/>
                <a:ea typeface="PangMenZhengDao" panose="02010600030101010101" pitchFamily="2" charset="-122"/>
                <a:cs typeface="+mn-ea"/>
                <a:sym typeface="PangMenZhengDao" panose="02010600030101010101" pitchFamily="2" charset="-122"/>
              </a:endParaRPr>
            </a:p>
          </p:txBody>
        </p:sp>
      </p:grpSp>
      <p:grpSp>
        <p:nvGrpSpPr>
          <p:cNvPr id="19" name="圆圈3"/>
          <p:cNvGrpSpPr/>
          <p:nvPr/>
        </p:nvGrpSpPr>
        <p:grpSpPr bwMode="auto">
          <a:xfrm>
            <a:off x="3433445" y="3533775"/>
            <a:ext cx="302260" cy="302260"/>
            <a:chOff x="2928" y="2208"/>
            <a:chExt cx="262" cy="262"/>
          </a:xfrm>
          <a:gradFill>
            <a:gsLst>
              <a:gs pos="0">
                <a:srgbClr val="00D1FE">
                  <a:alpha val="95000"/>
                </a:srgbClr>
              </a:gs>
              <a:gs pos="100000">
                <a:srgbClr val="397CD5">
                  <a:alpha val="95000"/>
                </a:srgbClr>
              </a:gs>
            </a:gsLst>
            <a:lin ang="2700000" scaled="1"/>
          </a:gradFill>
        </p:grpSpPr>
        <p:sp>
          <p:nvSpPr>
            <p:cNvPr id="20" name="Oval 31"/>
            <p:cNvSpPr>
              <a:spLocks noChangeArrowheads="1"/>
            </p:cNvSpPr>
            <p:nvPr/>
          </p:nvSpPr>
          <p:spPr bwMode="gray">
            <a:xfrm>
              <a:off x="2928" y="2208"/>
              <a:ext cx="262" cy="262"/>
            </a:xfrm>
            <a:prstGeom prst="ellipse">
              <a:avLst/>
            </a:prstGeom>
            <a:grpFill/>
            <a:ln w="12700">
              <a:solidFill>
                <a:srgbClr val="F8F8F8"/>
              </a:solidFill>
              <a:round/>
            </a:ln>
            <a:effectLst>
              <a:outerShdw dist="35921" dir="2700000" algn="ctr" rotWithShape="0">
                <a:srgbClr val="1C1C1C">
                  <a:alpha val="50000"/>
                </a:srgbClr>
              </a:outerShdw>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dirty="0">
                <a:ln>
                  <a:noFill/>
                </a:ln>
                <a:solidFill>
                  <a:schemeClr val="bg1"/>
                </a:solidFill>
                <a:effectLst/>
                <a:uLnTx/>
                <a:uFillTx/>
                <a:latin typeface="PangMenZhengDao" panose="02010600030101010101" pitchFamily="2" charset="-122"/>
                <a:ea typeface="PangMenZhengDao" panose="02010600030101010101" pitchFamily="2" charset="-122"/>
                <a:cs typeface="+mn-ea"/>
                <a:sym typeface="PangMenZhengDao" panose="02010600030101010101" pitchFamily="2" charset="-122"/>
              </a:endParaRPr>
            </a:p>
          </p:txBody>
        </p:sp>
        <p:sp>
          <p:nvSpPr>
            <p:cNvPr id="21" name="Oval 32"/>
            <p:cNvSpPr>
              <a:spLocks noChangeArrowheads="1"/>
            </p:cNvSpPr>
            <p:nvPr/>
          </p:nvSpPr>
          <p:spPr bwMode="gray">
            <a:xfrm>
              <a:off x="2950" y="2230"/>
              <a:ext cx="218" cy="218"/>
            </a:xfrm>
            <a:prstGeom prst="ellipse">
              <a:avLst/>
            </a:prstGeom>
            <a:grpFill/>
            <a:ln>
              <a:noFill/>
            </a:ln>
            <a:effectLst/>
            <a:extLst>
              <a:ext uri="{91240B29-F687-4F45-9708-019B960494DF}">
                <a14:hiddenLine xmlns:a14="http://schemas.microsoft.com/office/drawing/2010/main" w="12700">
                  <a:solidFill>
                    <a:srgbClr val="DDDDDD"/>
                  </a:solidFill>
                  <a:round/>
                </a14:hiddenLine>
              </a:ext>
              <a:ext uri="{AF507438-7753-43E0-B8FC-AC1667EBCBE1}">
                <a14:hiddenEffects xmlns:a14="http://schemas.microsoft.com/office/drawing/2010/main">
                  <a:effectLst>
                    <a:outerShdw dist="17961" dir="2700000" algn="ctr" rotWithShape="0">
                      <a:srgbClr val="000000">
                        <a:alpha val="50000"/>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dirty="0">
                <a:ln>
                  <a:noFill/>
                </a:ln>
                <a:solidFill>
                  <a:schemeClr val="bg1"/>
                </a:solidFill>
                <a:effectLst/>
                <a:uLnTx/>
                <a:uFillTx/>
                <a:latin typeface="PangMenZhengDao" panose="02010600030101010101" pitchFamily="2" charset="-122"/>
                <a:ea typeface="PangMenZhengDao" panose="02010600030101010101" pitchFamily="2" charset="-122"/>
                <a:cs typeface="+mn-ea"/>
                <a:sym typeface="PangMenZhengDao" panose="02010600030101010101" pitchFamily="2" charset="-122"/>
              </a:endParaRPr>
            </a:p>
          </p:txBody>
        </p:sp>
      </p:grpSp>
      <p:grpSp>
        <p:nvGrpSpPr>
          <p:cNvPr id="26" name="圆圈4"/>
          <p:cNvGrpSpPr/>
          <p:nvPr/>
        </p:nvGrpSpPr>
        <p:grpSpPr bwMode="auto">
          <a:xfrm>
            <a:off x="1611630" y="5409565"/>
            <a:ext cx="302260" cy="302260"/>
            <a:chOff x="2928" y="2208"/>
            <a:chExt cx="262" cy="262"/>
          </a:xfrm>
          <a:gradFill>
            <a:gsLst>
              <a:gs pos="0">
                <a:srgbClr val="00D1FE">
                  <a:alpha val="95000"/>
                </a:srgbClr>
              </a:gs>
              <a:gs pos="100000">
                <a:srgbClr val="397CD5">
                  <a:alpha val="95000"/>
                </a:srgbClr>
              </a:gs>
            </a:gsLst>
            <a:lin ang="2700000" scaled="1"/>
          </a:gradFill>
        </p:grpSpPr>
        <p:sp>
          <p:nvSpPr>
            <p:cNvPr id="27" name="Oval 34"/>
            <p:cNvSpPr>
              <a:spLocks noChangeArrowheads="1"/>
            </p:cNvSpPr>
            <p:nvPr/>
          </p:nvSpPr>
          <p:spPr bwMode="gray">
            <a:xfrm>
              <a:off x="2928" y="2208"/>
              <a:ext cx="262" cy="262"/>
            </a:xfrm>
            <a:prstGeom prst="ellipse">
              <a:avLst/>
            </a:prstGeom>
            <a:grpFill/>
            <a:ln w="12700">
              <a:solidFill>
                <a:srgbClr val="F8F8F8"/>
              </a:solidFill>
              <a:round/>
            </a:ln>
            <a:effectLst>
              <a:outerShdw dist="35921" dir="2700000" algn="ctr" rotWithShape="0">
                <a:srgbClr val="1C1C1C">
                  <a:alpha val="50000"/>
                </a:srgbClr>
              </a:outerShdw>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dirty="0">
                <a:ln>
                  <a:noFill/>
                </a:ln>
                <a:solidFill>
                  <a:schemeClr val="bg1"/>
                </a:solidFill>
                <a:effectLst/>
                <a:uLnTx/>
                <a:uFillTx/>
                <a:latin typeface="PangMenZhengDao" panose="02010600030101010101" pitchFamily="2" charset="-122"/>
                <a:ea typeface="PangMenZhengDao" panose="02010600030101010101" pitchFamily="2" charset="-122"/>
                <a:cs typeface="+mn-ea"/>
                <a:sym typeface="PangMenZhengDao" panose="02010600030101010101" pitchFamily="2" charset="-122"/>
              </a:endParaRPr>
            </a:p>
          </p:txBody>
        </p:sp>
        <p:sp>
          <p:nvSpPr>
            <p:cNvPr id="28" name="Oval 35"/>
            <p:cNvSpPr>
              <a:spLocks noChangeArrowheads="1"/>
            </p:cNvSpPr>
            <p:nvPr/>
          </p:nvSpPr>
          <p:spPr bwMode="gray">
            <a:xfrm>
              <a:off x="2951" y="2230"/>
              <a:ext cx="218" cy="218"/>
            </a:xfrm>
            <a:prstGeom prst="ellipse">
              <a:avLst/>
            </a:prstGeom>
            <a:grpFill/>
            <a:ln>
              <a:noFill/>
            </a:ln>
            <a:effectLst/>
            <a:extLst>
              <a:ext uri="{91240B29-F687-4F45-9708-019B960494DF}">
                <a14:hiddenLine xmlns:a14="http://schemas.microsoft.com/office/drawing/2010/main" w="12700">
                  <a:solidFill>
                    <a:srgbClr val="DDDDDD"/>
                  </a:solidFill>
                  <a:round/>
                </a14:hiddenLine>
              </a:ext>
              <a:ext uri="{AF507438-7753-43E0-B8FC-AC1667EBCBE1}">
                <a14:hiddenEffects xmlns:a14="http://schemas.microsoft.com/office/drawing/2010/main">
                  <a:effectLst>
                    <a:outerShdw dist="17961" dir="2700000" algn="ctr" rotWithShape="0">
                      <a:srgbClr val="000000">
                        <a:alpha val="50000"/>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dirty="0">
                <a:ln>
                  <a:noFill/>
                </a:ln>
                <a:solidFill>
                  <a:schemeClr val="bg1"/>
                </a:solidFill>
                <a:effectLst/>
                <a:uLnTx/>
                <a:uFillTx/>
                <a:latin typeface="PangMenZhengDao" panose="02010600030101010101" pitchFamily="2" charset="-122"/>
                <a:ea typeface="PangMenZhengDao" panose="02010600030101010101" pitchFamily="2" charset="-122"/>
                <a:cs typeface="+mn-ea"/>
                <a:sym typeface="PangMenZhengDao" panose="02010600030101010101" pitchFamily="2" charset="-122"/>
              </a:endParaRPr>
            </a:p>
          </p:txBody>
        </p:sp>
      </p:grpSp>
      <p:sp>
        <p:nvSpPr>
          <p:cNvPr id="32" name="文本框 51"/>
          <p:cNvSpPr txBox="1"/>
          <p:nvPr/>
        </p:nvSpPr>
        <p:spPr>
          <a:xfrm>
            <a:off x="2125980" y="1616710"/>
            <a:ext cx="3331845" cy="645160"/>
          </a:xfrm>
          <a:prstGeom prst="rect">
            <a:avLst/>
          </a:prstGeom>
          <a:noFill/>
        </p:spPr>
        <p:txBody>
          <a:bodyPr wrap="square" rtlCol="0">
            <a:spAutoFit/>
          </a:bodyPr>
          <a:lstStyle/>
          <a:p>
            <a:r>
              <a:rPr lang="zh-CN" altLang="en-US" b="1" dirty="0">
                <a:solidFill>
                  <a:schemeClr val="bg1"/>
                </a:solidFill>
                <a:latin typeface="方正大黑简体" panose="03000509000000000000" charset="-122"/>
                <a:ea typeface="方正大黑简体" panose="03000509000000000000" charset="-122"/>
                <a:cs typeface="+mn-ea"/>
                <a:sym typeface="PangMenZhengDao" panose="02010600030101010101" pitchFamily="2" charset="-122"/>
              </a:rPr>
              <a:t>企业愿景：</a:t>
            </a:r>
          </a:p>
          <a:p>
            <a:r>
              <a:rPr lang="en-US" altLang="zh-CN" b="1" dirty="0">
                <a:solidFill>
                  <a:schemeClr val="bg1"/>
                </a:solidFill>
                <a:latin typeface="方正大黑简体" panose="03000509000000000000" charset="-122"/>
                <a:ea typeface="方正大黑简体" panose="03000509000000000000" charset="-122"/>
                <a:cs typeface="+mn-ea"/>
                <a:sym typeface="PangMenZhengDao" panose="02010600030101010101" pitchFamily="2" charset="-122"/>
              </a:rPr>
              <a:t>Enterprise vision</a:t>
            </a:r>
            <a:r>
              <a:rPr lang="zh-CN" altLang="en-US" b="1" dirty="0">
                <a:solidFill>
                  <a:schemeClr val="bg1"/>
                </a:solidFill>
                <a:latin typeface="方正大黑简体" panose="03000509000000000000" charset="-122"/>
                <a:ea typeface="方正大黑简体" panose="03000509000000000000" charset="-122"/>
                <a:cs typeface="+mn-ea"/>
                <a:sym typeface="PangMenZhengDao" panose="02010600030101010101" pitchFamily="2" charset="-122"/>
              </a:rPr>
              <a:t>：</a:t>
            </a:r>
          </a:p>
        </p:txBody>
      </p:sp>
      <p:sp>
        <p:nvSpPr>
          <p:cNvPr id="33" name="文本框 51"/>
          <p:cNvSpPr txBox="1"/>
          <p:nvPr/>
        </p:nvSpPr>
        <p:spPr>
          <a:xfrm>
            <a:off x="3958590" y="3352800"/>
            <a:ext cx="2261235" cy="645160"/>
          </a:xfrm>
          <a:prstGeom prst="rect">
            <a:avLst/>
          </a:prstGeom>
          <a:noFill/>
        </p:spPr>
        <p:txBody>
          <a:bodyPr wrap="square" rtlCol="0">
            <a:spAutoFit/>
          </a:bodyPr>
          <a:lstStyle/>
          <a:p>
            <a:r>
              <a:rPr lang="zh-CN" altLang="en-US" b="1" dirty="0">
                <a:solidFill>
                  <a:schemeClr val="bg1"/>
                </a:solidFill>
                <a:latin typeface="方正大黑简体" panose="03000509000000000000" charset="-122"/>
                <a:ea typeface="方正大黑简体" panose="03000509000000000000" charset="-122"/>
                <a:cs typeface="+mn-ea"/>
                <a:sym typeface="PangMenZhengDao" panose="02010600030101010101" pitchFamily="2" charset="-122"/>
              </a:rPr>
              <a:t>企业理念：</a:t>
            </a:r>
          </a:p>
          <a:p>
            <a:r>
              <a:rPr lang="en-US" altLang="zh-CN" b="1" dirty="0">
                <a:solidFill>
                  <a:schemeClr val="bg1"/>
                </a:solidFill>
                <a:latin typeface="方正大黑简体" panose="03000509000000000000" charset="-122"/>
                <a:ea typeface="方正大黑简体" panose="03000509000000000000" charset="-122"/>
                <a:cs typeface="+mn-ea"/>
                <a:sym typeface="PangMenZhengDao" panose="02010600030101010101" pitchFamily="2" charset="-122"/>
              </a:rPr>
              <a:t>Enterprise concept</a:t>
            </a:r>
            <a:r>
              <a:rPr lang="zh-CN" altLang="en-US" b="1" dirty="0">
                <a:solidFill>
                  <a:schemeClr val="bg1"/>
                </a:solidFill>
                <a:latin typeface="方正大黑简体" panose="03000509000000000000" charset="-122"/>
                <a:ea typeface="方正大黑简体" panose="03000509000000000000" charset="-122"/>
                <a:cs typeface="+mn-ea"/>
                <a:sym typeface="PangMenZhengDao" panose="02010600030101010101" pitchFamily="2" charset="-122"/>
              </a:rPr>
              <a:t>：</a:t>
            </a:r>
          </a:p>
        </p:txBody>
      </p:sp>
      <p:sp>
        <p:nvSpPr>
          <p:cNvPr id="34" name="文本框 51"/>
          <p:cNvSpPr txBox="1"/>
          <p:nvPr/>
        </p:nvSpPr>
        <p:spPr>
          <a:xfrm>
            <a:off x="2125981" y="5366385"/>
            <a:ext cx="2258695" cy="645160"/>
          </a:xfrm>
          <a:prstGeom prst="rect">
            <a:avLst/>
          </a:prstGeom>
          <a:noFill/>
        </p:spPr>
        <p:txBody>
          <a:bodyPr wrap="square" rtlCol="0">
            <a:spAutoFit/>
          </a:bodyPr>
          <a:lstStyle/>
          <a:p>
            <a:r>
              <a:rPr lang="zh-CN" altLang="en-US" b="1" dirty="0">
                <a:solidFill>
                  <a:schemeClr val="bg1"/>
                </a:solidFill>
                <a:latin typeface="方正大黑简体" panose="03000509000000000000" charset="-122"/>
                <a:ea typeface="方正大黑简体" panose="03000509000000000000" charset="-122"/>
                <a:cs typeface="+mn-ea"/>
                <a:sym typeface="PangMenZhengDao" panose="02010600030101010101" pitchFamily="2" charset="-122"/>
              </a:rPr>
              <a:t>价值观：</a:t>
            </a:r>
          </a:p>
          <a:p>
            <a:r>
              <a:rPr lang="en-US" altLang="zh-CN" b="1" dirty="0">
                <a:solidFill>
                  <a:schemeClr val="bg1"/>
                </a:solidFill>
                <a:latin typeface="方正大黑简体" panose="03000509000000000000" charset="-122"/>
                <a:ea typeface="方正大黑简体" panose="03000509000000000000" charset="-122"/>
                <a:cs typeface="+mn-ea"/>
                <a:sym typeface="PangMenZhengDao" panose="02010600030101010101" pitchFamily="2" charset="-122"/>
              </a:rPr>
              <a:t>Enterprise values</a:t>
            </a:r>
            <a:r>
              <a:rPr lang="zh-CN" altLang="en-US" b="1" dirty="0">
                <a:solidFill>
                  <a:schemeClr val="bg1"/>
                </a:solidFill>
                <a:latin typeface="方正大黑简体" panose="03000509000000000000" charset="-122"/>
                <a:ea typeface="方正大黑简体" panose="03000509000000000000" charset="-122"/>
                <a:cs typeface="+mn-ea"/>
                <a:sym typeface="PangMenZhengDao" panose="02010600030101010101" pitchFamily="2" charset="-122"/>
              </a:rPr>
              <a:t>：</a:t>
            </a:r>
          </a:p>
        </p:txBody>
      </p:sp>
      <p:sp>
        <p:nvSpPr>
          <p:cNvPr id="40" name="a-mark_65935"/>
          <p:cNvSpPr>
            <a:spLocks noChangeAspect="1"/>
          </p:cNvSpPr>
          <p:nvPr/>
        </p:nvSpPr>
        <p:spPr bwMode="auto">
          <a:xfrm>
            <a:off x="1388428" y="3232468"/>
            <a:ext cx="748665" cy="710565"/>
          </a:xfrm>
          <a:custGeom>
            <a:avLst/>
            <a:gdLst>
              <a:gd name="T0" fmla="*/ 6006 w 7605"/>
              <a:gd name="T1" fmla="*/ 7229 h 7229"/>
              <a:gd name="T2" fmla="*/ 5027 w 7605"/>
              <a:gd name="T3" fmla="*/ 6544 h 7229"/>
              <a:gd name="T4" fmla="*/ 4668 w 7605"/>
              <a:gd name="T5" fmla="*/ 5728 h 7229"/>
              <a:gd name="T6" fmla="*/ 2301 w 7605"/>
              <a:gd name="T7" fmla="*/ 5728 h 7229"/>
              <a:gd name="T8" fmla="*/ 1942 w 7605"/>
              <a:gd name="T9" fmla="*/ 6577 h 7229"/>
              <a:gd name="T10" fmla="*/ 979 w 7605"/>
              <a:gd name="T11" fmla="*/ 7213 h 7229"/>
              <a:gd name="T12" fmla="*/ 0 w 7605"/>
              <a:gd name="T13" fmla="*/ 6218 h 7229"/>
              <a:gd name="T14" fmla="*/ 114 w 7605"/>
              <a:gd name="T15" fmla="*/ 5777 h 7229"/>
              <a:gd name="T16" fmla="*/ 2334 w 7605"/>
              <a:gd name="T17" fmla="*/ 750 h 7229"/>
              <a:gd name="T18" fmla="*/ 3460 w 7605"/>
              <a:gd name="T19" fmla="*/ 0 h 7229"/>
              <a:gd name="T20" fmla="*/ 3541 w 7605"/>
              <a:gd name="T21" fmla="*/ 0 h 7229"/>
              <a:gd name="T22" fmla="*/ 4668 w 7605"/>
              <a:gd name="T23" fmla="*/ 750 h 7229"/>
              <a:gd name="T24" fmla="*/ 6903 w 7605"/>
              <a:gd name="T25" fmla="*/ 5793 h 7229"/>
              <a:gd name="T26" fmla="*/ 7001 w 7605"/>
              <a:gd name="T27" fmla="*/ 6218 h 7229"/>
              <a:gd name="T28" fmla="*/ 6006 w 7605"/>
              <a:gd name="T29" fmla="*/ 7229 h 7229"/>
              <a:gd name="T30" fmla="*/ 3868 w 7605"/>
              <a:gd name="T31" fmla="*/ 3819 h 7229"/>
              <a:gd name="T32" fmla="*/ 3492 w 7605"/>
              <a:gd name="T33" fmla="*/ 2905 h 7229"/>
              <a:gd name="T34" fmla="*/ 3117 w 7605"/>
              <a:gd name="T35" fmla="*/ 3819 h 7229"/>
              <a:gd name="T36" fmla="*/ 3868 w 7605"/>
              <a:gd name="T37" fmla="*/ 3819 h 7229"/>
              <a:gd name="T38" fmla="*/ 7213 w 7605"/>
              <a:gd name="T39" fmla="*/ 816 h 7229"/>
              <a:gd name="T40" fmla="*/ 6773 w 7605"/>
              <a:gd name="T41" fmla="*/ 816 h 7229"/>
              <a:gd name="T42" fmla="*/ 6773 w 7605"/>
              <a:gd name="T43" fmla="*/ 391 h 7229"/>
              <a:gd name="T44" fmla="*/ 6381 w 7605"/>
              <a:gd name="T45" fmla="*/ 0 h 7229"/>
              <a:gd name="T46" fmla="*/ 5989 w 7605"/>
              <a:gd name="T47" fmla="*/ 391 h 7229"/>
              <a:gd name="T48" fmla="*/ 5989 w 7605"/>
              <a:gd name="T49" fmla="*/ 832 h 7229"/>
              <a:gd name="T50" fmla="*/ 5549 w 7605"/>
              <a:gd name="T51" fmla="*/ 832 h 7229"/>
              <a:gd name="T52" fmla="*/ 5157 w 7605"/>
              <a:gd name="T53" fmla="*/ 1224 h 7229"/>
              <a:gd name="T54" fmla="*/ 5549 w 7605"/>
              <a:gd name="T55" fmla="*/ 1615 h 7229"/>
              <a:gd name="T56" fmla="*/ 5989 w 7605"/>
              <a:gd name="T57" fmla="*/ 1615 h 7229"/>
              <a:gd name="T58" fmla="*/ 5989 w 7605"/>
              <a:gd name="T59" fmla="*/ 2056 h 7229"/>
              <a:gd name="T60" fmla="*/ 6381 w 7605"/>
              <a:gd name="T61" fmla="*/ 2448 h 7229"/>
              <a:gd name="T62" fmla="*/ 6773 w 7605"/>
              <a:gd name="T63" fmla="*/ 2056 h 7229"/>
              <a:gd name="T64" fmla="*/ 6773 w 7605"/>
              <a:gd name="T65" fmla="*/ 1615 h 7229"/>
              <a:gd name="T66" fmla="*/ 7213 w 7605"/>
              <a:gd name="T67" fmla="*/ 1615 h 7229"/>
              <a:gd name="T68" fmla="*/ 7605 w 7605"/>
              <a:gd name="T69" fmla="*/ 1224 h 7229"/>
              <a:gd name="T70" fmla="*/ 7213 w 7605"/>
              <a:gd name="T71" fmla="*/ 816 h 7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605" h="7229">
                <a:moveTo>
                  <a:pt x="6006" y="7229"/>
                </a:moveTo>
                <a:cubicBezTo>
                  <a:pt x="5565" y="7229"/>
                  <a:pt x="5222" y="6985"/>
                  <a:pt x="5027" y="6544"/>
                </a:cubicBezTo>
                <a:lnTo>
                  <a:pt x="4668" y="5728"/>
                </a:lnTo>
                <a:lnTo>
                  <a:pt x="2301" y="5728"/>
                </a:lnTo>
                <a:lnTo>
                  <a:pt x="1942" y="6577"/>
                </a:lnTo>
                <a:cubicBezTo>
                  <a:pt x="1763" y="6985"/>
                  <a:pt x="1404" y="7213"/>
                  <a:pt x="979" y="7213"/>
                </a:cubicBezTo>
                <a:cubicBezTo>
                  <a:pt x="424" y="7213"/>
                  <a:pt x="0" y="6772"/>
                  <a:pt x="0" y="6218"/>
                </a:cubicBezTo>
                <a:cubicBezTo>
                  <a:pt x="0" y="6038"/>
                  <a:pt x="65" y="5891"/>
                  <a:pt x="114" y="5777"/>
                </a:cubicBezTo>
                <a:lnTo>
                  <a:pt x="2334" y="750"/>
                </a:lnTo>
                <a:cubicBezTo>
                  <a:pt x="2546" y="261"/>
                  <a:pt x="2954" y="0"/>
                  <a:pt x="3460" y="0"/>
                </a:cubicBezTo>
                <a:lnTo>
                  <a:pt x="3541" y="0"/>
                </a:lnTo>
                <a:cubicBezTo>
                  <a:pt x="4047" y="0"/>
                  <a:pt x="4439" y="261"/>
                  <a:pt x="4668" y="750"/>
                </a:cubicBezTo>
                <a:lnTo>
                  <a:pt x="6903" y="5793"/>
                </a:lnTo>
                <a:cubicBezTo>
                  <a:pt x="6969" y="5940"/>
                  <a:pt x="7001" y="6087"/>
                  <a:pt x="7001" y="6218"/>
                </a:cubicBezTo>
                <a:cubicBezTo>
                  <a:pt x="7001" y="6772"/>
                  <a:pt x="6561" y="7229"/>
                  <a:pt x="6006" y="7229"/>
                </a:cubicBezTo>
                <a:close/>
                <a:moveTo>
                  <a:pt x="3868" y="3819"/>
                </a:moveTo>
                <a:lnTo>
                  <a:pt x="3492" y="2905"/>
                </a:lnTo>
                <a:lnTo>
                  <a:pt x="3117" y="3819"/>
                </a:lnTo>
                <a:lnTo>
                  <a:pt x="3868" y="3819"/>
                </a:lnTo>
                <a:close/>
                <a:moveTo>
                  <a:pt x="7213" y="816"/>
                </a:moveTo>
                <a:lnTo>
                  <a:pt x="6773" y="816"/>
                </a:lnTo>
                <a:lnTo>
                  <a:pt x="6773" y="391"/>
                </a:lnTo>
                <a:cubicBezTo>
                  <a:pt x="6773" y="179"/>
                  <a:pt x="6593" y="0"/>
                  <a:pt x="6381" y="0"/>
                </a:cubicBezTo>
                <a:cubicBezTo>
                  <a:pt x="6169" y="0"/>
                  <a:pt x="5989" y="179"/>
                  <a:pt x="5989" y="391"/>
                </a:cubicBezTo>
                <a:lnTo>
                  <a:pt x="5989" y="832"/>
                </a:lnTo>
                <a:lnTo>
                  <a:pt x="5549" y="832"/>
                </a:lnTo>
                <a:cubicBezTo>
                  <a:pt x="5337" y="832"/>
                  <a:pt x="5157" y="1012"/>
                  <a:pt x="5157" y="1224"/>
                </a:cubicBezTo>
                <a:cubicBezTo>
                  <a:pt x="5157" y="1436"/>
                  <a:pt x="5337" y="1615"/>
                  <a:pt x="5549" y="1615"/>
                </a:cubicBezTo>
                <a:lnTo>
                  <a:pt x="5989" y="1615"/>
                </a:lnTo>
                <a:lnTo>
                  <a:pt x="5989" y="2056"/>
                </a:lnTo>
                <a:cubicBezTo>
                  <a:pt x="5989" y="2268"/>
                  <a:pt x="6169" y="2448"/>
                  <a:pt x="6381" y="2448"/>
                </a:cubicBezTo>
                <a:cubicBezTo>
                  <a:pt x="6593" y="2448"/>
                  <a:pt x="6773" y="2268"/>
                  <a:pt x="6773" y="2056"/>
                </a:cubicBezTo>
                <a:lnTo>
                  <a:pt x="6773" y="1615"/>
                </a:lnTo>
                <a:lnTo>
                  <a:pt x="7213" y="1615"/>
                </a:lnTo>
                <a:cubicBezTo>
                  <a:pt x="7426" y="1615"/>
                  <a:pt x="7605" y="1436"/>
                  <a:pt x="7605" y="1224"/>
                </a:cubicBezTo>
                <a:cubicBezTo>
                  <a:pt x="7605" y="995"/>
                  <a:pt x="7426" y="816"/>
                  <a:pt x="7213" y="816"/>
                </a:cubicBezTo>
                <a:close/>
              </a:path>
            </a:pathLst>
          </a:custGeom>
          <a:solidFill>
            <a:schemeClr val="bg1"/>
          </a:solidFill>
          <a:ln>
            <a:noFill/>
          </a:ln>
        </p:spPr>
        <p:txBody>
          <a:bodyPr/>
          <a:lstStyle/>
          <a:p>
            <a:endParaRPr lang="zh-CN" altLang="en-US">
              <a:solidFill>
                <a:schemeClr val="bg1"/>
              </a:solidFill>
              <a:latin typeface="PangMenZhengDao" panose="02010600030101010101" pitchFamily="2" charset="-122"/>
              <a:ea typeface="PangMenZhengDao" panose="02010600030101010101" pitchFamily="2" charset="-122"/>
              <a:cs typeface="+mn-ea"/>
              <a:sym typeface="PangMenZhengDao" panose="02010600030101010101" pitchFamily="2" charset="-122"/>
            </a:endParaRPr>
          </a:p>
        </p:txBody>
      </p:sp>
      <p:sp>
        <p:nvSpPr>
          <p:cNvPr id="2" name="文本框 1"/>
          <p:cNvSpPr txBox="1"/>
          <p:nvPr/>
        </p:nvSpPr>
        <p:spPr>
          <a:xfrm>
            <a:off x="3433128" y="254000"/>
            <a:ext cx="4385310" cy="953135"/>
          </a:xfrm>
          <a:prstGeom prst="rect">
            <a:avLst/>
          </a:prstGeom>
          <a:noFill/>
        </p:spPr>
        <p:txBody>
          <a:bodyPr wrap="none" rtlCol="0">
            <a:spAutoFit/>
          </a:bodyPr>
          <a:lstStyle/>
          <a:p>
            <a:pPr lvl="0" algn="ctr">
              <a:defRPr/>
            </a:pPr>
            <a:r>
              <a:rPr kumimoji="0" lang="zh-CN" altLang="en-US" sz="2800" b="1" i="0" u="none" strike="noStrike" kern="1200" cap="none" spc="0" normalizeH="0" baseline="0" noProof="0" dirty="0">
                <a:solidFill>
                  <a:schemeClr val="accent3"/>
                </a:solidFill>
                <a:effectLst>
                  <a:reflection blurRad="6350" stA="53000" endA="300" endPos="35500" dir="5400000" sy="-90000" algn="bl" rotWithShape="0"/>
                </a:effectLst>
                <a:uLnTx/>
                <a:uFillTx/>
                <a:latin typeface="方正大黑简体" panose="03000509000000000000" charset="-122"/>
                <a:ea typeface="方正大黑简体" panose="03000509000000000000" charset="-122"/>
                <a:sym typeface="PangMenZhengDao" panose="02010600030101010101" pitchFamily="2" charset="-122"/>
              </a:rPr>
              <a:t>赛普机电    </a:t>
            </a:r>
          </a:p>
          <a:p>
            <a:pPr lvl="0" algn="ctr">
              <a:defRPr/>
            </a:pPr>
            <a:r>
              <a:rPr lang="en-US" altLang="zh-CN" sz="2800" b="1" dirty="0" err="1">
                <a:solidFill>
                  <a:schemeClr val="accent3"/>
                </a:solidFill>
                <a:effectLst>
                  <a:reflection blurRad="6350" stA="53000" endA="300" endPos="35500" dir="5400000" sy="-90000" algn="bl" rotWithShape="0"/>
                </a:effectLst>
                <a:latin typeface="方正大黑简体" panose="03000509000000000000" charset="-122"/>
                <a:ea typeface="方正大黑简体" panose="03000509000000000000" charset="-122"/>
                <a:sym typeface="PangMenZhengDao" panose="02010600030101010101" pitchFamily="2" charset="-122"/>
              </a:rPr>
              <a:t>Saipu</a:t>
            </a:r>
            <a:r>
              <a:rPr lang="en-US" altLang="zh-CN" sz="2800" b="1" dirty="0">
                <a:solidFill>
                  <a:schemeClr val="accent3"/>
                </a:solidFill>
                <a:effectLst>
                  <a:reflection blurRad="6350" stA="53000" endA="300" endPos="35500" dir="5400000" sy="-90000" algn="bl" rotWithShape="0"/>
                </a:effectLst>
                <a:latin typeface="方正大黑简体" panose="03000509000000000000" charset="-122"/>
                <a:ea typeface="方正大黑简体" panose="03000509000000000000" charset="-122"/>
                <a:sym typeface="PangMenZhengDao" panose="02010600030101010101" pitchFamily="2" charset="-122"/>
              </a:rPr>
              <a:t> Electromechanical</a:t>
            </a:r>
            <a:endParaRPr kumimoji="0" lang="en-US" altLang="zh-CN" sz="2800" b="1" i="0" u="none" strike="noStrike" kern="1200" cap="none" spc="0" normalizeH="0" baseline="0" noProof="0" dirty="0">
              <a:solidFill>
                <a:schemeClr val="accent3"/>
              </a:solidFill>
              <a:effectLst>
                <a:reflection blurRad="6350" stA="53000" endA="300" endPos="35500" dir="5400000" sy="-90000" algn="bl" rotWithShape="0"/>
              </a:effectLst>
              <a:uLnTx/>
              <a:uFillTx/>
              <a:latin typeface="方正大黑简体" panose="03000509000000000000" charset="-122"/>
              <a:ea typeface="方正大黑简体" panose="03000509000000000000" charset="-122"/>
              <a:sym typeface="PangMenZhengDao" panose="02010600030101010101" pitchFamily="2" charset="-122"/>
            </a:endParaRPr>
          </a:p>
        </p:txBody>
      </p:sp>
      <p:sp>
        <p:nvSpPr>
          <p:cNvPr id="4" name="文本框 3"/>
          <p:cNvSpPr txBox="1"/>
          <p:nvPr/>
        </p:nvSpPr>
        <p:spPr>
          <a:xfrm>
            <a:off x="4331335" y="1478280"/>
            <a:ext cx="6272530" cy="953135"/>
          </a:xfrm>
          <a:prstGeom prst="rect">
            <a:avLst/>
          </a:prstGeom>
          <a:noFill/>
        </p:spPr>
        <p:txBody>
          <a:bodyPr wrap="square" rtlCol="0">
            <a:spAutoFit/>
          </a:bodyPr>
          <a:lstStyle/>
          <a:p>
            <a:r>
              <a:rPr lang="zh-CN" altLang="en-US" sz="2000" dirty="0">
                <a:solidFill>
                  <a:schemeClr val="bg1"/>
                </a:solidFill>
                <a:latin typeface="方正大黑简体" panose="03000509000000000000" charset="-122"/>
                <a:ea typeface="方正大黑简体" panose="03000509000000000000" charset="-122"/>
                <a:cs typeface="微软雅黑" panose="020B0503020204020204" pitchFamily="34" charset="-122"/>
              </a:rPr>
              <a:t>做客户信赖的企业，做行业受尊敬的企业。</a:t>
            </a:r>
          </a:p>
          <a:p>
            <a:r>
              <a:rPr lang="en-US" altLang="zh-CN" dirty="0">
                <a:solidFill>
                  <a:schemeClr val="bg1"/>
                </a:solidFill>
                <a:latin typeface="方正大黑简体" panose="03000509000000000000" charset="-122"/>
                <a:ea typeface="方正大黑简体" panose="03000509000000000000" charset="-122"/>
                <a:cs typeface="微软雅黑" panose="020B0503020204020204" pitchFamily="34" charset="-122"/>
              </a:rPr>
              <a:t>To be an enterprise trusted by customers and respected by the industry.</a:t>
            </a:r>
            <a:r>
              <a:rPr lang="zh-CN" altLang="en-US" dirty="0">
                <a:solidFill>
                  <a:schemeClr val="bg1"/>
                </a:solidFill>
                <a:latin typeface="方正大黑简体" panose="03000509000000000000" charset="-122"/>
                <a:ea typeface="方正大黑简体" panose="03000509000000000000" charset="-122"/>
                <a:cs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	</a:t>
            </a:r>
          </a:p>
        </p:txBody>
      </p:sp>
      <p:sp>
        <p:nvSpPr>
          <p:cNvPr id="5" name="文本框 4"/>
          <p:cNvSpPr txBox="1"/>
          <p:nvPr/>
        </p:nvSpPr>
        <p:spPr>
          <a:xfrm>
            <a:off x="6311265" y="3085465"/>
            <a:ext cx="5567680" cy="1537970"/>
          </a:xfrm>
          <a:prstGeom prst="rect">
            <a:avLst/>
          </a:prstGeom>
          <a:noFill/>
        </p:spPr>
        <p:txBody>
          <a:bodyPr wrap="square" rtlCol="0">
            <a:spAutoFit/>
          </a:bodyPr>
          <a:lstStyle/>
          <a:p>
            <a:r>
              <a:rPr lang="zh-CN" altLang="en-US" sz="2000" dirty="0">
                <a:solidFill>
                  <a:schemeClr val="bg1"/>
                </a:solidFill>
                <a:latin typeface="方正大黑简体" panose="03000509000000000000" charset="-122"/>
                <a:ea typeface="方正大黑简体" panose="03000509000000000000" charset="-122"/>
                <a:cs typeface="微软雅黑" panose="020B0503020204020204" pitchFamily="34" charset="-122"/>
              </a:rPr>
              <a:t>以客户为中心，以奋斗者为本，专业专做，精益求精。</a:t>
            </a:r>
          </a:p>
          <a:p>
            <a:r>
              <a:rPr lang="en-US" altLang="zh-CN" dirty="0">
                <a:solidFill>
                  <a:schemeClr val="bg1"/>
                </a:solidFill>
                <a:latin typeface="方正大黑简体" panose="03000509000000000000" charset="-122"/>
                <a:ea typeface="方正大黑简体" panose="03000509000000000000" charset="-122"/>
                <a:cs typeface="微软雅黑" panose="020B0503020204020204" pitchFamily="34" charset="-122"/>
              </a:rPr>
              <a:t>Customer-centered, striver-centered, professional specialization and to constantly strive for perfection.</a:t>
            </a:r>
            <a:endParaRPr lang="zh-CN" altLang="en-US" dirty="0">
              <a:solidFill>
                <a:schemeClr val="bg1"/>
              </a:solidFill>
              <a:latin typeface="方正大黑简体" panose="03000509000000000000" charset="-122"/>
              <a:ea typeface="方正大黑简体" panose="03000509000000000000" charset="-122"/>
              <a:cs typeface="微软雅黑" panose="020B0503020204020204" pitchFamily="34" charset="-122"/>
            </a:endParaRPr>
          </a:p>
        </p:txBody>
      </p:sp>
      <p:sp>
        <p:nvSpPr>
          <p:cNvPr id="41" name="文本框 40"/>
          <p:cNvSpPr txBox="1"/>
          <p:nvPr/>
        </p:nvSpPr>
        <p:spPr>
          <a:xfrm>
            <a:off x="4331335" y="4950976"/>
            <a:ext cx="6340475" cy="1537970"/>
          </a:xfrm>
          <a:prstGeom prst="rect">
            <a:avLst/>
          </a:prstGeom>
          <a:noFill/>
        </p:spPr>
        <p:txBody>
          <a:bodyPr wrap="square" rtlCol="0">
            <a:spAutoFit/>
          </a:bodyPr>
          <a:lstStyle/>
          <a:p>
            <a:r>
              <a:rPr lang="zh-CN" altLang="en-US" sz="2000" dirty="0">
                <a:solidFill>
                  <a:schemeClr val="bg1"/>
                </a:solidFill>
                <a:latin typeface="方正大黑简体" panose="03000509000000000000" charset="-122"/>
                <a:ea typeface="方正大黑简体" panose="03000509000000000000" charset="-122"/>
                <a:cs typeface="微软雅黑" panose="020B0503020204020204" pitchFamily="34" charset="-122"/>
              </a:rPr>
              <a:t>基于客户需求和技术领先持续创新，不断满足客户对高品质产品和服务的需要。</a:t>
            </a:r>
            <a:endParaRPr lang="zh-CN" altLang="en-US"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r>
              <a:rPr lang="en-US" altLang="zh-CN" dirty="0">
                <a:solidFill>
                  <a:schemeClr val="bg1"/>
                </a:solidFill>
                <a:latin typeface="方正大黑简体" panose="03000509000000000000" charset="-122"/>
                <a:ea typeface="方正大黑简体" panose="03000509000000000000" charset="-122"/>
                <a:cs typeface="微软雅黑" panose="020B0503020204020204" pitchFamily="34" charset="-122"/>
              </a:rPr>
              <a:t>Continuous innovation based on customer needs and technological leadership to continuously meet customer needs for high-quality products and services.</a:t>
            </a:r>
            <a:endParaRPr lang="zh-CN" altLang="en-US" dirty="0">
              <a:solidFill>
                <a:schemeClr val="bg1"/>
              </a:solidFill>
              <a:latin typeface="方正大黑简体" panose="03000509000000000000" charset="-122"/>
              <a:ea typeface="方正大黑简体" panose="03000509000000000000" charset="-122"/>
              <a:cs typeface="微软雅黑" panose="020B0503020204020204" pitchFamily="34" charset="-122"/>
            </a:endParaRPr>
          </a:p>
        </p:txBody>
      </p:sp>
      <p:pic>
        <p:nvPicPr>
          <p:cNvPr id="29" name="图片 28" descr="图片2"/>
          <p:cNvPicPr>
            <a:picLocks noChangeAspect="1"/>
          </p:cNvPicPr>
          <p:nvPr/>
        </p:nvPicPr>
        <p:blipFill>
          <a:blip r:embed="rId4" cstate="print"/>
          <a:stretch>
            <a:fillRect/>
          </a:stretch>
        </p:blipFill>
        <p:spPr>
          <a:xfrm>
            <a:off x="91440" y="10795"/>
            <a:ext cx="2269490" cy="2359660"/>
          </a:xfrm>
          <a:prstGeom prst="rect">
            <a:avLst/>
          </a:prstGeom>
        </p:spPr>
      </p:pic>
      <p:pic>
        <p:nvPicPr>
          <p:cNvPr id="30" name="图片 29" descr="白色LOGO"/>
          <p:cNvPicPr>
            <a:picLocks noChangeAspect="1"/>
          </p:cNvPicPr>
          <p:nvPr/>
        </p:nvPicPr>
        <p:blipFill>
          <a:blip r:embed="rId5" cstate="print"/>
          <a:stretch>
            <a:fillRect/>
          </a:stretch>
        </p:blipFill>
        <p:spPr>
          <a:xfrm>
            <a:off x="10005695" y="325120"/>
            <a:ext cx="1691005" cy="38608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250" advTm="3000">
        <p:fade/>
      </p:transition>
    </mc:Choice>
    <mc:Fallback xmlns="">
      <p:transition advTm="300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图片1"/>
          <p:cNvPicPr>
            <a:picLocks noChangeAspect="1"/>
          </p:cNvPicPr>
          <p:nvPr/>
        </p:nvPicPr>
        <p:blipFill>
          <a:blip r:embed="rId3" cstate="print"/>
          <a:stretch>
            <a:fillRect/>
          </a:stretch>
        </p:blipFill>
        <p:spPr>
          <a:xfrm>
            <a:off x="-27305" y="3175"/>
            <a:ext cx="12245975" cy="6884670"/>
          </a:xfrm>
          <a:prstGeom prst="rect">
            <a:avLst/>
          </a:prstGeom>
        </p:spPr>
      </p:pic>
      <p:sp>
        <p:nvSpPr>
          <p:cNvPr id="72" name="文本框 18"/>
          <p:cNvSpPr txBox="1">
            <a:spLocks noChangeArrowheads="1"/>
          </p:cNvSpPr>
          <p:nvPr/>
        </p:nvSpPr>
        <p:spPr bwMode="auto">
          <a:xfrm>
            <a:off x="6345555" y="2123440"/>
            <a:ext cx="4761865" cy="13220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l" eaLnBrk="1" hangingPunct="1">
              <a:spcBef>
                <a:spcPct val="0"/>
              </a:spcBef>
              <a:buFontTx/>
              <a:buNone/>
            </a:pPr>
            <a:r>
              <a:rPr kumimoji="1" lang="en-US" altLang="zh-CN" sz="8000" b="1" spc="300" dirty="0">
                <a:ln w="22225">
                  <a:solidFill>
                    <a:schemeClr val="accent2"/>
                  </a:solidFill>
                  <a:prstDash val="solid"/>
                </a:ln>
                <a:solidFill>
                  <a:schemeClr val="accent2">
                    <a:lumMod val="40000"/>
                    <a:lumOff val="60000"/>
                  </a:schemeClr>
                </a:solidFill>
                <a:effectLst/>
                <a:latin typeface="方正大黑简体" panose="03000509000000000000" charset="-122"/>
                <a:ea typeface="方正大黑简体" panose="03000509000000000000" charset="-122"/>
                <a:cs typeface="Yuanti SC" charset="-122"/>
                <a:sym typeface="PangMenZhengDao" panose="02010600030101010101" pitchFamily="2" charset="-122"/>
              </a:rPr>
              <a:t>PART</a:t>
            </a:r>
            <a:r>
              <a:rPr kumimoji="1" lang="zh-CN" altLang="en-US" sz="8000" b="1" spc="300" dirty="0">
                <a:ln w="22225">
                  <a:solidFill>
                    <a:schemeClr val="accent2"/>
                  </a:solidFill>
                  <a:prstDash val="solid"/>
                </a:ln>
                <a:solidFill>
                  <a:schemeClr val="accent2">
                    <a:lumMod val="40000"/>
                    <a:lumOff val="60000"/>
                  </a:schemeClr>
                </a:solidFill>
                <a:effectLst/>
                <a:latin typeface="方正大黑简体" panose="03000509000000000000" charset="-122"/>
                <a:ea typeface="方正大黑简体" panose="03000509000000000000" charset="-122"/>
                <a:cs typeface="Yuanti SC" charset="-122"/>
                <a:sym typeface="PangMenZhengDao" panose="02010600030101010101" pitchFamily="2" charset="-122"/>
              </a:rPr>
              <a:t> </a:t>
            </a:r>
            <a:r>
              <a:rPr kumimoji="1" lang="en-US" altLang="zh-CN" sz="8000" b="1" spc="300" dirty="0">
                <a:ln w="22225">
                  <a:solidFill>
                    <a:schemeClr val="accent2"/>
                  </a:solidFill>
                  <a:prstDash val="solid"/>
                </a:ln>
                <a:solidFill>
                  <a:schemeClr val="accent2">
                    <a:lumMod val="40000"/>
                    <a:lumOff val="60000"/>
                  </a:schemeClr>
                </a:solidFill>
                <a:effectLst/>
                <a:latin typeface="方正大黑简体" panose="03000509000000000000" charset="-122"/>
                <a:ea typeface="方正大黑简体" panose="03000509000000000000" charset="-122"/>
                <a:cs typeface="Yuanti SC" charset="-122"/>
                <a:sym typeface="PangMenZhengDao" panose="02010600030101010101" pitchFamily="2" charset="-122"/>
              </a:rPr>
              <a:t>2</a:t>
            </a:r>
          </a:p>
        </p:txBody>
      </p:sp>
      <p:sp>
        <p:nvSpPr>
          <p:cNvPr id="74" name="矩形 70"/>
          <p:cNvSpPr>
            <a:spLocks noChangeArrowheads="1"/>
          </p:cNvSpPr>
          <p:nvPr/>
        </p:nvSpPr>
        <p:spPr bwMode="auto">
          <a:xfrm>
            <a:off x="6345555" y="3599815"/>
            <a:ext cx="4601845" cy="1198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Char char="•"/>
              <a:defRPr sz="2800">
                <a:solidFill>
                  <a:schemeClr val="tx1"/>
                </a:solidFill>
                <a:latin typeface="Calibri" panose="020F050202020403020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9pPr>
          </a:lstStyle>
          <a:p>
            <a:pPr algn="l">
              <a:lnSpc>
                <a:spcPct val="100000"/>
              </a:lnSpc>
              <a:spcBef>
                <a:spcPct val="0"/>
              </a:spcBef>
              <a:buNone/>
            </a:pPr>
            <a:r>
              <a:rPr lang="zh-CN" altLang="en-US" sz="36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PangMenZhengDao" panose="02010600030101010101" pitchFamily="2" charset="-122"/>
              </a:rPr>
              <a:t>公司荣誉</a:t>
            </a:r>
          </a:p>
          <a:p>
            <a:pPr algn="l">
              <a:lnSpc>
                <a:spcPct val="100000"/>
              </a:lnSpc>
              <a:spcBef>
                <a:spcPct val="0"/>
              </a:spcBef>
              <a:buNone/>
            </a:pPr>
            <a:r>
              <a:rPr lang="zh-CN" altLang="en-US" sz="36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PangMenZhengDao" panose="02010600030101010101" pitchFamily="2" charset="-122"/>
              </a:rPr>
              <a:t> </a:t>
            </a:r>
            <a:r>
              <a:rPr lang="en-US" altLang="zh-CN" sz="36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PangMenZhengDao" panose="02010600030101010101" pitchFamily="2" charset="-122"/>
              </a:rPr>
              <a:t>Company Honor</a:t>
            </a:r>
            <a:endParaRPr lang="zh-CN" altLang="en-US" sz="36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PangMenZhengDao" panose="02010600030101010101" pitchFamily="2" charset="-122"/>
            </a:endParaRPr>
          </a:p>
        </p:txBody>
      </p:sp>
      <p:pic>
        <p:nvPicPr>
          <p:cNvPr id="6" name="图片 5" descr="图片2"/>
          <p:cNvPicPr>
            <a:picLocks noChangeAspect="1"/>
          </p:cNvPicPr>
          <p:nvPr/>
        </p:nvPicPr>
        <p:blipFill>
          <a:blip r:embed="rId4" cstate="print"/>
          <a:stretch>
            <a:fillRect/>
          </a:stretch>
        </p:blipFill>
        <p:spPr>
          <a:xfrm>
            <a:off x="-26670" y="3175"/>
            <a:ext cx="6595745" cy="6858000"/>
          </a:xfrm>
          <a:prstGeom prst="rect">
            <a:avLst/>
          </a:prstGeom>
        </p:spPr>
      </p:pic>
      <p:pic>
        <p:nvPicPr>
          <p:cNvPr id="8" name="图片 7" descr="白色LOGO"/>
          <p:cNvPicPr>
            <a:picLocks noChangeAspect="1"/>
          </p:cNvPicPr>
          <p:nvPr/>
        </p:nvPicPr>
        <p:blipFill>
          <a:blip r:embed="rId5" cstate="print"/>
          <a:stretch>
            <a:fillRect/>
          </a:stretch>
        </p:blipFill>
        <p:spPr>
          <a:xfrm>
            <a:off x="10005695" y="325120"/>
            <a:ext cx="1691005" cy="38608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250" advTm="3000">
        <p:fade/>
      </p:transition>
    </mc:Choice>
    <mc:Fallback xmlns="">
      <p:transition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p:stCondLst>
                                    <p:cond delay="0"/>
                                  </p:stCondLst>
                                  <p:childTnLst>
                                    <p:set>
                                      <p:cBhvr>
                                        <p:cTn id="6" dur="1" fill="hold">
                                          <p:stCondLst>
                                            <p:cond delay="0"/>
                                          </p:stCondLst>
                                        </p:cTn>
                                        <p:tgtEl>
                                          <p:spTgt spid="74"/>
                                        </p:tgtEl>
                                        <p:attrNameLst>
                                          <p:attrName>style.visibility</p:attrName>
                                        </p:attrNameLst>
                                      </p:cBhvr>
                                      <p:to>
                                        <p:strVal val="visible"/>
                                      </p:to>
                                    </p:set>
                                    <p:animEffect transition="in" filter="fade">
                                      <p:cBhvr>
                                        <p:cTn id="7" dur="1000"/>
                                        <p:tgtEl>
                                          <p:spTgt spid="74"/>
                                        </p:tgtEl>
                                      </p:cBhvr>
                                    </p:animEffect>
                                    <p:anim calcmode="lin" valueType="num">
                                      <p:cBhvr>
                                        <p:cTn id="8" dur="1000" fill="hold"/>
                                        <p:tgtEl>
                                          <p:spTgt spid="74"/>
                                        </p:tgtEl>
                                        <p:attrNameLst>
                                          <p:attrName>ppt_x</p:attrName>
                                        </p:attrNameLst>
                                      </p:cBhvr>
                                      <p:tavLst>
                                        <p:tav tm="0">
                                          <p:val>
                                            <p:strVal val="#ppt_x"/>
                                          </p:val>
                                        </p:tav>
                                        <p:tav tm="100000">
                                          <p:val>
                                            <p:strVal val="#ppt_x"/>
                                          </p:val>
                                        </p:tav>
                                      </p:tavLst>
                                    </p:anim>
                                    <p:anim calcmode="lin" valueType="num">
                                      <p:cBhvr>
                                        <p:cTn id="9" dur="900" decel="100000" fill="hold"/>
                                        <p:tgtEl>
                                          <p:spTgt spid="74"/>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74"/>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文本框 22"/>
          <p:cNvSpPr txBox="1"/>
          <p:nvPr/>
        </p:nvSpPr>
        <p:spPr>
          <a:xfrm>
            <a:off x="4504694" y="503555"/>
            <a:ext cx="3183255" cy="95313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sz="2800" b="1" i="0" u="none" strike="noStrike" kern="1200" cap="none" spc="0" normalizeH="0" baseline="0" noProof="0" dirty="0">
                <a:solidFill>
                  <a:schemeClr val="accent3"/>
                </a:solidFill>
                <a:effectLst>
                  <a:reflection blurRad="6350" stA="53000" endA="300" endPos="35500" dir="5400000" sy="-90000" algn="bl" rotWithShape="0"/>
                </a:effectLst>
                <a:uLnTx/>
                <a:uFillTx/>
                <a:latin typeface="方正大黑简体" panose="03000509000000000000" charset="-122"/>
                <a:ea typeface="方正大黑简体" panose="03000509000000000000" charset="-122"/>
                <a:sym typeface="PangMenZhengDao" panose="02010600030101010101" pitchFamily="2" charset="-122"/>
              </a:rPr>
              <a:t>公司</a:t>
            </a:r>
            <a:r>
              <a:rPr kumimoji="0" lang="zh-CN" altLang="en-US" sz="2800" b="1" i="0" u="none" strike="noStrike" kern="1200" cap="none" spc="0" normalizeH="0" baseline="0" noProof="0" dirty="0">
                <a:solidFill>
                  <a:schemeClr val="accent3"/>
                </a:solidFill>
                <a:effectLst>
                  <a:reflection blurRad="6350" stA="53000" endA="300" endPos="35500" dir="5400000" sy="-90000" algn="bl" rotWithShape="0"/>
                </a:effectLst>
                <a:uLnTx/>
                <a:uFillTx/>
                <a:latin typeface="方正大黑简体" panose="03000509000000000000" charset="-122"/>
                <a:ea typeface="方正大黑简体" panose="03000509000000000000" charset="-122"/>
                <a:sym typeface="PangMenZhengDao" panose="02010600030101010101" pitchFamily="2" charset="-122"/>
              </a:rPr>
              <a:t>荣誉</a:t>
            </a:r>
          </a:p>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800" b="1" dirty="0">
                <a:solidFill>
                  <a:schemeClr val="accent3"/>
                </a:solidFill>
                <a:effectLst>
                  <a:reflection blurRad="6350" stA="53000" endA="300" endPos="35500" dir="5400000" sy="-90000" algn="bl" rotWithShape="0"/>
                </a:effectLst>
                <a:latin typeface="方正大黑简体" panose="03000509000000000000" charset="-122"/>
                <a:ea typeface="方正大黑简体" panose="03000509000000000000" charset="-122"/>
                <a:sym typeface="PangMenZhengDao" panose="02010600030101010101" pitchFamily="2" charset="-122"/>
              </a:rPr>
              <a:t>Company </a:t>
            </a:r>
            <a:r>
              <a:rPr lang="en-US" altLang="zh-CN" sz="2800" b="1" dirty="0" err="1">
                <a:solidFill>
                  <a:schemeClr val="accent3"/>
                </a:solidFill>
                <a:effectLst>
                  <a:reflection blurRad="6350" stA="53000" endA="300" endPos="35500" dir="5400000" sy="-90000" algn="bl" rotWithShape="0"/>
                </a:effectLst>
                <a:latin typeface="方正大黑简体" panose="03000509000000000000" charset="-122"/>
                <a:ea typeface="方正大黑简体" panose="03000509000000000000" charset="-122"/>
                <a:sym typeface="PangMenZhengDao" panose="02010600030101010101" pitchFamily="2" charset="-122"/>
              </a:rPr>
              <a:t>Honour</a:t>
            </a:r>
            <a:endParaRPr kumimoji="0" lang="en-US" altLang="zh-CN" sz="2800" b="1" i="0" u="none" strike="noStrike" kern="1200" cap="none" spc="0" normalizeH="0" baseline="0" noProof="0" dirty="0" err="1">
              <a:solidFill>
                <a:schemeClr val="accent3"/>
              </a:solidFill>
              <a:effectLst>
                <a:reflection blurRad="6350" stA="53000" endA="300" endPos="35500" dir="5400000" sy="-90000" algn="bl" rotWithShape="0"/>
              </a:effectLst>
              <a:uLnTx/>
              <a:uFillTx/>
              <a:latin typeface="方正大黑简体" panose="03000509000000000000" charset="-122"/>
              <a:ea typeface="方正大黑简体" panose="03000509000000000000" charset="-122"/>
              <a:sym typeface="PangMenZhengDao" panose="02010600030101010101" pitchFamily="2" charset="-122"/>
            </a:endParaRPr>
          </a:p>
        </p:txBody>
      </p:sp>
      <p:pic>
        <p:nvPicPr>
          <p:cNvPr id="3" name="图片 2" descr="01"/>
          <p:cNvPicPr>
            <a:picLocks noChangeAspect="1"/>
          </p:cNvPicPr>
          <p:nvPr/>
        </p:nvPicPr>
        <p:blipFill>
          <a:blip r:embed="rId3" cstate="print"/>
          <a:stretch>
            <a:fillRect/>
          </a:stretch>
        </p:blipFill>
        <p:spPr>
          <a:xfrm>
            <a:off x="2199005" y="1607820"/>
            <a:ext cx="3065048" cy="4320000"/>
          </a:xfrm>
          <a:prstGeom prst="rect">
            <a:avLst/>
          </a:prstGeom>
        </p:spPr>
      </p:pic>
      <p:pic>
        <p:nvPicPr>
          <p:cNvPr id="4" name="图片 3" descr="02"/>
          <p:cNvPicPr>
            <a:picLocks noChangeAspect="1"/>
          </p:cNvPicPr>
          <p:nvPr/>
        </p:nvPicPr>
        <p:blipFill>
          <a:blip r:embed="rId4" cstate="print"/>
          <a:stretch>
            <a:fillRect/>
          </a:stretch>
        </p:blipFill>
        <p:spPr>
          <a:xfrm>
            <a:off x="6592431" y="1607820"/>
            <a:ext cx="3085338" cy="4320000"/>
          </a:xfrm>
          <a:prstGeom prst="rect">
            <a:avLst/>
          </a:prstGeom>
        </p:spPr>
      </p:pic>
      <p:pic>
        <p:nvPicPr>
          <p:cNvPr id="18" name="图片 17" descr="图片2"/>
          <p:cNvPicPr>
            <a:picLocks noChangeAspect="1"/>
          </p:cNvPicPr>
          <p:nvPr/>
        </p:nvPicPr>
        <p:blipFill>
          <a:blip r:embed="rId5" cstate="print"/>
          <a:stretch>
            <a:fillRect/>
          </a:stretch>
        </p:blipFill>
        <p:spPr>
          <a:xfrm>
            <a:off x="91440" y="10795"/>
            <a:ext cx="2269490" cy="2359660"/>
          </a:xfrm>
          <a:prstGeom prst="rect">
            <a:avLst/>
          </a:prstGeom>
        </p:spPr>
      </p:pic>
      <p:pic>
        <p:nvPicPr>
          <p:cNvPr id="17" name="图片 16" descr="白色LOGO"/>
          <p:cNvPicPr>
            <a:picLocks noChangeAspect="1"/>
          </p:cNvPicPr>
          <p:nvPr/>
        </p:nvPicPr>
        <p:blipFill>
          <a:blip r:embed="rId6" cstate="print"/>
          <a:stretch>
            <a:fillRect/>
          </a:stretch>
        </p:blipFill>
        <p:spPr>
          <a:xfrm>
            <a:off x="10005695" y="325120"/>
            <a:ext cx="1691005" cy="38608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250" advTm="3000">
        <p:fade/>
      </p:transition>
    </mc:Choice>
    <mc:Fallback xmlns="">
      <p:transition advTm="300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图片1"/>
          <p:cNvPicPr>
            <a:picLocks noChangeAspect="1"/>
          </p:cNvPicPr>
          <p:nvPr/>
        </p:nvPicPr>
        <p:blipFill>
          <a:blip r:embed="rId3" cstate="print"/>
          <a:stretch>
            <a:fillRect/>
          </a:stretch>
        </p:blipFill>
        <p:spPr>
          <a:xfrm>
            <a:off x="-27305" y="3175"/>
            <a:ext cx="12245975" cy="6884670"/>
          </a:xfrm>
          <a:prstGeom prst="rect">
            <a:avLst/>
          </a:prstGeom>
        </p:spPr>
      </p:pic>
      <p:sp>
        <p:nvSpPr>
          <p:cNvPr id="72" name="文本框 18"/>
          <p:cNvSpPr txBox="1">
            <a:spLocks noChangeArrowheads="1"/>
          </p:cNvSpPr>
          <p:nvPr/>
        </p:nvSpPr>
        <p:spPr bwMode="auto">
          <a:xfrm>
            <a:off x="5720715" y="2240280"/>
            <a:ext cx="5140325" cy="13220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l" eaLnBrk="1" hangingPunct="1">
              <a:buClrTx/>
              <a:buSzTx/>
              <a:buFontTx/>
              <a:buNone/>
            </a:pPr>
            <a:r>
              <a:rPr kumimoji="1" lang="en-US" altLang="zh-CN" sz="8000" b="1" spc="300" dirty="0">
                <a:ln w="22225">
                  <a:solidFill>
                    <a:schemeClr val="accent2"/>
                  </a:solidFill>
                  <a:prstDash val="solid"/>
                </a:ln>
                <a:solidFill>
                  <a:schemeClr val="accent2">
                    <a:lumMod val="40000"/>
                    <a:lumOff val="60000"/>
                  </a:schemeClr>
                </a:solidFill>
                <a:effectLst/>
                <a:latin typeface="方正大黑简体" panose="03000509000000000000" charset="-122"/>
                <a:ea typeface="方正大黑简体" panose="03000509000000000000" charset="-122"/>
                <a:cs typeface="Yuanti SC" charset="-122"/>
                <a:sym typeface="PangMenZhengDao" panose="02010600030101010101" pitchFamily="2" charset="-122"/>
              </a:rPr>
              <a:t>PART 3</a:t>
            </a:r>
          </a:p>
        </p:txBody>
      </p:sp>
      <p:sp>
        <p:nvSpPr>
          <p:cNvPr id="74" name="矩形 70"/>
          <p:cNvSpPr>
            <a:spLocks noChangeArrowheads="1"/>
          </p:cNvSpPr>
          <p:nvPr/>
        </p:nvSpPr>
        <p:spPr bwMode="auto">
          <a:xfrm>
            <a:off x="5720715" y="3888740"/>
            <a:ext cx="6121400" cy="1198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Char char="•"/>
              <a:defRPr sz="2800">
                <a:solidFill>
                  <a:schemeClr val="tx1"/>
                </a:solidFill>
                <a:latin typeface="Calibri" panose="020F050202020403020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9pPr>
          </a:lstStyle>
          <a:p>
            <a:pPr>
              <a:lnSpc>
                <a:spcPct val="100000"/>
              </a:lnSpc>
              <a:spcBef>
                <a:spcPct val="0"/>
              </a:spcBef>
              <a:buNone/>
            </a:pPr>
            <a:r>
              <a:rPr lang="zh-CN" altLang="en-US" sz="36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PangMenZhengDao" panose="02010600030101010101" pitchFamily="2" charset="-122"/>
              </a:rPr>
              <a:t>主要合作伙伴 </a:t>
            </a:r>
            <a:endParaRPr lang="en-US" altLang="zh-CN" sz="36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PangMenZhengDao" panose="02010600030101010101" pitchFamily="2" charset="-122"/>
            </a:endParaRPr>
          </a:p>
          <a:p>
            <a:pPr>
              <a:lnSpc>
                <a:spcPct val="100000"/>
              </a:lnSpc>
              <a:spcBef>
                <a:spcPct val="0"/>
              </a:spcBef>
              <a:buNone/>
            </a:pPr>
            <a:r>
              <a:rPr lang="en-US" altLang="zh-CN" sz="36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PangMenZhengDao" panose="02010600030101010101" pitchFamily="2" charset="-122"/>
              </a:rPr>
              <a:t>Main Cooperative Partners</a:t>
            </a:r>
            <a:endParaRPr lang="zh-CN" altLang="en-US" sz="36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PangMenZhengDao" panose="02010600030101010101" pitchFamily="2" charset="-122"/>
            </a:endParaRPr>
          </a:p>
        </p:txBody>
      </p:sp>
      <p:pic>
        <p:nvPicPr>
          <p:cNvPr id="6" name="图片 5" descr="图片2"/>
          <p:cNvPicPr>
            <a:picLocks noChangeAspect="1"/>
          </p:cNvPicPr>
          <p:nvPr/>
        </p:nvPicPr>
        <p:blipFill>
          <a:blip r:embed="rId4" cstate="print"/>
          <a:stretch>
            <a:fillRect/>
          </a:stretch>
        </p:blipFill>
        <p:spPr>
          <a:xfrm>
            <a:off x="-26670" y="3175"/>
            <a:ext cx="6621145" cy="6885305"/>
          </a:xfrm>
          <a:prstGeom prst="rect">
            <a:avLst/>
          </a:prstGeom>
        </p:spPr>
      </p:pic>
      <p:pic>
        <p:nvPicPr>
          <p:cNvPr id="14" name="图片 13" descr="白色LOGO"/>
          <p:cNvPicPr>
            <a:picLocks noChangeAspect="1"/>
          </p:cNvPicPr>
          <p:nvPr/>
        </p:nvPicPr>
        <p:blipFill>
          <a:blip r:embed="rId5" cstate="print"/>
          <a:stretch>
            <a:fillRect/>
          </a:stretch>
        </p:blipFill>
        <p:spPr>
          <a:xfrm>
            <a:off x="10005695" y="325120"/>
            <a:ext cx="1691005" cy="38608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250" advTm="3000">
        <p:fade/>
      </p:transition>
    </mc:Choice>
    <mc:Fallback xmlns="">
      <p:transition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p:stCondLst>
                                    <p:cond delay="0"/>
                                  </p:stCondLst>
                                  <p:childTnLst>
                                    <p:set>
                                      <p:cBhvr>
                                        <p:cTn id="6" dur="1" fill="hold">
                                          <p:stCondLst>
                                            <p:cond delay="0"/>
                                          </p:stCondLst>
                                        </p:cTn>
                                        <p:tgtEl>
                                          <p:spTgt spid="74"/>
                                        </p:tgtEl>
                                        <p:attrNameLst>
                                          <p:attrName>style.visibility</p:attrName>
                                        </p:attrNameLst>
                                      </p:cBhvr>
                                      <p:to>
                                        <p:strVal val="visible"/>
                                      </p:to>
                                    </p:set>
                                    <p:animEffect transition="in" filter="fade">
                                      <p:cBhvr>
                                        <p:cTn id="7" dur="1000"/>
                                        <p:tgtEl>
                                          <p:spTgt spid="74"/>
                                        </p:tgtEl>
                                      </p:cBhvr>
                                    </p:animEffect>
                                    <p:anim calcmode="lin" valueType="num">
                                      <p:cBhvr>
                                        <p:cTn id="8" dur="1000" fill="hold"/>
                                        <p:tgtEl>
                                          <p:spTgt spid="74"/>
                                        </p:tgtEl>
                                        <p:attrNameLst>
                                          <p:attrName>ppt_x</p:attrName>
                                        </p:attrNameLst>
                                      </p:cBhvr>
                                      <p:tavLst>
                                        <p:tav tm="0">
                                          <p:val>
                                            <p:strVal val="#ppt_x"/>
                                          </p:val>
                                        </p:tav>
                                        <p:tav tm="100000">
                                          <p:val>
                                            <p:strVal val="#ppt_x"/>
                                          </p:val>
                                        </p:tav>
                                      </p:tavLst>
                                    </p:anim>
                                    <p:anim calcmode="lin" valueType="num">
                                      <p:cBhvr>
                                        <p:cTn id="9" dur="900" decel="100000" fill="hold"/>
                                        <p:tgtEl>
                                          <p:spTgt spid="74"/>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74"/>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图片1"/>
          <p:cNvPicPr>
            <a:picLocks noChangeAspect="1"/>
          </p:cNvPicPr>
          <p:nvPr/>
        </p:nvPicPr>
        <p:blipFill>
          <a:blip r:embed="rId3" cstate="print"/>
          <a:stretch>
            <a:fillRect/>
          </a:stretch>
        </p:blipFill>
        <p:spPr>
          <a:xfrm>
            <a:off x="-27305" y="-165735"/>
            <a:ext cx="12245975" cy="6884670"/>
          </a:xfrm>
          <a:prstGeom prst="rect">
            <a:avLst/>
          </a:prstGeom>
        </p:spPr>
      </p:pic>
      <p:pic>
        <p:nvPicPr>
          <p:cNvPr id="18" name="图片 17" descr="图片2"/>
          <p:cNvPicPr>
            <a:picLocks noChangeAspect="1"/>
          </p:cNvPicPr>
          <p:nvPr/>
        </p:nvPicPr>
        <p:blipFill>
          <a:blip r:embed="rId4" cstate="print"/>
          <a:stretch>
            <a:fillRect/>
          </a:stretch>
        </p:blipFill>
        <p:spPr>
          <a:xfrm>
            <a:off x="91440" y="10795"/>
            <a:ext cx="2269490" cy="2359660"/>
          </a:xfrm>
          <a:prstGeom prst="rect">
            <a:avLst/>
          </a:prstGeom>
        </p:spPr>
      </p:pic>
      <p:sp>
        <p:nvSpPr>
          <p:cNvPr id="23" name="文本框 22"/>
          <p:cNvSpPr txBox="1"/>
          <p:nvPr/>
        </p:nvSpPr>
        <p:spPr>
          <a:xfrm>
            <a:off x="3723958" y="315595"/>
            <a:ext cx="4743450" cy="953135"/>
          </a:xfrm>
          <a:prstGeom prst="rect">
            <a:avLst/>
          </a:prstGeom>
          <a:noFill/>
        </p:spPr>
        <p:txBody>
          <a:bodyPr wrap="none" rtlCol="0">
            <a:spAutoFit/>
          </a:bodyPr>
          <a:lstStyle/>
          <a:p>
            <a:pPr lvl="0" algn="ctr">
              <a:defRPr/>
            </a:pPr>
            <a:r>
              <a:rPr kumimoji="0" lang="zh-CN" altLang="en-US" sz="2800" b="1" i="0" u="none" strike="noStrike" kern="1200" cap="none" spc="0" normalizeH="0" baseline="0" noProof="0" dirty="0">
                <a:solidFill>
                  <a:schemeClr val="accent3"/>
                </a:solidFill>
                <a:effectLst>
                  <a:reflection blurRad="6350" stA="53000" endA="300" endPos="35500" dir="5400000" sy="-90000" algn="bl" rotWithShape="0"/>
                </a:effectLst>
                <a:uLnTx/>
                <a:uFillTx/>
                <a:latin typeface="Arial" panose="020B0604020202020204" pitchFamily="34" charset="0"/>
                <a:ea typeface="方正大黑简体" panose="03000509000000000000" charset="-122"/>
                <a:cs typeface="Arial" panose="020B0604020202020204" pitchFamily="34" charset="0"/>
                <a:sym typeface="PangMenZhengDao" panose="02010600030101010101" pitchFamily="2" charset="-122"/>
              </a:rPr>
              <a:t>主要合作伙伴 </a:t>
            </a:r>
          </a:p>
          <a:p>
            <a:pPr lvl="0" algn="ctr">
              <a:defRPr/>
            </a:pPr>
            <a:r>
              <a:rPr lang="en-US" altLang="zh-CN" sz="2800" b="1" dirty="0">
                <a:solidFill>
                  <a:schemeClr val="accent3"/>
                </a:solidFill>
                <a:effectLst>
                  <a:reflection blurRad="6350" stA="53000" endA="300" endPos="35500" dir="5400000" sy="-90000" algn="bl" rotWithShape="0"/>
                </a:effectLst>
                <a:latin typeface="Arial" panose="020B0604020202020204" pitchFamily="34" charset="0"/>
                <a:ea typeface="方正大黑简体" panose="03000509000000000000" charset="-122"/>
                <a:cs typeface="Arial" panose="020B0604020202020204" pitchFamily="34" charset="0"/>
                <a:sym typeface="PangMenZhengDao" panose="02010600030101010101" pitchFamily="2" charset="-122"/>
              </a:rPr>
              <a:t>Main Cooperative Partners</a:t>
            </a:r>
            <a:endParaRPr kumimoji="0" lang="en-US" altLang="zh-CN" sz="2800" b="1" i="0" u="none" strike="noStrike" kern="1200" cap="none" spc="0" normalizeH="0" baseline="0" noProof="0" dirty="0">
              <a:solidFill>
                <a:schemeClr val="accent3"/>
              </a:solidFill>
              <a:effectLst>
                <a:reflection blurRad="6350" stA="53000" endA="300" endPos="35500" dir="5400000" sy="-90000" algn="bl" rotWithShape="0"/>
              </a:effectLst>
              <a:uLnTx/>
              <a:uFillTx/>
              <a:latin typeface="Arial" panose="020B0604020202020204" pitchFamily="34" charset="0"/>
              <a:ea typeface="方正大黑简体" panose="03000509000000000000" charset="-122"/>
              <a:cs typeface="Arial" panose="020B0604020202020204" pitchFamily="34" charset="0"/>
              <a:sym typeface="PangMenZhengDao" panose="02010600030101010101" pitchFamily="2" charset="-122"/>
            </a:endParaRPr>
          </a:p>
        </p:txBody>
      </p:sp>
      <p:sp>
        <p:nvSpPr>
          <p:cNvPr id="8" name="矩形 7" descr="e7d195523061f1c09e9d68d7cf438b91ef959ecb14fc25d26BBA7F7DBC18E55DFF4014AF651F0BF2569D4B6C1DA7F1A4683A481403BD872FC687266AD13265C1DE7C373772FD8728ABDD69ADD03BFF5BE2862BC891DBB79E0A12267BEBE766ACAF6260D70995E6538A8984318D67824546F6FFC40C04D7CECC9107EBCC5E8E0A6BD80FAAD3BF75763CAF8F29A143E1D1"/>
          <p:cNvSpPr/>
          <p:nvPr/>
        </p:nvSpPr>
        <p:spPr bwMode="auto">
          <a:xfrm>
            <a:off x="421640" y="1585595"/>
            <a:ext cx="4097020" cy="4015105"/>
          </a:xfrm>
          <a:prstGeom prst="rect">
            <a:avLst/>
          </a:prstGeom>
          <a:noFill/>
        </p:spPr>
        <p:txBody>
          <a:bodyPr wrap="square">
            <a:spAutoFit/>
          </a:bodyPr>
          <a:lstStyle/>
          <a:p>
            <a:pPr algn="l" fontAlgn="auto">
              <a:lnSpc>
                <a:spcPts val="1800"/>
              </a:lnSpc>
              <a:defRPr/>
            </a:pPr>
            <a:r>
              <a:rPr lang="zh-CN" altLang="en-US" sz="2000" kern="100" dirty="0">
                <a:solidFill>
                  <a:schemeClr val="bg1"/>
                </a:solidFill>
                <a:latin typeface="Arial" panose="020B0604020202020204" pitchFamily="34" charset="0"/>
                <a:ea typeface="方正大黑简体" panose="03000509000000000000" charset="-122"/>
                <a:cs typeface="Arial" panose="020B0604020202020204" pitchFamily="34" charset="0"/>
                <a:sym typeface="PangMenZhengDao" panose="02010600030101010101" pitchFamily="2" charset="-122"/>
              </a:rPr>
              <a:t>隆鑫通机</a:t>
            </a:r>
            <a:r>
              <a:rPr lang="zh-CN" altLang="en-US" kern="100" dirty="0">
                <a:solidFill>
                  <a:schemeClr val="bg1"/>
                </a:solidFill>
                <a:latin typeface="Arial" panose="020B0604020202020204" pitchFamily="34" charset="0"/>
                <a:ea typeface="方正大黑简体" panose="03000509000000000000" charset="-122"/>
                <a:cs typeface="Arial" panose="020B0604020202020204" pitchFamily="34" charset="0"/>
                <a:sym typeface="PangMenZhengDao" panose="02010600030101010101" pitchFamily="2" charset="-122"/>
              </a:rPr>
              <a:t> </a:t>
            </a:r>
          </a:p>
          <a:p>
            <a:pPr algn="l" fontAlgn="auto">
              <a:lnSpc>
                <a:spcPts val="1800"/>
              </a:lnSpc>
              <a:defRPr/>
            </a:pPr>
            <a:r>
              <a:rPr lang="en-US" altLang="zh-CN" kern="100">
                <a:solidFill>
                  <a:schemeClr val="bg1"/>
                </a:solidFill>
                <a:latin typeface="Arial" panose="020B0604020202020204" pitchFamily="34" charset="0"/>
                <a:ea typeface="方正大黑简体" panose="03000509000000000000" charset="-122"/>
                <a:cs typeface="Arial" panose="020B0604020202020204" pitchFamily="34" charset="0"/>
                <a:sym typeface="PangMenZhengDao" panose="02010600030101010101" pitchFamily="2" charset="-122"/>
              </a:rPr>
              <a:t>LONCIN Machine</a:t>
            </a:r>
            <a:endParaRPr lang="en-US" altLang="zh-CN" kern="100">
              <a:solidFill>
                <a:schemeClr val="bg1"/>
              </a:solidFill>
              <a:latin typeface="Arial" panose="020B0604020202020204" pitchFamily="34" charset="0"/>
              <a:ea typeface="微软雅黑" panose="020B0503020204020204" pitchFamily="34" charset="-122"/>
              <a:cs typeface="Arial" panose="020B0604020202020204" pitchFamily="34" charset="0"/>
              <a:sym typeface="PangMenZhengDao" panose="02010600030101010101" pitchFamily="2" charset="-122"/>
            </a:endParaRPr>
          </a:p>
          <a:p>
            <a:pPr algn="l" fontAlgn="auto">
              <a:lnSpc>
                <a:spcPts val="1800"/>
              </a:lnSpc>
              <a:defRPr/>
            </a:pPr>
            <a:endParaRPr lang="zh-CN" altLang="en-US" kern="100" dirty="0">
              <a:solidFill>
                <a:schemeClr val="bg1"/>
              </a:solidFill>
              <a:latin typeface="Arial" panose="020B0604020202020204" pitchFamily="34" charset="0"/>
              <a:ea typeface="微软雅黑" panose="020B0503020204020204" pitchFamily="34" charset="-122"/>
              <a:cs typeface="Arial" panose="020B0604020202020204" pitchFamily="34" charset="0"/>
              <a:sym typeface="PangMenZhengDao" panose="02010600030101010101" pitchFamily="2" charset="-122"/>
            </a:endParaRPr>
          </a:p>
          <a:p>
            <a:pPr algn="l" fontAlgn="auto">
              <a:lnSpc>
                <a:spcPts val="1800"/>
              </a:lnSpc>
              <a:defRPr/>
            </a:pPr>
            <a:r>
              <a:rPr lang="zh-CN" altLang="en-US" sz="2000" kern="100" dirty="0">
                <a:solidFill>
                  <a:schemeClr val="bg1"/>
                </a:solidFill>
                <a:latin typeface="Arial" panose="020B0604020202020204" pitchFamily="34" charset="0"/>
                <a:ea typeface="方正大黑简体" panose="03000509000000000000" charset="-122"/>
                <a:cs typeface="Arial" panose="020B0604020202020204" pitchFamily="34" charset="0"/>
                <a:sym typeface="PangMenZhengDao" panose="02010600030101010101" pitchFamily="2" charset="-122"/>
              </a:rPr>
              <a:t>润通通机 </a:t>
            </a:r>
            <a:endParaRPr lang="zh-CN" altLang="en-US" kern="100" dirty="0">
              <a:solidFill>
                <a:schemeClr val="bg1"/>
              </a:solidFill>
              <a:latin typeface="Arial" panose="020B0604020202020204" pitchFamily="34" charset="0"/>
              <a:ea typeface="方正大黑简体" panose="03000509000000000000" charset="-122"/>
              <a:cs typeface="Arial" panose="020B0604020202020204" pitchFamily="34" charset="0"/>
              <a:sym typeface="PangMenZhengDao" panose="02010600030101010101" pitchFamily="2" charset="-122"/>
            </a:endParaRPr>
          </a:p>
          <a:p>
            <a:pPr algn="l" fontAlgn="auto">
              <a:lnSpc>
                <a:spcPts val="1800"/>
              </a:lnSpc>
              <a:defRPr/>
            </a:pPr>
            <a:r>
              <a:rPr lang="en-US" altLang="zh-CN" kern="100">
                <a:solidFill>
                  <a:schemeClr val="bg1"/>
                </a:solidFill>
                <a:latin typeface="Arial" panose="020B0604020202020204" pitchFamily="34" charset="0"/>
                <a:ea typeface="方正大黑简体" panose="03000509000000000000" charset="-122"/>
                <a:cs typeface="Arial" panose="020B0604020202020204" pitchFamily="34" charset="0"/>
                <a:sym typeface="PangMenZhengDao" panose="02010600030101010101" pitchFamily="2" charset="-122"/>
              </a:rPr>
              <a:t>RATO Power Manufacturing</a:t>
            </a:r>
            <a:endParaRPr lang="en-US" altLang="zh-CN" kern="100">
              <a:solidFill>
                <a:schemeClr val="bg1"/>
              </a:solidFill>
              <a:latin typeface="Arial" panose="020B0604020202020204" pitchFamily="34" charset="0"/>
              <a:ea typeface="微软雅黑" panose="020B0503020204020204" pitchFamily="34" charset="-122"/>
              <a:cs typeface="Arial" panose="020B0604020202020204" pitchFamily="34" charset="0"/>
              <a:sym typeface="PangMenZhengDao" panose="02010600030101010101" pitchFamily="2" charset="-122"/>
            </a:endParaRPr>
          </a:p>
          <a:p>
            <a:pPr algn="l" fontAlgn="auto">
              <a:lnSpc>
                <a:spcPts val="1800"/>
              </a:lnSpc>
              <a:defRPr/>
            </a:pPr>
            <a:endParaRPr lang="zh-CN" altLang="en-US" kern="100" dirty="0">
              <a:solidFill>
                <a:schemeClr val="bg1"/>
              </a:solidFill>
              <a:latin typeface="Arial" panose="020B0604020202020204" pitchFamily="34" charset="0"/>
              <a:ea typeface="微软雅黑" panose="020B0503020204020204" pitchFamily="34" charset="-122"/>
              <a:cs typeface="Arial" panose="020B0604020202020204" pitchFamily="34" charset="0"/>
              <a:sym typeface="PangMenZhengDao" panose="02010600030101010101" pitchFamily="2" charset="-122"/>
            </a:endParaRPr>
          </a:p>
          <a:p>
            <a:pPr algn="l" fontAlgn="auto">
              <a:lnSpc>
                <a:spcPts val="1800"/>
              </a:lnSpc>
              <a:defRPr/>
            </a:pPr>
            <a:r>
              <a:rPr lang="zh-CN" altLang="en-US" sz="2000" kern="100" dirty="0">
                <a:solidFill>
                  <a:schemeClr val="bg1"/>
                </a:solidFill>
                <a:latin typeface="Arial" panose="020B0604020202020204" pitchFamily="34" charset="0"/>
                <a:ea typeface="方正大黑简体" panose="03000509000000000000" charset="-122"/>
                <a:cs typeface="Arial" panose="020B0604020202020204" pitchFamily="34" charset="0"/>
                <a:sym typeface="PangMenZhengDao" panose="02010600030101010101" pitchFamily="2" charset="-122"/>
              </a:rPr>
              <a:t>宗申通机</a:t>
            </a:r>
            <a:r>
              <a:rPr lang="zh-CN" altLang="en-US" kern="100" dirty="0">
                <a:solidFill>
                  <a:schemeClr val="bg1"/>
                </a:solidFill>
                <a:latin typeface="Arial" panose="020B0604020202020204" pitchFamily="34" charset="0"/>
                <a:ea typeface="方正大黑简体" panose="03000509000000000000" charset="-122"/>
                <a:cs typeface="Arial" panose="020B0604020202020204" pitchFamily="34" charset="0"/>
                <a:sym typeface="PangMenZhengDao" panose="02010600030101010101" pitchFamily="2" charset="-122"/>
              </a:rPr>
              <a:t> </a:t>
            </a:r>
          </a:p>
          <a:p>
            <a:pPr algn="l" fontAlgn="auto">
              <a:lnSpc>
                <a:spcPts val="1800"/>
              </a:lnSpc>
              <a:defRPr/>
            </a:pPr>
            <a:r>
              <a:rPr lang="en-US" altLang="zh-CN" kern="100">
                <a:solidFill>
                  <a:schemeClr val="bg1"/>
                </a:solidFill>
                <a:latin typeface="Arial" panose="020B0604020202020204" pitchFamily="34" charset="0"/>
                <a:ea typeface="方正大黑简体" panose="03000509000000000000" charset="-122"/>
                <a:cs typeface="Arial" panose="020B0604020202020204" pitchFamily="34" charset="0"/>
                <a:sym typeface="PangMenZhengDao" panose="02010600030101010101" pitchFamily="2" charset="-122"/>
              </a:rPr>
              <a:t>ZONGSHEN Power Machinery</a:t>
            </a:r>
            <a:endParaRPr lang="en-US" altLang="zh-CN" kern="100">
              <a:solidFill>
                <a:schemeClr val="bg1"/>
              </a:solidFill>
              <a:latin typeface="Arial" panose="020B0604020202020204" pitchFamily="34" charset="0"/>
              <a:ea typeface="微软雅黑" panose="020B0503020204020204" pitchFamily="34" charset="-122"/>
              <a:cs typeface="Arial" panose="020B0604020202020204" pitchFamily="34" charset="0"/>
              <a:sym typeface="PangMenZhengDao" panose="02010600030101010101" pitchFamily="2" charset="-122"/>
            </a:endParaRPr>
          </a:p>
          <a:p>
            <a:pPr algn="l" fontAlgn="auto">
              <a:lnSpc>
                <a:spcPts val="1800"/>
              </a:lnSpc>
              <a:defRPr/>
            </a:pPr>
            <a:endParaRPr lang="zh-CN" altLang="en-US" sz="2000" kern="100" dirty="0">
              <a:solidFill>
                <a:schemeClr val="bg1"/>
              </a:solidFill>
              <a:latin typeface="Arial" panose="020B0604020202020204" pitchFamily="34" charset="0"/>
              <a:ea typeface="微软雅黑" panose="020B0503020204020204" pitchFamily="34" charset="-122"/>
              <a:cs typeface="Arial" panose="020B0604020202020204" pitchFamily="34" charset="0"/>
              <a:sym typeface="PangMenZhengDao" panose="02010600030101010101" pitchFamily="2" charset="-122"/>
            </a:endParaRPr>
          </a:p>
          <a:p>
            <a:pPr algn="l" fontAlgn="auto">
              <a:lnSpc>
                <a:spcPts val="1800"/>
              </a:lnSpc>
              <a:defRPr/>
            </a:pPr>
            <a:r>
              <a:rPr lang="zh-CN" altLang="en-US" sz="2000" kern="100" dirty="0">
                <a:solidFill>
                  <a:schemeClr val="bg1"/>
                </a:solidFill>
                <a:latin typeface="Arial" panose="020B0604020202020204" pitchFamily="34" charset="0"/>
                <a:ea typeface="方正大黑简体" panose="03000509000000000000" charset="-122"/>
                <a:cs typeface="Arial" panose="020B0604020202020204" pitchFamily="34" charset="0"/>
                <a:sym typeface="PangMenZhengDao" panose="02010600030101010101" pitchFamily="2" charset="-122"/>
              </a:rPr>
              <a:t>美国</a:t>
            </a:r>
            <a:r>
              <a:rPr lang="en-US" altLang="zh-CN" sz="2000" kern="100" dirty="0">
                <a:solidFill>
                  <a:schemeClr val="bg1"/>
                </a:solidFill>
                <a:latin typeface="Arial" panose="020B0604020202020204" pitchFamily="34" charset="0"/>
                <a:ea typeface="方正大黑简体" panose="03000509000000000000" charset="-122"/>
                <a:cs typeface="Arial" panose="020B0604020202020204" pitchFamily="34" charset="0"/>
                <a:sym typeface="PangMenZhengDao" panose="02010600030101010101" pitchFamily="2" charset="-122"/>
              </a:rPr>
              <a:t>G</a:t>
            </a:r>
            <a:r>
              <a:rPr lang="zh-CN" altLang="en-US" sz="2000" kern="100" dirty="0">
                <a:solidFill>
                  <a:schemeClr val="bg1"/>
                </a:solidFill>
                <a:latin typeface="Arial" panose="020B0604020202020204" pitchFamily="34" charset="0"/>
                <a:ea typeface="方正大黑简体" panose="03000509000000000000" charset="-122"/>
                <a:cs typeface="Arial" panose="020B0604020202020204" pitchFamily="34" charset="0"/>
                <a:sym typeface="PangMenZhengDao" panose="02010600030101010101" pitchFamily="2" charset="-122"/>
              </a:rPr>
              <a:t>公司</a:t>
            </a:r>
            <a:r>
              <a:rPr lang="en-US" altLang="zh-CN" sz="2000" kern="100" dirty="0">
                <a:solidFill>
                  <a:schemeClr val="bg1"/>
                </a:solidFill>
                <a:latin typeface="Arial" panose="020B0604020202020204" pitchFamily="34" charset="0"/>
                <a:ea typeface="方正大黑简体" panose="03000509000000000000" charset="-122"/>
                <a:cs typeface="Arial" panose="020B0604020202020204" pitchFamily="34" charset="0"/>
                <a:sym typeface="PangMenZhengDao" panose="02010600030101010101" pitchFamily="2" charset="-122"/>
              </a:rPr>
              <a:t> </a:t>
            </a:r>
            <a:endParaRPr lang="en-US" altLang="zh-CN" kern="100" dirty="0">
              <a:solidFill>
                <a:schemeClr val="bg1"/>
              </a:solidFill>
              <a:latin typeface="Arial" panose="020B0604020202020204" pitchFamily="34" charset="0"/>
              <a:ea typeface="方正大黑简体" panose="03000509000000000000" charset="-122"/>
              <a:cs typeface="Arial" panose="020B0604020202020204" pitchFamily="34" charset="0"/>
              <a:sym typeface="PangMenZhengDao" panose="02010600030101010101" pitchFamily="2" charset="-122"/>
            </a:endParaRPr>
          </a:p>
          <a:p>
            <a:pPr algn="l" fontAlgn="auto">
              <a:lnSpc>
                <a:spcPts val="1800"/>
              </a:lnSpc>
              <a:defRPr/>
            </a:pPr>
            <a:r>
              <a:rPr lang="en-US" altLang="zh-CN" kern="100" dirty="0">
                <a:solidFill>
                  <a:schemeClr val="bg1"/>
                </a:solidFill>
                <a:latin typeface="Arial" panose="020B0604020202020204" pitchFamily="34" charset="0"/>
                <a:ea typeface="方正大黑简体" panose="03000509000000000000" charset="-122"/>
                <a:cs typeface="Arial" panose="020B0604020202020204" pitchFamily="34" charset="0"/>
                <a:sym typeface="PangMenZhengDao" panose="02010600030101010101" pitchFamily="2" charset="-122"/>
              </a:rPr>
              <a:t>Generac Corporation of America</a:t>
            </a:r>
            <a:endParaRPr lang="en-US" altLang="zh-CN" kern="100" dirty="0">
              <a:solidFill>
                <a:schemeClr val="bg1"/>
              </a:solidFill>
              <a:latin typeface="Arial" panose="020B0604020202020204" pitchFamily="34" charset="0"/>
              <a:ea typeface="微软雅黑" panose="020B0503020204020204" pitchFamily="34" charset="-122"/>
              <a:cs typeface="Arial" panose="020B0604020202020204" pitchFamily="34" charset="0"/>
              <a:sym typeface="PangMenZhengDao" panose="02010600030101010101" pitchFamily="2" charset="-122"/>
            </a:endParaRPr>
          </a:p>
          <a:p>
            <a:pPr algn="l" fontAlgn="auto">
              <a:lnSpc>
                <a:spcPts val="1800"/>
              </a:lnSpc>
              <a:defRPr/>
            </a:pPr>
            <a:endParaRPr lang="zh-CN" altLang="en-US" sz="2000" kern="100" dirty="0">
              <a:solidFill>
                <a:schemeClr val="bg1"/>
              </a:solidFill>
              <a:latin typeface="Arial" panose="020B0604020202020204" pitchFamily="34" charset="0"/>
              <a:ea typeface="微软雅黑" panose="020B0503020204020204" pitchFamily="34" charset="-122"/>
              <a:cs typeface="Arial" panose="020B0604020202020204" pitchFamily="34" charset="0"/>
              <a:sym typeface="PangMenZhengDao" panose="02010600030101010101" pitchFamily="2" charset="-122"/>
            </a:endParaRPr>
          </a:p>
          <a:p>
            <a:pPr algn="l" fontAlgn="auto">
              <a:lnSpc>
                <a:spcPts val="1800"/>
              </a:lnSpc>
              <a:defRPr/>
            </a:pPr>
            <a:r>
              <a:rPr lang="zh-CN" altLang="en-US" sz="2000" kern="100" dirty="0">
                <a:solidFill>
                  <a:schemeClr val="bg1"/>
                </a:solidFill>
                <a:latin typeface="Arial" panose="020B0604020202020204" pitchFamily="34" charset="0"/>
                <a:ea typeface="方正大黑简体" panose="03000509000000000000" charset="-122"/>
                <a:cs typeface="Arial" panose="020B0604020202020204" pitchFamily="34" charset="0"/>
                <a:sym typeface="PangMenZhengDao" panose="02010600030101010101" pitchFamily="2" charset="-122"/>
              </a:rPr>
              <a:t>美国</a:t>
            </a:r>
            <a:r>
              <a:rPr lang="en-US" altLang="zh-CN" sz="2000" kern="100" dirty="0">
                <a:solidFill>
                  <a:schemeClr val="bg1"/>
                </a:solidFill>
                <a:latin typeface="Arial" panose="020B0604020202020204" pitchFamily="34" charset="0"/>
                <a:ea typeface="方正大黑简体" panose="03000509000000000000" charset="-122"/>
                <a:cs typeface="Arial" panose="020B0604020202020204" pitchFamily="34" charset="0"/>
                <a:sym typeface="PangMenZhengDao" panose="02010600030101010101" pitchFamily="2" charset="-122"/>
              </a:rPr>
              <a:t>CPI</a:t>
            </a:r>
            <a:r>
              <a:rPr lang="zh-CN" altLang="en-US" sz="2000" kern="100" dirty="0">
                <a:solidFill>
                  <a:schemeClr val="bg1"/>
                </a:solidFill>
                <a:latin typeface="Arial" panose="020B0604020202020204" pitchFamily="34" charset="0"/>
                <a:ea typeface="方正大黑简体" panose="03000509000000000000" charset="-122"/>
                <a:cs typeface="Arial" panose="020B0604020202020204" pitchFamily="34" charset="0"/>
                <a:sym typeface="PangMenZhengDao" panose="02010600030101010101" pitchFamily="2" charset="-122"/>
              </a:rPr>
              <a:t>公司 </a:t>
            </a:r>
            <a:endParaRPr lang="zh-CN" altLang="en-US" kern="100" dirty="0">
              <a:solidFill>
                <a:schemeClr val="bg1"/>
              </a:solidFill>
              <a:latin typeface="Arial" panose="020B0604020202020204" pitchFamily="34" charset="0"/>
              <a:ea typeface="方正大黑简体" panose="03000509000000000000" charset="-122"/>
              <a:cs typeface="Arial" panose="020B0604020202020204" pitchFamily="34" charset="0"/>
              <a:sym typeface="PangMenZhengDao" panose="02010600030101010101" pitchFamily="2" charset="-122"/>
            </a:endParaRPr>
          </a:p>
          <a:p>
            <a:pPr algn="l" fontAlgn="auto">
              <a:lnSpc>
                <a:spcPts val="1800"/>
              </a:lnSpc>
              <a:defRPr/>
            </a:pPr>
            <a:r>
              <a:rPr lang="en-US" altLang="zh-CN" kern="100" dirty="0">
                <a:solidFill>
                  <a:schemeClr val="bg1"/>
                </a:solidFill>
                <a:latin typeface="Arial" panose="020B0604020202020204" pitchFamily="34" charset="0"/>
                <a:ea typeface="方正大黑简体" panose="03000509000000000000" charset="-122"/>
                <a:cs typeface="Arial" panose="020B0604020202020204" pitchFamily="34" charset="0"/>
                <a:sym typeface="PangMenZhengDao" panose="02010600030101010101" pitchFamily="2" charset="-122"/>
              </a:rPr>
              <a:t>CPI Corporation of America</a:t>
            </a:r>
            <a:endParaRPr lang="en-US" altLang="zh-CN" kern="100" dirty="0">
              <a:solidFill>
                <a:schemeClr val="bg1"/>
              </a:solidFill>
              <a:latin typeface="Arial" panose="020B0604020202020204" pitchFamily="34" charset="0"/>
              <a:ea typeface="微软雅黑" panose="020B0503020204020204" pitchFamily="34" charset="-122"/>
              <a:cs typeface="Arial" panose="020B0604020202020204" pitchFamily="34" charset="0"/>
              <a:sym typeface="PangMenZhengDao" panose="02010600030101010101" pitchFamily="2" charset="-122"/>
            </a:endParaRPr>
          </a:p>
          <a:p>
            <a:pPr algn="l" fontAlgn="auto">
              <a:lnSpc>
                <a:spcPts val="1800"/>
              </a:lnSpc>
              <a:defRPr/>
            </a:pPr>
            <a:endParaRPr lang="zh-CN" altLang="en-US" kern="100" dirty="0">
              <a:solidFill>
                <a:schemeClr val="bg1"/>
              </a:solidFill>
              <a:latin typeface="Arial" panose="020B0604020202020204" pitchFamily="34" charset="0"/>
              <a:ea typeface="微软雅黑" panose="020B0503020204020204" pitchFamily="34" charset="-122"/>
              <a:cs typeface="Arial" panose="020B0604020202020204" pitchFamily="34" charset="0"/>
              <a:sym typeface="PangMenZhengDao" panose="02010600030101010101" pitchFamily="2" charset="-122"/>
            </a:endParaRPr>
          </a:p>
          <a:p>
            <a:pPr algn="l" fontAlgn="auto">
              <a:lnSpc>
                <a:spcPts val="1800"/>
              </a:lnSpc>
              <a:defRPr/>
            </a:pPr>
            <a:r>
              <a:rPr lang="zh-CN" altLang="en-US" sz="2000" kern="100" dirty="0">
                <a:solidFill>
                  <a:schemeClr val="bg1"/>
                </a:solidFill>
                <a:latin typeface="Arial" panose="020B0604020202020204" pitchFamily="34" charset="0"/>
                <a:ea typeface="方正大黑简体" panose="03000509000000000000" charset="-122"/>
                <a:cs typeface="Arial" panose="020B0604020202020204" pitchFamily="34" charset="0"/>
                <a:sym typeface="PangMenZhengDao" panose="02010600030101010101" pitchFamily="2" charset="-122"/>
              </a:rPr>
              <a:t>美国冠军公司 </a:t>
            </a:r>
            <a:endParaRPr lang="zh-CN" altLang="en-US" kern="100" dirty="0">
              <a:solidFill>
                <a:schemeClr val="bg1"/>
              </a:solidFill>
              <a:latin typeface="Arial" panose="020B0604020202020204" pitchFamily="34" charset="0"/>
              <a:ea typeface="方正大黑简体" panose="03000509000000000000" charset="-122"/>
              <a:cs typeface="Arial" panose="020B0604020202020204" pitchFamily="34" charset="0"/>
              <a:sym typeface="PangMenZhengDao" panose="02010600030101010101" pitchFamily="2" charset="-122"/>
            </a:endParaRPr>
          </a:p>
          <a:p>
            <a:pPr algn="l" fontAlgn="auto">
              <a:lnSpc>
                <a:spcPts val="1800"/>
              </a:lnSpc>
              <a:defRPr/>
            </a:pPr>
            <a:r>
              <a:rPr lang="en-US" altLang="zh-CN" kern="100" dirty="0">
                <a:solidFill>
                  <a:schemeClr val="bg1"/>
                </a:solidFill>
                <a:latin typeface="Arial" panose="020B0604020202020204" pitchFamily="34" charset="0"/>
                <a:ea typeface="方正大黑简体" panose="03000509000000000000" charset="-122"/>
                <a:cs typeface="Arial" panose="020B0604020202020204" pitchFamily="34" charset="0"/>
                <a:sym typeface="PangMenZhengDao" panose="02010600030101010101" pitchFamily="2" charset="-122"/>
              </a:rPr>
              <a:t>Champion Corporation of America</a:t>
            </a:r>
          </a:p>
        </p:txBody>
      </p:sp>
      <p:grpSp>
        <p:nvGrpSpPr>
          <p:cNvPr id="9" name="组合 8"/>
          <p:cNvGrpSpPr/>
          <p:nvPr/>
        </p:nvGrpSpPr>
        <p:grpSpPr>
          <a:xfrm>
            <a:off x="4414838" y="2150745"/>
            <a:ext cx="3361690" cy="3361690"/>
            <a:chOff x="6281" y="2538"/>
            <a:chExt cx="6614" cy="6613"/>
          </a:xfrm>
        </p:grpSpPr>
        <p:sp>
          <p:nvSpPr>
            <p:cNvPr id="30" name="Freeform: Shape 83" descr="e7d195523061f1c09e9d68d7cf438b91ef959ecb14fc25d26BBA7F7DBC18E55DFF4014AF651F0BF2569D4B6C1DA7F1A4683A481403BD872FC687266AD13265C1DE7C373772FD8728ABDD69ADD03BFF5BE2862BC891DBB79E0A12267BEBE766ACAF6260D70995E6538A8984318D67824546F6FFC40C04D7CECC9107EBCC5E8E0A6BD80FAAD3BF75763CAF8F29A143E1D1"/>
            <p:cNvSpPr/>
            <p:nvPr/>
          </p:nvSpPr>
          <p:spPr>
            <a:xfrm rot="18900000">
              <a:off x="6794" y="2538"/>
              <a:ext cx="2854" cy="3545"/>
            </a:xfrm>
            <a:custGeom>
              <a:avLst/>
              <a:gdLst>
                <a:gd name="connsiteX0" fmla="*/ 0 w 1684487"/>
                <a:gd name="connsiteY0" fmla="*/ 1607483 h 2092751"/>
                <a:gd name="connsiteX1" fmla="*/ 185421 w 1684487"/>
                <a:gd name="connsiteY1" fmla="*/ 1607483 h 2092751"/>
                <a:gd name="connsiteX2" fmla="*/ 185421 w 1684487"/>
                <a:gd name="connsiteY2" fmla="*/ 1760220 h 2092751"/>
                <a:gd name="connsiteX3" fmla="*/ 347210 w 1684487"/>
                <a:gd name="connsiteY3" fmla="*/ 1922009 h 2092751"/>
                <a:gd name="connsiteX4" fmla="*/ 488136 w 1684487"/>
                <a:gd name="connsiteY4" fmla="*/ 1922009 h 2092751"/>
                <a:gd name="connsiteX5" fmla="*/ 658877 w 1684487"/>
                <a:gd name="connsiteY5" fmla="*/ 1922009 h 2092751"/>
                <a:gd name="connsiteX6" fmla="*/ 1001987 w 1684487"/>
                <a:gd name="connsiteY6" fmla="*/ 1922009 h 2092751"/>
                <a:gd name="connsiteX7" fmla="*/ 1001987 w 1684487"/>
                <a:gd name="connsiteY7" fmla="*/ 2092751 h 2092751"/>
                <a:gd name="connsiteX8" fmla="*/ 658877 w 1684487"/>
                <a:gd name="connsiteY8" fmla="*/ 2092751 h 2092751"/>
                <a:gd name="connsiteX9" fmla="*/ 488136 w 1684487"/>
                <a:gd name="connsiteY9" fmla="*/ 2092751 h 2092751"/>
                <a:gd name="connsiteX10" fmla="*/ 280753 w 1684487"/>
                <a:gd name="connsiteY10" fmla="*/ 2092751 h 2092751"/>
                <a:gd name="connsiteX11" fmla="*/ 0 w 1684487"/>
                <a:gd name="connsiteY11" fmla="*/ 1811998 h 2092751"/>
                <a:gd name="connsiteX12" fmla="*/ 842243 w 1684487"/>
                <a:gd name="connsiteY12" fmla="*/ 0 h 2092751"/>
                <a:gd name="connsiteX13" fmla="*/ 1269316 w 1684487"/>
                <a:gd name="connsiteY13" fmla="*/ 348074 h 2092751"/>
                <a:gd name="connsiteX14" fmla="*/ 1273592 w 1684487"/>
                <a:gd name="connsiteY14" fmla="*/ 390496 h 2092751"/>
                <a:gd name="connsiteX15" fmla="*/ 1403734 w 1684487"/>
                <a:gd name="connsiteY15" fmla="*/ 390496 h 2092751"/>
                <a:gd name="connsiteX16" fmla="*/ 1684487 w 1684487"/>
                <a:gd name="connsiteY16" fmla="*/ 671249 h 2092751"/>
                <a:gd name="connsiteX17" fmla="*/ 1684487 w 1684487"/>
                <a:gd name="connsiteY17" fmla="*/ 1422063 h 2092751"/>
                <a:gd name="connsiteX18" fmla="*/ 1684487 w 1684487"/>
                <a:gd name="connsiteY18" fmla="*/ 1607485 h 2092751"/>
                <a:gd name="connsiteX19" fmla="*/ 1684487 w 1684487"/>
                <a:gd name="connsiteY19" fmla="*/ 1811998 h 2092751"/>
                <a:gd name="connsiteX20" fmla="*/ 1403734 w 1684487"/>
                <a:gd name="connsiteY20" fmla="*/ 2092751 h 2092751"/>
                <a:gd name="connsiteX21" fmla="*/ 1172729 w 1684487"/>
                <a:gd name="connsiteY21" fmla="*/ 2092751 h 2092751"/>
                <a:gd name="connsiteX22" fmla="*/ 1172729 w 1684487"/>
                <a:gd name="connsiteY22" fmla="*/ 1922009 h 2092751"/>
                <a:gd name="connsiteX23" fmla="*/ 1337277 w 1684487"/>
                <a:gd name="connsiteY23" fmla="*/ 1922009 h 2092751"/>
                <a:gd name="connsiteX24" fmla="*/ 1499066 w 1684487"/>
                <a:gd name="connsiteY24" fmla="*/ 1760220 h 2092751"/>
                <a:gd name="connsiteX25" fmla="*/ 1499066 w 1684487"/>
                <a:gd name="connsiteY25" fmla="*/ 1607485 h 2092751"/>
                <a:gd name="connsiteX26" fmla="*/ 1499066 w 1684487"/>
                <a:gd name="connsiteY26" fmla="*/ 1422063 h 2092751"/>
                <a:gd name="connsiteX27" fmla="*/ 1499066 w 1684487"/>
                <a:gd name="connsiteY27" fmla="*/ 723026 h 2092751"/>
                <a:gd name="connsiteX28" fmla="*/ 1337277 w 1684487"/>
                <a:gd name="connsiteY28" fmla="*/ 561237 h 2092751"/>
                <a:gd name="connsiteX29" fmla="*/ 1257690 w 1684487"/>
                <a:gd name="connsiteY29" fmla="*/ 561237 h 2092751"/>
                <a:gd name="connsiteX30" fmla="*/ 1243915 w 1684487"/>
                <a:gd name="connsiteY30" fmla="*/ 605612 h 2092751"/>
                <a:gd name="connsiteX31" fmla="*/ 842243 w 1684487"/>
                <a:gd name="connsiteY31" fmla="*/ 871858 h 2092751"/>
                <a:gd name="connsiteX32" fmla="*/ 440572 w 1684487"/>
                <a:gd name="connsiteY32" fmla="*/ 605612 h 2092751"/>
                <a:gd name="connsiteX33" fmla="*/ 426797 w 1684487"/>
                <a:gd name="connsiteY33" fmla="*/ 561237 h 2092751"/>
                <a:gd name="connsiteX34" fmla="*/ 347210 w 1684487"/>
                <a:gd name="connsiteY34" fmla="*/ 561237 h 2092751"/>
                <a:gd name="connsiteX35" fmla="*/ 185421 w 1684487"/>
                <a:gd name="connsiteY35" fmla="*/ 723026 h 2092751"/>
                <a:gd name="connsiteX36" fmla="*/ 185421 w 1684487"/>
                <a:gd name="connsiteY36" fmla="*/ 1422063 h 2092751"/>
                <a:gd name="connsiteX37" fmla="*/ 0 w 1684487"/>
                <a:gd name="connsiteY37" fmla="*/ 1422063 h 2092751"/>
                <a:gd name="connsiteX38" fmla="*/ 0 w 1684487"/>
                <a:gd name="connsiteY38" fmla="*/ 671249 h 2092751"/>
                <a:gd name="connsiteX39" fmla="*/ 280753 w 1684487"/>
                <a:gd name="connsiteY39" fmla="*/ 390496 h 2092751"/>
                <a:gd name="connsiteX40" fmla="*/ 410894 w 1684487"/>
                <a:gd name="connsiteY40" fmla="*/ 390496 h 2092751"/>
                <a:gd name="connsiteX41" fmla="*/ 415171 w 1684487"/>
                <a:gd name="connsiteY41" fmla="*/ 348074 h 2092751"/>
                <a:gd name="connsiteX42" fmla="*/ 842243 w 1684487"/>
                <a:gd name="connsiteY42" fmla="*/ 0 h 2092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684487" h="2092751">
                  <a:moveTo>
                    <a:pt x="0" y="1607483"/>
                  </a:moveTo>
                  <a:lnTo>
                    <a:pt x="185421" y="1607483"/>
                  </a:lnTo>
                  <a:lnTo>
                    <a:pt x="185421" y="1760220"/>
                  </a:lnTo>
                  <a:cubicBezTo>
                    <a:pt x="185421" y="1849574"/>
                    <a:pt x="257856" y="1922009"/>
                    <a:pt x="347210" y="1922009"/>
                  </a:cubicBezTo>
                  <a:lnTo>
                    <a:pt x="488136" y="1922009"/>
                  </a:lnTo>
                  <a:lnTo>
                    <a:pt x="658877" y="1922009"/>
                  </a:lnTo>
                  <a:lnTo>
                    <a:pt x="1001987" y="1922009"/>
                  </a:lnTo>
                  <a:lnTo>
                    <a:pt x="1001987" y="2092751"/>
                  </a:lnTo>
                  <a:lnTo>
                    <a:pt x="658877" y="2092751"/>
                  </a:lnTo>
                  <a:lnTo>
                    <a:pt x="488136" y="2092751"/>
                  </a:lnTo>
                  <a:lnTo>
                    <a:pt x="280753" y="2092751"/>
                  </a:lnTo>
                  <a:cubicBezTo>
                    <a:pt x="125697" y="2092751"/>
                    <a:pt x="0" y="1967054"/>
                    <a:pt x="0" y="1811998"/>
                  </a:cubicBezTo>
                  <a:close/>
                  <a:moveTo>
                    <a:pt x="842243" y="0"/>
                  </a:moveTo>
                  <a:cubicBezTo>
                    <a:pt x="1052906" y="0"/>
                    <a:pt x="1228667" y="149429"/>
                    <a:pt x="1269316" y="348074"/>
                  </a:cubicBezTo>
                  <a:lnTo>
                    <a:pt x="1273592" y="390496"/>
                  </a:lnTo>
                  <a:lnTo>
                    <a:pt x="1403734" y="390496"/>
                  </a:lnTo>
                  <a:cubicBezTo>
                    <a:pt x="1558790" y="390496"/>
                    <a:pt x="1684487" y="516193"/>
                    <a:pt x="1684487" y="671249"/>
                  </a:cubicBezTo>
                  <a:lnTo>
                    <a:pt x="1684487" y="1422063"/>
                  </a:lnTo>
                  <a:lnTo>
                    <a:pt x="1684487" y="1607485"/>
                  </a:lnTo>
                  <a:lnTo>
                    <a:pt x="1684487" y="1811998"/>
                  </a:lnTo>
                  <a:cubicBezTo>
                    <a:pt x="1684487" y="1967054"/>
                    <a:pt x="1558790" y="2092751"/>
                    <a:pt x="1403734" y="2092751"/>
                  </a:cubicBezTo>
                  <a:lnTo>
                    <a:pt x="1172729" y="2092751"/>
                  </a:lnTo>
                  <a:lnTo>
                    <a:pt x="1172729" y="1922009"/>
                  </a:lnTo>
                  <a:lnTo>
                    <a:pt x="1337277" y="1922009"/>
                  </a:lnTo>
                  <a:cubicBezTo>
                    <a:pt x="1426631" y="1922009"/>
                    <a:pt x="1499066" y="1849574"/>
                    <a:pt x="1499066" y="1760220"/>
                  </a:cubicBezTo>
                  <a:lnTo>
                    <a:pt x="1499066" y="1607485"/>
                  </a:lnTo>
                  <a:lnTo>
                    <a:pt x="1499066" y="1422063"/>
                  </a:lnTo>
                  <a:lnTo>
                    <a:pt x="1499066" y="723026"/>
                  </a:lnTo>
                  <a:cubicBezTo>
                    <a:pt x="1499066" y="633672"/>
                    <a:pt x="1426631" y="561237"/>
                    <a:pt x="1337277" y="561237"/>
                  </a:cubicBezTo>
                  <a:lnTo>
                    <a:pt x="1257690" y="561237"/>
                  </a:lnTo>
                  <a:lnTo>
                    <a:pt x="1243915" y="605612"/>
                  </a:lnTo>
                  <a:cubicBezTo>
                    <a:pt x="1177737" y="762074"/>
                    <a:pt x="1022811" y="871858"/>
                    <a:pt x="842243" y="871858"/>
                  </a:cubicBezTo>
                  <a:cubicBezTo>
                    <a:pt x="661676" y="871858"/>
                    <a:pt x="506749" y="762074"/>
                    <a:pt x="440572" y="605612"/>
                  </a:cubicBezTo>
                  <a:lnTo>
                    <a:pt x="426797" y="561237"/>
                  </a:lnTo>
                  <a:lnTo>
                    <a:pt x="347210" y="561237"/>
                  </a:lnTo>
                  <a:cubicBezTo>
                    <a:pt x="257856" y="561237"/>
                    <a:pt x="185421" y="633672"/>
                    <a:pt x="185421" y="723026"/>
                  </a:cubicBezTo>
                  <a:lnTo>
                    <a:pt x="185421" y="1422063"/>
                  </a:lnTo>
                  <a:lnTo>
                    <a:pt x="0" y="1422063"/>
                  </a:lnTo>
                  <a:lnTo>
                    <a:pt x="0" y="671249"/>
                  </a:lnTo>
                  <a:cubicBezTo>
                    <a:pt x="0" y="516193"/>
                    <a:pt x="125697" y="390496"/>
                    <a:pt x="280753" y="390496"/>
                  </a:cubicBezTo>
                  <a:lnTo>
                    <a:pt x="410894" y="390496"/>
                  </a:lnTo>
                  <a:lnTo>
                    <a:pt x="415171" y="348074"/>
                  </a:lnTo>
                  <a:cubicBezTo>
                    <a:pt x="455820" y="149429"/>
                    <a:pt x="631581" y="0"/>
                    <a:pt x="842243" y="0"/>
                  </a:cubicBezTo>
                  <a:close/>
                </a:path>
              </a:pathLst>
            </a:custGeom>
            <a:gradFill>
              <a:gsLst>
                <a:gs pos="0">
                  <a:srgbClr val="00D1FE">
                    <a:alpha val="95000"/>
                  </a:srgbClr>
                </a:gs>
                <a:gs pos="100000">
                  <a:srgbClr val="397CD5">
                    <a:alpha val="95000"/>
                  </a:srgbClr>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tx1">
                    <a:lumMod val="65000"/>
                    <a:lumOff val="35000"/>
                  </a:schemeClr>
                </a:solidFill>
                <a:latin typeface="Arial" panose="020B0604020202020204" pitchFamily="34" charset="0"/>
                <a:ea typeface="PangMenZhengDao" panose="02010600030101010101" pitchFamily="2" charset="-122"/>
                <a:cs typeface="Arial" panose="020B0604020202020204" pitchFamily="34" charset="0"/>
                <a:sym typeface="PangMenZhengDao" panose="02010600030101010101" pitchFamily="2" charset="-122"/>
              </a:endParaRPr>
            </a:p>
          </p:txBody>
        </p:sp>
        <p:sp>
          <p:nvSpPr>
            <p:cNvPr id="31" name="Freeform: Shape 88" descr="e7d195523061f1c09e9d68d7cf438b91ef959ecb14fc25d26BBA7F7DBC18E55DFF4014AF651F0BF2569D4B6C1DA7F1A4683A481403BD872FC687266AD13265C1DE7C373772FD8728ABDD69ADD03BFF5BE2862BC891DBB79E0A12267BEBE766ACAF6260D70995E6538A8984318D67824546F6FFC40C04D7CECC9107EBCC5E8E0A6BD80FAAD3BF75763CAF8F29A143E1D1"/>
            <p:cNvSpPr/>
            <p:nvPr/>
          </p:nvSpPr>
          <p:spPr>
            <a:xfrm rot="18900000">
              <a:off x="9351" y="2898"/>
              <a:ext cx="3545" cy="2854"/>
            </a:xfrm>
            <a:custGeom>
              <a:avLst/>
              <a:gdLst>
                <a:gd name="connsiteX0" fmla="*/ 682500 w 2092751"/>
                <a:gd name="connsiteY0" fmla="*/ 0 h 1684487"/>
                <a:gd name="connsiteX1" fmla="*/ 1421502 w 2092751"/>
                <a:gd name="connsiteY1" fmla="*/ 0 h 1684487"/>
                <a:gd name="connsiteX2" fmla="*/ 1702255 w 2092751"/>
                <a:gd name="connsiteY2" fmla="*/ 280753 h 1684487"/>
                <a:gd name="connsiteX3" fmla="*/ 1702255 w 2092751"/>
                <a:gd name="connsiteY3" fmla="*/ 410894 h 1684487"/>
                <a:gd name="connsiteX4" fmla="*/ 1744677 w 2092751"/>
                <a:gd name="connsiteY4" fmla="*/ 415171 h 1684487"/>
                <a:gd name="connsiteX5" fmla="*/ 2092751 w 2092751"/>
                <a:gd name="connsiteY5" fmla="*/ 842243 h 1684487"/>
                <a:gd name="connsiteX6" fmla="*/ 1744677 w 2092751"/>
                <a:gd name="connsiteY6" fmla="*/ 1269316 h 1684487"/>
                <a:gd name="connsiteX7" fmla="*/ 1702255 w 2092751"/>
                <a:gd name="connsiteY7" fmla="*/ 1273592 h 1684487"/>
                <a:gd name="connsiteX8" fmla="*/ 1702255 w 2092751"/>
                <a:gd name="connsiteY8" fmla="*/ 1403734 h 1684487"/>
                <a:gd name="connsiteX9" fmla="*/ 1421502 w 2092751"/>
                <a:gd name="connsiteY9" fmla="*/ 1684487 h 1684487"/>
                <a:gd name="connsiteX10" fmla="*/ 682500 w 2092751"/>
                <a:gd name="connsiteY10" fmla="*/ 1684487 h 1684487"/>
                <a:gd name="connsiteX11" fmla="*/ 497079 w 2092751"/>
                <a:gd name="connsiteY11" fmla="*/ 1684487 h 1684487"/>
                <a:gd name="connsiteX12" fmla="*/ 280753 w 2092751"/>
                <a:gd name="connsiteY12" fmla="*/ 1684487 h 1684487"/>
                <a:gd name="connsiteX13" fmla="*/ 0 w 2092751"/>
                <a:gd name="connsiteY13" fmla="*/ 1403734 h 1684487"/>
                <a:gd name="connsiteX14" fmla="*/ 0 w 2092751"/>
                <a:gd name="connsiteY14" fmla="*/ 1184540 h 1684487"/>
                <a:gd name="connsiteX15" fmla="*/ 170742 w 2092751"/>
                <a:gd name="connsiteY15" fmla="*/ 1184540 h 1684487"/>
                <a:gd name="connsiteX16" fmla="*/ 170742 w 2092751"/>
                <a:gd name="connsiteY16" fmla="*/ 1337277 h 1684487"/>
                <a:gd name="connsiteX17" fmla="*/ 332531 w 2092751"/>
                <a:gd name="connsiteY17" fmla="*/ 1499066 h 1684487"/>
                <a:gd name="connsiteX18" fmla="*/ 497079 w 2092751"/>
                <a:gd name="connsiteY18" fmla="*/ 1499066 h 1684487"/>
                <a:gd name="connsiteX19" fmla="*/ 682500 w 2092751"/>
                <a:gd name="connsiteY19" fmla="*/ 1499067 h 1684487"/>
                <a:gd name="connsiteX20" fmla="*/ 1369725 w 2092751"/>
                <a:gd name="connsiteY20" fmla="*/ 1499067 h 1684487"/>
                <a:gd name="connsiteX21" fmla="*/ 1531514 w 2092751"/>
                <a:gd name="connsiteY21" fmla="*/ 1337278 h 1684487"/>
                <a:gd name="connsiteX22" fmla="*/ 1531514 w 2092751"/>
                <a:gd name="connsiteY22" fmla="*/ 1257690 h 1684487"/>
                <a:gd name="connsiteX23" fmla="*/ 1487138 w 2092751"/>
                <a:gd name="connsiteY23" fmla="*/ 1243915 h 1684487"/>
                <a:gd name="connsiteX24" fmla="*/ 1220893 w 2092751"/>
                <a:gd name="connsiteY24" fmla="*/ 842243 h 1684487"/>
                <a:gd name="connsiteX25" fmla="*/ 1487138 w 2092751"/>
                <a:gd name="connsiteY25" fmla="*/ 440572 h 1684487"/>
                <a:gd name="connsiteX26" fmla="*/ 1531514 w 2092751"/>
                <a:gd name="connsiteY26" fmla="*/ 426797 h 1684487"/>
                <a:gd name="connsiteX27" fmla="*/ 1531514 w 2092751"/>
                <a:gd name="connsiteY27" fmla="*/ 347211 h 1684487"/>
                <a:gd name="connsiteX28" fmla="*/ 1369725 w 2092751"/>
                <a:gd name="connsiteY28" fmla="*/ 185422 h 1684487"/>
                <a:gd name="connsiteX29" fmla="*/ 682500 w 2092751"/>
                <a:gd name="connsiteY29" fmla="*/ 185422 h 1684487"/>
                <a:gd name="connsiteX30" fmla="*/ 280753 w 2092751"/>
                <a:gd name="connsiteY30" fmla="*/ 0 h 1684487"/>
                <a:gd name="connsiteX31" fmla="*/ 497079 w 2092751"/>
                <a:gd name="connsiteY31" fmla="*/ 0 h 1684487"/>
                <a:gd name="connsiteX32" fmla="*/ 497079 w 2092751"/>
                <a:gd name="connsiteY32" fmla="*/ 185422 h 1684487"/>
                <a:gd name="connsiteX33" fmla="*/ 332531 w 2092751"/>
                <a:gd name="connsiteY33" fmla="*/ 185422 h 1684487"/>
                <a:gd name="connsiteX34" fmla="*/ 170742 w 2092751"/>
                <a:gd name="connsiteY34" fmla="*/ 347211 h 1684487"/>
                <a:gd name="connsiteX35" fmla="*/ 170742 w 2092751"/>
                <a:gd name="connsiteY35" fmla="*/ 499946 h 1684487"/>
                <a:gd name="connsiteX36" fmla="*/ 170742 w 2092751"/>
                <a:gd name="connsiteY36" fmla="*/ 670688 h 1684487"/>
                <a:gd name="connsiteX37" fmla="*/ 170742 w 2092751"/>
                <a:gd name="connsiteY37" fmla="*/ 1013798 h 1684487"/>
                <a:gd name="connsiteX38" fmla="*/ 0 w 2092751"/>
                <a:gd name="connsiteY38" fmla="*/ 1013798 h 1684487"/>
                <a:gd name="connsiteX39" fmla="*/ 0 w 2092751"/>
                <a:gd name="connsiteY39" fmla="*/ 670688 h 1684487"/>
                <a:gd name="connsiteX40" fmla="*/ 0 w 2092751"/>
                <a:gd name="connsiteY40" fmla="*/ 499946 h 1684487"/>
                <a:gd name="connsiteX41" fmla="*/ 0 w 2092751"/>
                <a:gd name="connsiteY41" fmla="*/ 280753 h 1684487"/>
                <a:gd name="connsiteX42" fmla="*/ 280753 w 2092751"/>
                <a:gd name="connsiteY42" fmla="*/ 0 h 1684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092751" h="1684487">
                  <a:moveTo>
                    <a:pt x="682500" y="0"/>
                  </a:moveTo>
                  <a:lnTo>
                    <a:pt x="1421502" y="0"/>
                  </a:lnTo>
                  <a:cubicBezTo>
                    <a:pt x="1576558" y="0"/>
                    <a:pt x="1702255" y="125697"/>
                    <a:pt x="1702255" y="280753"/>
                  </a:cubicBezTo>
                  <a:lnTo>
                    <a:pt x="1702255" y="410894"/>
                  </a:lnTo>
                  <a:lnTo>
                    <a:pt x="1744677" y="415171"/>
                  </a:lnTo>
                  <a:cubicBezTo>
                    <a:pt x="1943322" y="455819"/>
                    <a:pt x="2092751" y="631581"/>
                    <a:pt x="2092751" y="842243"/>
                  </a:cubicBezTo>
                  <a:cubicBezTo>
                    <a:pt x="2092751" y="1052906"/>
                    <a:pt x="1943322" y="1228667"/>
                    <a:pt x="1744677" y="1269316"/>
                  </a:cubicBezTo>
                  <a:lnTo>
                    <a:pt x="1702255" y="1273592"/>
                  </a:lnTo>
                  <a:lnTo>
                    <a:pt x="1702255" y="1403734"/>
                  </a:lnTo>
                  <a:cubicBezTo>
                    <a:pt x="1702255" y="1558790"/>
                    <a:pt x="1576558" y="1684487"/>
                    <a:pt x="1421502" y="1684487"/>
                  </a:cubicBezTo>
                  <a:lnTo>
                    <a:pt x="682500" y="1684487"/>
                  </a:lnTo>
                  <a:lnTo>
                    <a:pt x="497079" y="1684487"/>
                  </a:lnTo>
                  <a:lnTo>
                    <a:pt x="280753" y="1684487"/>
                  </a:lnTo>
                  <a:cubicBezTo>
                    <a:pt x="125697" y="1684487"/>
                    <a:pt x="0" y="1558790"/>
                    <a:pt x="0" y="1403734"/>
                  </a:cubicBezTo>
                  <a:lnTo>
                    <a:pt x="0" y="1184540"/>
                  </a:lnTo>
                  <a:lnTo>
                    <a:pt x="170742" y="1184540"/>
                  </a:lnTo>
                  <a:lnTo>
                    <a:pt x="170742" y="1337277"/>
                  </a:lnTo>
                  <a:cubicBezTo>
                    <a:pt x="170742" y="1426631"/>
                    <a:pt x="243177" y="1499066"/>
                    <a:pt x="332531" y="1499066"/>
                  </a:cubicBezTo>
                  <a:lnTo>
                    <a:pt x="497079" y="1499066"/>
                  </a:lnTo>
                  <a:lnTo>
                    <a:pt x="682500" y="1499067"/>
                  </a:lnTo>
                  <a:lnTo>
                    <a:pt x="1369725" y="1499067"/>
                  </a:lnTo>
                  <a:cubicBezTo>
                    <a:pt x="1459079" y="1499067"/>
                    <a:pt x="1531514" y="1426632"/>
                    <a:pt x="1531514" y="1337278"/>
                  </a:cubicBezTo>
                  <a:lnTo>
                    <a:pt x="1531514" y="1257690"/>
                  </a:lnTo>
                  <a:lnTo>
                    <a:pt x="1487138" y="1243915"/>
                  </a:lnTo>
                  <a:cubicBezTo>
                    <a:pt x="1330677" y="1177737"/>
                    <a:pt x="1220893" y="1022811"/>
                    <a:pt x="1220893" y="842243"/>
                  </a:cubicBezTo>
                  <a:cubicBezTo>
                    <a:pt x="1220893" y="661675"/>
                    <a:pt x="1330677" y="506749"/>
                    <a:pt x="1487138" y="440572"/>
                  </a:cubicBezTo>
                  <a:lnTo>
                    <a:pt x="1531514" y="426797"/>
                  </a:lnTo>
                  <a:lnTo>
                    <a:pt x="1531514" y="347211"/>
                  </a:lnTo>
                  <a:cubicBezTo>
                    <a:pt x="1531514" y="257857"/>
                    <a:pt x="1459079" y="185422"/>
                    <a:pt x="1369725" y="185422"/>
                  </a:cubicBezTo>
                  <a:lnTo>
                    <a:pt x="682500" y="185422"/>
                  </a:lnTo>
                  <a:close/>
                  <a:moveTo>
                    <a:pt x="280753" y="0"/>
                  </a:moveTo>
                  <a:lnTo>
                    <a:pt x="497079" y="0"/>
                  </a:lnTo>
                  <a:lnTo>
                    <a:pt x="497079" y="185422"/>
                  </a:lnTo>
                  <a:lnTo>
                    <a:pt x="332531" y="185422"/>
                  </a:lnTo>
                  <a:cubicBezTo>
                    <a:pt x="243177" y="185422"/>
                    <a:pt x="170742" y="257857"/>
                    <a:pt x="170742" y="347211"/>
                  </a:cubicBezTo>
                  <a:lnTo>
                    <a:pt x="170742" y="499946"/>
                  </a:lnTo>
                  <a:lnTo>
                    <a:pt x="170742" y="670688"/>
                  </a:lnTo>
                  <a:lnTo>
                    <a:pt x="170742" y="1013798"/>
                  </a:lnTo>
                  <a:lnTo>
                    <a:pt x="0" y="1013798"/>
                  </a:lnTo>
                  <a:lnTo>
                    <a:pt x="0" y="670688"/>
                  </a:lnTo>
                  <a:lnTo>
                    <a:pt x="0" y="499946"/>
                  </a:lnTo>
                  <a:lnTo>
                    <a:pt x="0" y="280753"/>
                  </a:lnTo>
                  <a:cubicBezTo>
                    <a:pt x="0" y="125697"/>
                    <a:pt x="125697" y="0"/>
                    <a:pt x="280753" y="0"/>
                  </a:cubicBezTo>
                  <a:close/>
                </a:path>
              </a:pathLst>
            </a:custGeom>
            <a:gradFill>
              <a:gsLst>
                <a:gs pos="0">
                  <a:srgbClr val="00D1FE">
                    <a:alpha val="95000"/>
                  </a:srgbClr>
                </a:gs>
                <a:gs pos="100000">
                  <a:srgbClr val="397CD5">
                    <a:alpha val="95000"/>
                  </a:srgbClr>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tx1">
                    <a:lumMod val="65000"/>
                    <a:lumOff val="35000"/>
                  </a:schemeClr>
                </a:solidFill>
                <a:latin typeface="Arial" panose="020B0604020202020204" pitchFamily="34" charset="0"/>
                <a:ea typeface="PangMenZhengDao" panose="02010600030101010101" pitchFamily="2" charset="-122"/>
                <a:cs typeface="Arial" panose="020B0604020202020204" pitchFamily="34" charset="0"/>
                <a:sym typeface="PangMenZhengDao" panose="02010600030101010101" pitchFamily="2" charset="-122"/>
              </a:endParaRPr>
            </a:p>
          </p:txBody>
        </p:sp>
        <p:grpSp>
          <p:nvGrpSpPr>
            <p:cNvPr id="3" name="组合 2"/>
            <p:cNvGrpSpPr/>
            <p:nvPr/>
          </p:nvGrpSpPr>
          <p:grpSpPr>
            <a:xfrm>
              <a:off x="6281" y="3151"/>
              <a:ext cx="6236" cy="6001"/>
              <a:chOff x="6266" y="3136"/>
              <a:chExt cx="6236" cy="6001"/>
            </a:xfrm>
          </p:grpSpPr>
          <p:sp>
            <p:nvSpPr>
              <p:cNvPr id="6" name="Freeform: Shape 86" descr="e7d195523061f1c09e9d68d7cf438b91ef959ecb14fc25d26BBA7F7DBC18E55DFF4014AF651F0BF2569D4B6C1DA7F1A4683A481403BD872FC687266AD13265C1DE7C373772FD8728ABDD69ADD03BFF5BE2862BC891DBB79E0A12267BEBE766ACAF6260D70995E6538A8984318D67824546F6FFC40C04D7CECC9107EBCC5E8E0A6BD80FAAD3BF75763CAF8F29A143E1D1"/>
              <p:cNvSpPr/>
              <p:nvPr/>
            </p:nvSpPr>
            <p:spPr>
              <a:xfrm rot="18900000">
                <a:off x="6266" y="6043"/>
                <a:ext cx="3545" cy="2854"/>
              </a:xfrm>
              <a:custGeom>
                <a:avLst/>
                <a:gdLst>
                  <a:gd name="connsiteX0" fmla="*/ 1922010 w 2092751"/>
                  <a:gd name="connsiteY0" fmla="*/ 670688 h 1684487"/>
                  <a:gd name="connsiteX1" fmla="*/ 2092751 w 2092751"/>
                  <a:gd name="connsiteY1" fmla="*/ 670688 h 1684487"/>
                  <a:gd name="connsiteX2" fmla="*/ 2092751 w 2092751"/>
                  <a:gd name="connsiteY2" fmla="*/ 1013798 h 1684487"/>
                  <a:gd name="connsiteX3" fmla="*/ 2092751 w 2092751"/>
                  <a:gd name="connsiteY3" fmla="*/ 1184540 h 1684487"/>
                  <a:gd name="connsiteX4" fmla="*/ 2092751 w 2092751"/>
                  <a:gd name="connsiteY4" fmla="*/ 1403734 h 1684487"/>
                  <a:gd name="connsiteX5" fmla="*/ 1811998 w 2092751"/>
                  <a:gd name="connsiteY5" fmla="*/ 1684487 h 1684487"/>
                  <a:gd name="connsiteX6" fmla="*/ 1619295 w 2092751"/>
                  <a:gd name="connsiteY6" fmla="*/ 1684487 h 1684487"/>
                  <a:gd name="connsiteX7" fmla="*/ 1619295 w 2092751"/>
                  <a:gd name="connsiteY7" fmla="*/ 1499065 h 1684487"/>
                  <a:gd name="connsiteX8" fmla="*/ 1760221 w 2092751"/>
                  <a:gd name="connsiteY8" fmla="*/ 1499065 h 1684487"/>
                  <a:gd name="connsiteX9" fmla="*/ 1922010 w 2092751"/>
                  <a:gd name="connsiteY9" fmla="*/ 1337276 h 1684487"/>
                  <a:gd name="connsiteX10" fmla="*/ 1922010 w 2092751"/>
                  <a:gd name="connsiteY10" fmla="*/ 1184540 h 1684487"/>
                  <a:gd name="connsiteX11" fmla="*/ 1922010 w 2092751"/>
                  <a:gd name="connsiteY11" fmla="*/ 1013798 h 1684487"/>
                  <a:gd name="connsiteX12" fmla="*/ 671249 w 2092751"/>
                  <a:gd name="connsiteY12" fmla="*/ 0 h 1684487"/>
                  <a:gd name="connsiteX13" fmla="*/ 1433874 w 2092751"/>
                  <a:gd name="connsiteY13" fmla="*/ 0 h 1684487"/>
                  <a:gd name="connsiteX14" fmla="*/ 1619295 w 2092751"/>
                  <a:gd name="connsiteY14" fmla="*/ 0 h 1684487"/>
                  <a:gd name="connsiteX15" fmla="*/ 1811998 w 2092751"/>
                  <a:gd name="connsiteY15" fmla="*/ 0 h 1684487"/>
                  <a:gd name="connsiteX16" fmla="*/ 2092751 w 2092751"/>
                  <a:gd name="connsiteY16" fmla="*/ 280753 h 1684487"/>
                  <a:gd name="connsiteX17" fmla="*/ 2092751 w 2092751"/>
                  <a:gd name="connsiteY17" fmla="*/ 499946 h 1684487"/>
                  <a:gd name="connsiteX18" fmla="*/ 1922010 w 2092751"/>
                  <a:gd name="connsiteY18" fmla="*/ 499946 h 1684487"/>
                  <a:gd name="connsiteX19" fmla="*/ 1922010 w 2092751"/>
                  <a:gd name="connsiteY19" fmla="*/ 347209 h 1684487"/>
                  <a:gd name="connsiteX20" fmla="*/ 1760221 w 2092751"/>
                  <a:gd name="connsiteY20" fmla="*/ 185420 h 1684487"/>
                  <a:gd name="connsiteX21" fmla="*/ 1619295 w 2092751"/>
                  <a:gd name="connsiteY21" fmla="*/ 185420 h 1684487"/>
                  <a:gd name="connsiteX22" fmla="*/ 1433874 w 2092751"/>
                  <a:gd name="connsiteY22" fmla="*/ 185420 h 1684487"/>
                  <a:gd name="connsiteX23" fmla="*/ 723027 w 2092751"/>
                  <a:gd name="connsiteY23" fmla="*/ 185420 h 1684487"/>
                  <a:gd name="connsiteX24" fmla="*/ 561238 w 2092751"/>
                  <a:gd name="connsiteY24" fmla="*/ 347209 h 1684487"/>
                  <a:gd name="connsiteX25" fmla="*/ 561238 w 2092751"/>
                  <a:gd name="connsiteY25" fmla="*/ 426798 h 1684487"/>
                  <a:gd name="connsiteX26" fmla="*/ 605613 w 2092751"/>
                  <a:gd name="connsiteY26" fmla="*/ 440572 h 1684487"/>
                  <a:gd name="connsiteX27" fmla="*/ 871858 w 2092751"/>
                  <a:gd name="connsiteY27" fmla="*/ 842244 h 1684487"/>
                  <a:gd name="connsiteX28" fmla="*/ 605613 w 2092751"/>
                  <a:gd name="connsiteY28" fmla="*/ 1243915 h 1684487"/>
                  <a:gd name="connsiteX29" fmla="*/ 561238 w 2092751"/>
                  <a:gd name="connsiteY29" fmla="*/ 1257690 h 1684487"/>
                  <a:gd name="connsiteX30" fmla="*/ 561238 w 2092751"/>
                  <a:gd name="connsiteY30" fmla="*/ 1337276 h 1684487"/>
                  <a:gd name="connsiteX31" fmla="*/ 723027 w 2092751"/>
                  <a:gd name="connsiteY31" fmla="*/ 1499065 h 1684487"/>
                  <a:gd name="connsiteX32" fmla="*/ 1433874 w 2092751"/>
                  <a:gd name="connsiteY32" fmla="*/ 1499065 h 1684487"/>
                  <a:gd name="connsiteX33" fmla="*/ 1433874 w 2092751"/>
                  <a:gd name="connsiteY33" fmla="*/ 1684487 h 1684487"/>
                  <a:gd name="connsiteX34" fmla="*/ 671249 w 2092751"/>
                  <a:gd name="connsiteY34" fmla="*/ 1684487 h 1684487"/>
                  <a:gd name="connsiteX35" fmla="*/ 390496 w 2092751"/>
                  <a:gd name="connsiteY35" fmla="*/ 1403734 h 1684487"/>
                  <a:gd name="connsiteX36" fmla="*/ 390496 w 2092751"/>
                  <a:gd name="connsiteY36" fmla="*/ 1273593 h 1684487"/>
                  <a:gd name="connsiteX37" fmla="*/ 348074 w 2092751"/>
                  <a:gd name="connsiteY37" fmla="*/ 1269316 h 1684487"/>
                  <a:gd name="connsiteX38" fmla="*/ 0 w 2092751"/>
                  <a:gd name="connsiteY38" fmla="*/ 842244 h 1684487"/>
                  <a:gd name="connsiteX39" fmla="*/ 348074 w 2092751"/>
                  <a:gd name="connsiteY39" fmla="*/ 415171 h 1684487"/>
                  <a:gd name="connsiteX40" fmla="*/ 390496 w 2092751"/>
                  <a:gd name="connsiteY40" fmla="*/ 410895 h 1684487"/>
                  <a:gd name="connsiteX41" fmla="*/ 390496 w 2092751"/>
                  <a:gd name="connsiteY41" fmla="*/ 280753 h 1684487"/>
                  <a:gd name="connsiteX42" fmla="*/ 671249 w 2092751"/>
                  <a:gd name="connsiteY42" fmla="*/ 0 h 1684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092751" h="1684487">
                    <a:moveTo>
                      <a:pt x="1922010" y="670688"/>
                    </a:moveTo>
                    <a:lnTo>
                      <a:pt x="2092751" y="670688"/>
                    </a:lnTo>
                    <a:lnTo>
                      <a:pt x="2092751" y="1013798"/>
                    </a:lnTo>
                    <a:lnTo>
                      <a:pt x="2092751" y="1184540"/>
                    </a:lnTo>
                    <a:lnTo>
                      <a:pt x="2092751" y="1403734"/>
                    </a:lnTo>
                    <a:cubicBezTo>
                      <a:pt x="2092751" y="1558790"/>
                      <a:pt x="1967054" y="1684487"/>
                      <a:pt x="1811998" y="1684487"/>
                    </a:cubicBezTo>
                    <a:lnTo>
                      <a:pt x="1619295" y="1684487"/>
                    </a:lnTo>
                    <a:lnTo>
                      <a:pt x="1619295" y="1499065"/>
                    </a:lnTo>
                    <a:lnTo>
                      <a:pt x="1760221" y="1499065"/>
                    </a:lnTo>
                    <a:cubicBezTo>
                      <a:pt x="1849575" y="1499065"/>
                      <a:pt x="1922010" y="1426630"/>
                      <a:pt x="1922010" y="1337276"/>
                    </a:cubicBezTo>
                    <a:lnTo>
                      <a:pt x="1922010" y="1184540"/>
                    </a:lnTo>
                    <a:lnTo>
                      <a:pt x="1922010" y="1013798"/>
                    </a:lnTo>
                    <a:close/>
                    <a:moveTo>
                      <a:pt x="671249" y="0"/>
                    </a:moveTo>
                    <a:lnTo>
                      <a:pt x="1433874" y="0"/>
                    </a:lnTo>
                    <a:lnTo>
                      <a:pt x="1619295" y="0"/>
                    </a:lnTo>
                    <a:lnTo>
                      <a:pt x="1811998" y="0"/>
                    </a:lnTo>
                    <a:cubicBezTo>
                      <a:pt x="1967054" y="0"/>
                      <a:pt x="2092751" y="125697"/>
                      <a:pt x="2092751" y="280753"/>
                    </a:cubicBezTo>
                    <a:lnTo>
                      <a:pt x="2092751" y="499946"/>
                    </a:lnTo>
                    <a:lnTo>
                      <a:pt x="1922010" y="499946"/>
                    </a:lnTo>
                    <a:lnTo>
                      <a:pt x="1922010" y="347209"/>
                    </a:lnTo>
                    <a:cubicBezTo>
                      <a:pt x="1922010" y="257855"/>
                      <a:pt x="1849575" y="185420"/>
                      <a:pt x="1760221" y="185420"/>
                    </a:cubicBezTo>
                    <a:lnTo>
                      <a:pt x="1619295" y="185420"/>
                    </a:lnTo>
                    <a:lnTo>
                      <a:pt x="1433874" y="185420"/>
                    </a:lnTo>
                    <a:lnTo>
                      <a:pt x="723027" y="185420"/>
                    </a:lnTo>
                    <a:cubicBezTo>
                      <a:pt x="633673" y="185420"/>
                      <a:pt x="561238" y="257855"/>
                      <a:pt x="561238" y="347209"/>
                    </a:cubicBezTo>
                    <a:lnTo>
                      <a:pt x="561238" y="426798"/>
                    </a:lnTo>
                    <a:lnTo>
                      <a:pt x="605613" y="440572"/>
                    </a:lnTo>
                    <a:cubicBezTo>
                      <a:pt x="762074" y="506750"/>
                      <a:pt x="871858" y="661676"/>
                      <a:pt x="871858" y="842244"/>
                    </a:cubicBezTo>
                    <a:cubicBezTo>
                      <a:pt x="871858" y="1022812"/>
                      <a:pt x="762074" y="1177738"/>
                      <a:pt x="605613" y="1243915"/>
                    </a:cubicBezTo>
                    <a:lnTo>
                      <a:pt x="561238" y="1257690"/>
                    </a:lnTo>
                    <a:lnTo>
                      <a:pt x="561238" y="1337276"/>
                    </a:lnTo>
                    <a:cubicBezTo>
                      <a:pt x="561238" y="1426630"/>
                      <a:pt x="633673" y="1499065"/>
                      <a:pt x="723027" y="1499065"/>
                    </a:cubicBezTo>
                    <a:lnTo>
                      <a:pt x="1433874" y="1499065"/>
                    </a:lnTo>
                    <a:lnTo>
                      <a:pt x="1433874" y="1684487"/>
                    </a:lnTo>
                    <a:lnTo>
                      <a:pt x="671249" y="1684487"/>
                    </a:lnTo>
                    <a:cubicBezTo>
                      <a:pt x="516193" y="1684487"/>
                      <a:pt x="390496" y="1558790"/>
                      <a:pt x="390496" y="1403734"/>
                    </a:cubicBezTo>
                    <a:lnTo>
                      <a:pt x="390496" y="1273593"/>
                    </a:lnTo>
                    <a:lnTo>
                      <a:pt x="348074" y="1269316"/>
                    </a:lnTo>
                    <a:cubicBezTo>
                      <a:pt x="149429" y="1228668"/>
                      <a:pt x="0" y="1052906"/>
                      <a:pt x="0" y="842244"/>
                    </a:cubicBezTo>
                    <a:cubicBezTo>
                      <a:pt x="0" y="631582"/>
                      <a:pt x="149429" y="455820"/>
                      <a:pt x="348074" y="415171"/>
                    </a:cubicBezTo>
                    <a:lnTo>
                      <a:pt x="390496" y="410895"/>
                    </a:lnTo>
                    <a:lnTo>
                      <a:pt x="390496" y="280753"/>
                    </a:lnTo>
                    <a:cubicBezTo>
                      <a:pt x="390496" y="125697"/>
                      <a:pt x="516193" y="0"/>
                      <a:pt x="671249" y="0"/>
                    </a:cubicBezTo>
                    <a:close/>
                  </a:path>
                </a:pathLst>
              </a:custGeom>
              <a:gradFill>
                <a:gsLst>
                  <a:gs pos="0">
                    <a:srgbClr val="00D1FE">
                      <a:alpha val="95000"/>
                    </a:srgbClr>
                  </a:gs>
                  <a:gs pos="100000">
                    <a:srgbClr val="397CD5">
                      <a:alpha val="95000"/>
                    </a:srgbClr>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bg1"/>
                  </a:solidFill>
                  <a:latin typeface="Arial" panose="020B0604020202020204" pitchFamily="34" charset="0"/>
                  <a:ea typeface="PangMenZhengDao" panose="02010600030101010101" pitchFamily="2" charset="-122"/>
                  <a:cs typeface="Arial" panose="020B0604020202020204" pitchFamily="34" charset="0"/>
                  <a:sym typeface="PangMenZhengDao" panose="02010600030101010101" pitchFamily="2" charset="-122"/>
                </a:endParaRPr>
              </a:p>
            </p:txBody>
          </p:sp>
          <p:sp>
            <p:nvSpPr>
              <p:cNvPr id="7" name="Freeform: Shape 89" descr="e7d195523061f1c09e9d68d7cf438b91ef959ecb14fc25d26BBA7F7DBC18E55DFF4014AF651F0BF2569D4B6C1DA7F1A4683A481403BD872FC687266AD13265C1DE7C373772FD8728ABDD69ADD03BFF5BE2862BC891DBB79E0A12267BEBE766ACAF6260D70995E6538A8984318D67824546F6FFC40C04D7CECC9107EBCC5E8E0A6BD80FAAD3BF75763CAF8F29A143E1D1"/>
              <p:cNvSpPr/>
              <p:nvPr/>
            </p:nvSpPr>
            <p:spPr>
              <a:xfrm rot="18900000">
                <a:off x="9648" y="5593"/>
                <a:ext cx="2854" cy="3545"/>
              </a:xfrm>
              <a:custGeom>
                <a:avLst/>
                <a:gdLst>
                  <a:gd name="connsiteX0" fmla="*/ 658877 w 1684487"/>
                  <a:gd name="connsiteY0" fmla="*/ 0 h 2092751"/>
                  <a:gd name="connsiteX1" fmla="*/ 1001987 w 1684487"/>
                  <a:gd name="connsiteY1" fmla="*/ 0 h 2092751"/>
                  <a:gd name="connsiteX2" fmla="*/ 1172729 w 1684487"/>
                  <a:gd name="connsiteY2" fmla="*/ 0 h 2092751"/>
                  <a:gd name="connsiteX3" fmla="*/ 1403734 w 1684487"/>
                  <a:gd name="connsiteY3" fmla="*/ 0 h 2092751"/>
                  <a:gd name="connsiteX4" fmla="*/ 1684487 w 1684487"/>
                  <a:gd name="connsiteY4" fmla="*/ 280753 h 2092751"/>
                  <a:gd name="connsiteX5" fmla="*/ 1684487 w 1684487"/>
                  <a:gd name="connsiteY5" fmla="*/ 485269 h 2092751"/>
                  <a:gd name="connsiteX6" fmla="*/ 1499066 w 1684487"/>
                  <a:gd name="connsiteY6" fmla="*/ 485268 h 2092751"/>
                  <a:gd name="connsiteX7" fmla="*/ 1499066 w 1684487"/>
                  <a:gd name="connsiteY7" fmla="*/ 332531 h 2092751"/>
                  <a:gd name="connsiteX8" fmla="*/ 1337277 w 1684487"/>
                  <a:gd name="connsiteY8" fmla="*/ 170742 h 2092751"/>
                  <a:gd name="connsiteX9" fmla="*/ 1172729 w 1684487"/>
                  <a:gd name="connsiteY9" fmla="*/ 170742 h 2092751"/>
                  <a:gd name="connsiteX10" fmla="*/ 1001987 w 1684487"/>
                  <a:gd name="connsiteY10" fmla="*/ 170742 h 2092751"/>
                  <a:gd name="connsiteX11" fmla="*/ 658877 w 1684487"/>
                  <a:gd name="connsiteY11" fmla="*/ 170742 h 2092751"/>
                  <a:gd name="connsiteX12" fmla="*/ 280753 w 1684487"/>
                  <a:gd name="connsiteY12" fmla="*/ 0 h 2092751"/>
                  <a:gd name="connsiteX13" fmla="*/ 488136 w 1684487"/>
                  <a:gd name="connsiteY13" fmla="*/ 0 h 2092751"/>
                  <a:gd name="connsiteX14" fmla="*/ 488136 w 1684487"/>
                  <a:gd name="connsiteY14" fmla="*/ 170742 h 2092751"/>
                  <a:gd name="connsiteX15" fmla="*/ 347210 w 1684487"/>
                  <a:gd name="connsiteY15" fmla="*/ 170742 h 2092751"/>
                  <a:gd name="connsiteX16" fmla="*/ 185421 w 1684487"/>
                  <a:gd name="connsiteY16" fmla="*/ 332531 h 2092751"/>
                  <a:gd name="connsiteX17" fmla="*/ 185421 w 1684487"/>
                  <a:gd name="connsiteY17" fmla="*/ 485267 h 2092751"/>
                  <a:gd name="connsiteX18" fmla="*/ 185421 w 1684487"/>
                  <a:gd name="connsiteY18" fmla="*/ 670689 h 2092751"/>
                  <a:gd name="connsiteX19" fmla="*/ 185421 w 1684487"/>
                  <a:gd name="connsiteY19" fmla="*/ 1369725 h 2092751"/>
                  <a:gd name="connsiteX20" fmla="*/ 347210 w 1684487"/>
                  <a:gd name="connsiteY20" fmla="*/ 1531514 h 2092751"/>
                  <a:gd name="connsiteX21" fmla="*/ 426797 w 1684487"/>
                  <a:gd name="connsiteY21" fmla="*/ 1531514 h 2092751"/>
                  <a:gd name="connsiteX22" fmla="*/ 440572 w 1684487"/>
                  <a:gd name="connsiteY22" fmla="*/ 1487138 h 2092751"/>
                  <a:gd name="connsiteX23" fmla="*/ 842244 w 1684487"/>
                  <a:gd name="connsiteY23" fmla="*/ 1220893 h 2092751"/>
                  <a:gd name="connsiteX24" fmla="*/ 1243915 w 1684487"/>
                  <a:gd name="connsiteY24" fmla="*/ 1487138 h 2092751"/>
                  <a:gd name="connsiteX25" fmla="*/ 1257690 w 1684487"/>
                  <a:gd name="connsiteY25" fmla="*/ 1531514 h 2092751"/>
                  <a:gd name="connsiteX26" fmla="*/ 1337277 w 1684487"/>
                  <a:gd name="connsiteY26" fmla="*/ 1531514 h 2092751"/>
                  <a:gd name="connsiteX27" fmla="*/ 1499066 w 1684487"/>
                  <a:gd name="connsiteY27" fmla="*/ 1369725 h 2092751"/>
                  <a:gd name="connsiteX28" fmla="*/ 1499066 w 1684487"/>
                  <a:gd name="connsiteY28" fmla="*/ 670689 h 2092751"/>
                  <a:gd name="connsiteX29" fmla="*/ 1684487 w 1684487"/>
                  <a:gd name="connsiteY29" fmla="*/ 670689 h 2092751"/>
                  <a:gd name="connsiteX30" fmla="*/ 1684487 w 1684487"/>
                  <a:gd name="connsiteY30" fmla="*/ 1421502 h 2092751"/>
                  <a:gd name="connsiteX31" fmla="*/ 1403734 w 1684487"/>
                  <a:gd name="connsiteY31" fmla="*/ 1702255 h 2092751"/>
                  <a:gd name="connsiteX32" fmla="*/ 1273593 w 1684487"/>
                  <a:gd name="connsiteY32" fmla="*/ 1702255 h 2092751"/>
                  <a:gd name="connsiteX33" fmla="*/ 1269316 w 1684487"/>
                  <a:gd name="connsiteY33" fmla="*/ 1744677 h 2092751"/>
                  <a:gd name="connsiteX34" fmla="*/ 842244 w 1684487"/>
                  <a:gd name="connsiteY34" fmla="*/ 2092751 h 2092751"/>
                  <a:gd name="connsiteX35" fmla="*/ 415171 w 1684487"/>
                  <a:gd name="connsiteY35" fmla="*/ 1744677 h 2092751"/>
                  <a:gd name="connsiteX36" fmla="*/ 410895 w 1684487"/>
                  <a:gd name="connsiteY36" fmla="*/ 1702255 h 2092751"/>
                  <a:gd name="connsiteX37" fmla="*/ 280753 w 1684487"/>
                  <a:gd name="connsiteY37" fmla="*/ 1702255 h 2092751"/>
                  <a:gd name="connsiteX38" fmla="*/ 0 w 1684487"/>
                  <a:gd name="connsiteY38" fmla="*/ 1421502 h 2092751"/>
                  <a:gd name="connsiteX39" fmla="*/ 0 w 1684487"/>
                  <a:gd name="connsiteY39" fmla="*/ 670689 h 2092751"/>
                  <a:gd name="connsiteX40" fmla="*/ 0 w 1684487"/>
                  <a:gd name="connsiteY40" fmla="*/ 485267 h 2092751"/>
                  <a:gd name="connsiteX41" fmla="*/ 0 w 1684487"/>
                  <a:gd name="connsiteY41" fmla="*/ 280753 h 2092751"/>
                  <a:gd name="connsiteX42" fmla="*/ 280753 w 1684487"/>
                  <a:gd name="connsiteY42" fmla="*/ 0 h 2092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684487" h="2092751">
                    <a:moveTo>
                      <a:pt x="658877" y="0"/>
                    </a:moveTo>
                    <a:lnTo>
                      <a:pt x="1001987" y="0"/>
                    </a:lnTo>
                    <a:lnTo>
                      <a:pt x="1172729" y="0"/>
                    </a:lnTo>
                    <a:lnTo>
                      <a:pt x="1403734" y="0"/>
                    </a:lnTo>
                    <a:cubicBezTo>
                      <a:pt x="1558790" y="0"/>
                      <a:pt x="1684487" y="125697"/>
                      <a:pt x="1684487" y="280753"/>
                    </a:cubicBezTo>
                    <a:lnTo>
                      <a:pt x="1684487" y="485269"/>
                    </a:lnTo>
                    <a:lnTo>
                      <a:pt x="1499066" y="485268"/>
                    </a:lnTo>
                    <a:lnTo>
                      <a:pt x="1499066" y="332531"/>
                    </a:lnTo>
                    <a:cubicBezTo>
                      <a:pt x="1499066" y="243177"/>
                      <a:pt x="1426631" y="170742"/>
                      <a:pt x="1337277" y="170742"/>
                    </a:cubicBezTo>
                    <a:lnTo>
                      <a:pt x="1172729" y="170742"/>
                    </a:lnTo>
                    <a:lnTo>
                      <a:pt x="1001987" y="170742"/>
                    </a:lnTo>
                    <a:lnTo>
                      <a:pt x="658877" y="170742"/>
                    </a:lnTo>
                    <a:close/>
                    <a:moveTo>
                      <a:pt x="280753" y="0"/>
                    </a:moveTo>
                    <a:lnTo>
                      <a:pt x="488136" y="0"/>
                    </a:lnTo>
                    <a:lnTo>
                      <a:pt x="488136" y="170742"/>
                    </a:lnTo>
                    <a:lnTo>
                      <a:pt x="347210" y="170742"/>
                    </a:lnTo>
                    <a:cubicBezTo>
                      <a:pt x="257856" y="170742"/>
                      <a:pt x="185421" y="243177"/>
                      <a:pt x="185421" y="332531"/>
                    </a:cubicBezTo>
                    <a:lnTo>
                      <a:pt x="185421" y="485267"/>
                    </a:lnTo>
                    <a:lnTo>
                      <a:pt x="185421" y="670689"/>
                    </a:lnTo>
                    <a:lnTo>
                      <a:pt x="185421" y="1369725"/>
                    </a:lnTo>
                    <a:cubicBezTo>
                      <a:pt x="185421" y="1459079"/>
                      <a:pt x="257856" y="1531514"/>
                      <a:pt x="347210" y="1531514"/>
                    </a:cubicBezTo>
                    <a:lnTo>
                      <a:pt x="426797" y="1531514"/>
                    </a:lnTo>
                    <a:lnTo>
                      <a:pt x="440572" y="1487138"/>
                    </a:lnTo>
                    <a:cubicBezTo>
                      <a:pt x="506750" y="1330677"/>
                      <a:pt x="661676" y="1220893"/>
                      <a:pt x="842244" y="1220893"/>
                    </a:cubicBezTo>
                    <a:cubicBezTo>
                      <a:pt x="1022811" y="1220893"/>
                      <a:pt x="1177738" y="1330677"/>
                      <a:pt x="1243915" y="1487138"/>
                    </a:cubicBezTo>
                    <a:lnTo>
                      <a:pt x="1257690" y="1531514"/>
                    </a:lnTo>
                    <a:lnTo>
                      <a:pt x="1337277" y="1531514"/>
                    </a:lnTo>
                    <a:cubicBezTo>
                      <a:pt x="1426631" y="1531514"/>
                      <a:pt x="1499066" y="1459079"/>
                      <a:pt x="1499066" y="1369725"/>
                    </a:cubicBezTo>
                    <a:lnTo>
                      <a:pt x="1499066" y="670689"/>
                    </a:lnTo>
                    <a:lnTo>
                      <a:pt x="1684487" y="670689"/>
                    </a:lnTo>
                    <a:lnTo>
                      <a:pt x="1684487" y="1421502"/>
                    </a:lnTo>
                    <a:cubicBezTo>
                      <a:pt x="1684487" y="1576558"/>
                      <a:pt x="1558790" y="1702255"/>
                      <a:pt x="1403734" y="1702255"/>
                    </a:cubicBezTo>
                    <a:lnTo>
                      <a:pt x="1273593" y="1702255"/>
                    </a:lnTo>
                    <a:lnTo>
                      <a:pt x="1269316" y="1744677"/>
                    </a:lnTo>
                    <a:cubicBezTo>
                      <a:pt x="1228667" y="1943322"/>
                      <a:pt x="1052906" y="2092751"/>
                      <a:pt x="842244" y="2092751"/>
                    </a:cubicBezTo>
                    <a:cubicBezTo>
                      <a:pt x="631581" y="2092751"/>
                      <a:pt x="455820" y="1943322"/>
                      <a:pt x="415171" y="1744677"/>
                    </a:cubicBezTo>
                    <a:lnTo>
                      <a:pt x="410895" y="1702255"/>
                    </a:lnTo>
                    <a:lnTo>
                      <a:pt x="280753" y="1702255"/>
                    </a:lnTo>
                    <a:cubicBezTo>
                      <a:pt x="125697" y="1702255"/>
                      <a:pt x="0" y="1576558"/>
                      <a:pt x="0" y="1421502"/>
                    </a:cubicBezTo>
                    <a:lnTo>
                      <a:pt x="0" y="670689"/>
                    </a:lnTo>
                    <a:lnTo>
                      <a:pt x="0" y="485267"/>
                    </a:lnTo>
                    <a:lnTo>
                      <a:pt x="0" y="280753"/>
                    </a:lnTo>
                    <a:cubicBezTo>
                      <a:pt x="0" y="125697"/>
                      <a:pt x="125697" y="0"/>
                      <a:pt x="280753" y="0"/>
                    </a:cubicBezTo>
                    <a:close/>
                  </a:path>
                </a:pathLst>
              </a:custGeom>
              <a:gradFill>
                <a:gsLst>
                  <a:gs pos="0">
                    <a:srgbClr val="00D1FE">
                      <a:alpha val="95000"/>
                    </a:srgbClr>
                  </a:gs>
                  <a:gs pos="100000">
                    <a:srgbClr val="397CD5">
                      <a:alpha val="95000"/>
                    </a:srgbClr>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bg1"/>
                  </a:solidFill>
                  <a:latin typeface="Arial" panose="020B0604020202020204" pitchFamily="34" charset="0"/>
                  <a:ea typeface="PangMenZhengDao" panose="02010600030101010101" pitchFamily="2" charset="-122"/>
                  <a:cs typeface="Arial" panose="020B0604020202020204" pitchFamily="34" charset="0"/>
                  <a:sym typeface="PangMenZhengDao" panose="02010600030101010101" pitchFamily="2" charset="-122"/>
                </a:endParaRPr>
              </a:p>
            </p:txBody>
          </p:sp>
          <p:sp>
            <p:nvSpPr>
              <p:cNvPr id="20" name="Freeform 21" descr="e7d195523061f1c09e9d68d7cf438b91ef959ecb14fc25d26BBA7F7DBC18E55DFF4014AF651F0BF2569D4B6C1DA7F1A4683A481403BD872FC687266AD13265C1DE7C373772FD8728ABDD69ADD03BFF5BE2862BC891DBB79E0A12267BEBE766ACAF6260D70995E6538A8984318D67824546F6FFC40C04D7CECC9107EBCC5E8E0A6BD80FAAD3BF75763CAF8F29A143E1D1"/>
              <p:cNvSpPr>
                <a:spLocks noEditPoints="1"/>
              </p:cNvSpPr>
              <p:nvPr/>
            </p:nvSpPr>
            <p:spPr bwMode="auto">
              <a:xfrm>
                <a:off x="11513" y="3262"/>
                <a:ext cx="643" cy="636"/>
              </a:xfrm>
              <a:custGeom>
                <a:avLst/>
                <a:gdLst>
                  <a:gd name="T0" fmla="*/ 747 w 804"/>
                  <a:gd name="T1" fmla="*/ 427 h 799"/>
                  <a:gd name="T2" fmla="*/ 460 w 804"/>
                  <a:gd name="T3" fmla="*/ 427 h 799"/>
                  <a:gd name="T4" fmla="*/ 418 w 804"/>
                  <a:gd name="T5" fmla="*/ 470 h 799"/>
                  <a:gd name="T6" fmla="*/ 418 w 804"/>
                  <a:gd name="T7" fmla="*/ 756 h 799"/>
                  <a:gd name="T8" fmla="*/ 460 w 804"/>
                  <a:gd name="T9" fmla="*/ 799 h 799"/>
                  <a:gd name="T10" fmla="*/ 747 w 804"/>
                  <a:gd name="T11" fmla="*/ 799 h 799"/>
                  <a:gd name="T12" fmla="*/ 789 w 804"/>
                  <a:gd name="T13" fmla="*/ 756 h 799"/>
                  <a:gd name="T14" fmla="*/ 789 w 804"/>
                  <a:gd name="T15" fmla="*/ 470 h 799"/>
                  <a:gd name="T16" fmla="*/ 747 w 804"/>
                  <a:gd name="T17" fmla="*/ 427 h 799"/>
                  <a:gd name="T18" fmla="*/ 747 w 804"/>
                  <a:gd name="T19" fmla="*/ 756 h 799"/>
                  <a:gd name="T20" fmla="*/ 460 w 804"/>
                  <a:gd name="T21" fmla="*/ 756 h 799"/>
                  <a:gd name="T22" fmla="*/ 460 w 804"/>
                  <a:gd name="T23" fmla="*/ 470 h 799"/>
                  <a:gd name="T24" fmla="*/ 747 w 804"/>
                  <a:gd name="T25" fmla="*/ 470 h 799"/>
                  <a:gd name="T26" fmla="*/ 747 w 804"/>
                  <a:gd name="T27" fmla="*/ 756 h 799"/>
                  <a:gd name="T28" fmla="*/ 329 w 804"/>
                  <a:gd name="T29" fmla="*/ 427 h 799"/>
                  <a:gd name="T30" fmla="*/ 42 w 804"/>
                  <a:gd name="T31" fmla="*/ 427 h 799"/>
                  <a:gd name="T32" fmla="*/ 0 w 804"/>
                  <a:gd name="T33" fmla="*/ 470 h 799"/>
                  <a:gd name="T34" fmla="*/ 0 w 804"/>
                  <a:gd name="T35" fmla="*/ 756 h 799"/>
                  <a:gd name="T36" fmla="*/ 42 w 804"/>
                  <a:gd name="T37" fmla="*/ 799 h 799"/>
                  <a:gd name="T38" fmla="*/ 329 w 804"/>
                  <a:gd name="T39" fmla="*/ 799 h 799"/>
                  <a:gd name="T40" fmla="*/ 371 w 804"/>
                  <a:gd name="T41" fmla="*/ 756 h 799"/>
                  <a:gd name="T42" fmla="*/ 371 w 804"/>
                  <a:gd name="T43" fmla="*/ 470 h 799"/>
                  <a:gd name="T44" fmla="*/ 329 w 804"/>
                  <a:gd name="T45" fmla="*/ 427 h 799"/>
                  <a:gd name="T46" fmla="*/ 329 w 804"/>
                  <a:gd name="T47" fmla="*/ 756 h 799"/>
                  <a:gd name="T48" fmla="*/ 42 w 804"/>
                  <a:gd name="T49" fmla="*/ 756 h 799"/>
                  <a:gd name="T50" fmla="*/ 42 w 804"/>
                  <a:gd name="T51" fmla="*/ 470 h 799"/>
                  <a:gd name="T52" fmla="*/ 329 w 804"/>
                  <a:gd name="T53" fmla="*/ 470 h 799"/>
                  <a:gd name="T54" fmla="*/ 329 w 804"/>
                  <a:gd name="T55" fmla="*/ 756 h 799"/>
                  <a:gd name="T56" fmla="*/ 789 w 804"/>
                  <a:gd name="T57" fmla="*/ 178 h 799"/>
                  <a:gd name="T58" fmla="*/ 634 w 804"/>
                  <a:gd name="T59" fmla="*/ 14 h 799"/>
                  <a:gd name="T60" fmla="*/ 583 w 804"/>
                  <a:gd name="T61" fmla="*/ 14 h 799"/>
                  <a:gd name="T62" fmla="*/ 418 w 804"/>
                  <a:gd name="T63" fmla="*/ 164 h 799"/>
                  <a:gd name="T64" fmla="*/ 418 w 804"/>
                  <a:gd name="T65" fmla="*/ 216 h 799"/>
                  <a:gd name="T66" fmla="*/ 573 w 804"/>
                  <a:gd name="T67" fmla="*/ 380 h 799"/>
                  <a:gd name="T68" fmla="*/ 625 w 804"/>
                  <a:gd name="T69" fmla="*/ 380 h 799"/>
                  <a:gd name="T70" fmla="*/ 789 w 804"/>
                  <a:gd name="T71" fmla="*/ 225 h 799"/>
                  <a:gd name="T72" fmla="*/ 789 w 804"/>
                  <a:gd name="T73" fmla="*/ 178 h 799"/>
                  <a:gd name="T74" fmla="*/ 601 w 804"/>
                  <a:gd name="T75" fmla="*/ 348 h 799"/>
                  <a:gd name="T76" fmla="*/ 451 w 804"/>
                  <a:gd name="T77" fmla="*/ 193 h 799"/>
                  <a:gd name="T78" fmla="*/ 606 w 804"/>
                  <a:gd name="T79" fmla="*/ 47 h 799"/>
                  <a:gd name="T80" fmla="*/ 757 w 804"/>
                  <a:gd name="T81" fmla="*/ 207 h 799"/>
                  <a:gd name="T82" fmla="*/ 601 w 804"/>
                  <a:gd name="T83" fmla="*/ 348 h 799"/>
                  <a:gd name="T84" fmla="*/ 329 w 804"/>
                  <a:gd name="T85" fmla="*/ 9 h 799"/>
                  <a:gd name="T86" fmla="*/ 42 w 804"/>
                  <a:gd name="T87" fmla="*/ 9 h 799"/>
                  <a:gd name="T88" fmla="*/ 0 w 804"/>
                  <a:gd name="T89" fmla="*/ 56 h 799"/>
                  <a:gd name="T90" fmla="*/ 0 w 804"/>
                  <a:gd name="T91" fmla="*/ 343 h 799"/>
                  <a:gd name="T92" fmla="*/ 42 w 804"/>
                  <a:gd name="T93" fmla="*/ 385 h 799"/>
                  <a:gd name="T94" fmla="*/ 329 w 804"/>
                  <a:gd name="T95" fmla="*/ 385 h 799"/>
                  <a:gd name="T96" fmla="*/ 371 w 804"/>
                  <a:gd name="T97" fmla="*/ 343 h 799"/>
                  <a:gd name="T98" fmla="*/ 371 w 804"/>
                  <a:gd name="T99" fmla="*/ 56 h 799"/>
                  <a:gd name="T100" fmla="*/ 329 w 804"/>
                  <a:gd name="T101" fmla="*/ 9 h 799"/>
                  <a:gd name="T102" fmla="*/ 329 w 804"/>
                  <a:gd name="T103" fmla="*/ 338 h 799"/>
                  <a:gd name="T104" fmla="*/ 42 w 804"/>
                  <a:gd name="T105" fmla="*/ 338 h 799"/>
                  <a:gd name="T106" fmla="*/ 42 w 804"/>
                  <a:gd name="T107" fmla="*/ 56 h 799"/>
                  <a:gd name="T108" fmla="*/ 329 w 804"/>
                  <a:gd name="T109" fmla="*/ 56 h 799"/>
                  <a:gd name="T110" fmla="*/ 329 w 804"/>
                  <a:gd name="T111" fmla="*/ 338 h 7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04" h="799">
                    <a:moveTo>
                      <a:pt x="747" y="427"/>
                    </a:moveTo>
                    <a:cubicBezTo>
                      <a:pt x="460" y="427"/>
                      <a:pt x="460" y="427"/>
                      <a:pt x="460" y="427"/>
                    </a:cubicBezTo>
                    <a:cubicBezTo>
                      <a:pt x="437" y="427"/>
                      <a:pt x="418" y="446"/>
                      <a:pt x="418" y="470"/>
                    </a:cubicBezTo>
                    <a:cubicBezTo>
                      <a:pt x="418" y="756"/>
                      <a:pt x="418" y="756"/>
                      <a:pt x="418" y="756"/>
                    </a:cubicBezTo>
                    <a:cubicBezTo>
                      <a:pt x="418" y="780"/>
                      <a:pt x="437" y="799"/>
                      <a:pt x="460" y="799"/>
                    </a:cubicBezTo>
                    <a:cubicBezTo>
                      <a:pt x="747" y="799"/>
                      <a:pt x="747" y="799"/>
                      <a:pt x="747" y="799"/>
                    </a:cubicBezTo>
                    <a:cubicBezTo>
                      <a:pt x="771" y="799"/>
                      <a:pt x="789" y="780"/>
                      <a:pt x="789" y="756"/>
                    </a:cubicBezTo>
                    <a:cubicBezTo>
                      <a:pt x="789" y="470"/>
                      <a:pt x="789" y="470"/>
                      <a:pt x="789" y="470"/>
                    </a:cubicBezTo>
                    <a:cubicBezTo>
                      <a:pt x="789" y="446"/>
                      <a:pt x="771" y="427"/>
                      <a:pt x="747" y="427"/>
                    </a:cubicBezTo>
                    <a:close/>
                    <a:moveTo>
                      <a:pt x="747" y="756"/>
                    </a:moveTo>
                    <a:cubicBezTo>
                      <a:pt x="460" y="756"/>
                      <a:pt x="460" y="756"/>
                      <a:pt x="460" y="756"/>
                    </a:cubicBezTo>
                    <a:cubicBezTo>
                      <a:pt x="460" y="470"/>
                      <a:pt x="460" y="470"/>
                      <a:pt x="460" y="470"/>
                    </a:cubicBezTo>
                    <a:cubicBezTo>
                      <a:pt x="747" y="470"/>
                      <a:pt x="747" y="470"/>
                      <a:pt x="747" y="470"/>
                    </a:cubicBezTo>
                    <a:cubicBezTo>
                      <a:pt x="747" y="756"/>
                      <a:pt x="747" y="756"/>
                      <a:pt x="747" y="756"/>
                    </a:cubicBezTo>
                    <a:close/>
                    <a:moveTo>
                      <a:pt x="329" y="427"/>
                    </a:moveTo>
                    <a:cubicBezTo>
                      <a:pt x="42" y="427"/>
                      <a:pt x="42" y="427"/>
                      <a:pt x="42" y="427"/>
                    </a:cubicBezTo>
                    <a:cubicBezTo>
                      <a:pt x="19" y="427"/>
                      <a:pt x="0" y="446"/>
                      <a:pt x="0" y="470"/>
                    </a:cubicBezTo>
                    <a:cubicBezTo>
                      <a:pt x="0" y="756"/>
                      <a:pt x="0" y="756"/>
                      <a:pt x="0" y="756"/>
                    </a:cubicBezTo>
                    <a:cubicBezTo>
                      <a:pt x="0" y="780"/>
                      <a:pt x="19" y="799"/>
                      <a:pt x="42" y="799"/>
                    </a:cubicBezTo>
                    <a:cubicBezTo>
                      <a:pt x="329" y="799"/>
                      <a:pt x="329" y="799"/>
                      <a:pt x="329" y="799"/>
                    </a:cubicBezTo>
                    <a:cubicBezTo>
                      <a:pt x="352" y="799"/>
                      <a:pt x="371" y="780"/>
                      <a:pt x="371" y="756"/>
                    </a:cubicBezTo>
                    <a:cubicBezTo>
                      <a:pt x="371" y="470"/>
                      <a:pt x="371" y="470"/>
                      <a:pt x="371" y="470"/>
                    </a:cubicBezTo>
                    <a:cubicBezTo>
                      <a:pt x="371" y="446"/>
                      <a:pt x="352" y="427"/>
                      <a:pt x="329" y="427"/>
                    </a:cubicBezTo>
                    <a:close/>
                    <a:moveTo>
                      <a:pt x="329" y="756"/>
                    </a:moveTo>
                    <a:cubicBezTo>
                      <a:pt x="42" y="756"/>
                      <a:pt x="42" y="756"/>
                      <a:pt x="42" y="756"/>
                    </a:cubicBezTo>
                    <a:cubicBezTo>
                      <a:pt x="42" y="470"/>
                      <a:pt x="42" y="470"/>
                      <a:pt x="42" y="470"/>
                    </a:cubicBezTo>
                    <a:cubicBezTo>
                      <a:pt x="329" y="470"/>
                      <a:pt x="329" y="470"/>
                      <a:pt x="329" y="470"/>
                    </a:cubicBezTo>
                    <a:lnTo>
                      <a:pt x="329" y="756"/>
                    </a:lnTo>
                    <a:close/>
                    <a:moveTo>
                      <a:pt x="789" y="178"/>
                    </a:moveTo>
                    <a:cubicBezTo>
                      <a:pt x="634" y="14"/>
                      <a:pt x="634" y="14"/>
                      <a:pt x="634" y="14"/>
                    </a:cubicBezTo>
                    <a:cubicBezTo>
                      <a:pt x="620" y="0"/>
                      <a:pt x="597" y="0"/>
                      <a:pt x="583" y="14"/>
                    </a:cubicBezTo>
                    <a:cubicBezTo>
                      <a:pt x="418" y="164"/>
                      <a:pt x="418" y="164"/>
                      <a:pt x="418" y="164"/>
                    </a:cubicBezTo>
                    <a:cubicBezTo>
                      <a:pt x="404" y="178"/>
                      <a:pt x="404" y="202"/>
                      <a:pt x="418" y="216"/>
                    </a:cubicBezTo>
                    <a:cubicBezTo>
                      <a:pt x="573" y="380"/>
                      <a:pt x="573" y="380"/>
                      <a:pt x="573" y="380"/>
                    </a:cubicBezTo>
                    <a:cubicBezTo>
                      <a:pt x="587" y="395"/>
                      <a:pt x="611" y="395"/>
                      <a:pt x="625" y="380"/>
                    </a:cubicBezTo>
                    <a:cubicBezTo>
                      <a:pt x="789" y="225"/>
                      <a:pt x="789" y="225"/>
                      <a:pt x="789" y="225"/>
                    </a:cubicBezTo>
                    <a:cubicBezTo>
                      <a:pt x="804" y="211"/>
                      <a:pt x="804" y="193"/>
                      <a:pt x="789" y="178"/>
                    </a:cubicBezTo>
                    <a:close/>
                    <a:moveTo>
                      <a:pt x="601" y="348"/>
                    </a:moveTo>
                    <a:cubicBezTo>
                      <a:pt x="451" y="193"/>
                      <a:pt x="451" y="193"/>
                      <a:pt x="451" y="193"/>
                    </a:cubicBezTo>
                    <a:cubicBezTo>
                      <a:pt x="606" y="47"/>
                      <a:pt x="606" y="47"/>
                      <a:pt x="606" y="47"/>
                    </a:cubicBezTo>
                    <a:cubicBezTo>
                      <a:pt x="757" y="207"/>
                      <a:pt x="757" y="207"/>
                      <a:pt x="757" y="207"/>
                    </a:cubicBezTo>
                    <a:lnTo>
                      <a:pt x="601" y="348"/>
                    </a:lnTo>
                    <a:close/>
                    <a:moveTo>
                      <a:pt x="329" y="9"/>
                    </a:moveTo>
                    <a:cubicBezTo>
                      <a:pt x="42" y="9"/>
                      <a:pt x="42" y="9"/>
                      <a:pt x="42" y="9"/>
                    </a:cubicBezTo>
                    <a:cubicBezTo>
                      <a:pt x="19" y="9"/>
                      <a:pt x="0" y="28"/>
                      <a:pt x="0" y="56"/>
                    </a:cubicBezTo>
                    <a:cubicBezTo>
                      <a:pt x="0" y="343"/>
                      <a:pt x="0" y="343"/>
                      <a:pt x="0" y="343"/>
                    </a:cubicBezTo>
                    <a:cubicBezTo>
                      <a:pt x="0" y="366"/>
                      <a:pt x="19" y="385"/>
                      <a:pt x="42" y="385"/>
                    </a:cubicBezTo>
                    <a:cubicBezTo>
                      <a:pt x="329" y="385"/>
                      <a:pt x="329" y="385"/>
                      <a:pt x="329" y="385"/>
                    </a:cubicBezTo>
                    <a:cubicBezTo>
                      <a:pt x="352" y="385"/>
                      <a:pt x="371" y="366"/>
                      <a:pt x="371" y="343"/>
                    </a:cubicBezTo>
                    <a:cubicBezTo>
                      <a:pt x="371" y="56"/>
                      <a:pt x="371" y="56"/>
                      <a:pt x="371" y="56"/>
                    </a:cubicBezTo>
                    <a:cubicBezTo>
                      <a:pt x="371" y="28"/>
                      <a:pt x="352" y="9"/>
                      <a:pt x="329" y="9"/>
                    </a:cubicBezTo>
                    <a:close/>
                    <a:moveTo>
                      <a:pt x="329" y="338"/>
                    </a:moveTo>
                    <a:cubicBezTo>
                      <a:pt x="42" y="338"/>
                      <a:pt x="42" y="338"/>
                      <a:pt x="42" y="338"/>
                    </a:cubicBezTo>
                    <a:cubicBezTo>
                      <a:pt x="42" y="56"/>
                      <a:pt x="42" y="56"/>
                      <a:pt x="42" y="56"/>
                    </a:cubicBezTo>
                    <a:cubicBezTo>
                      <a:pt x="329" y="56"/>
                      <a:pt x="329" y="56"/>
                      <a:pt x="329" y="56"/>
                    </a:cubicBezTo>
                    <a:lnTo>
                      <a:pt x="329" y="338"/>
                    </a:lnTo>
                    <a:close/>
                  </a:path>
                </a:pathLst>
              </a:custGeom>
              <a:solidFill>
                <a:schemeClr val="bg1"/>
              </a:solidFill>
              <a:ln>
                <a:noFill/>
              </a:ln>
            </p:spPr>
            <p:txBody>
              <a:bodyPr vert="horz" wrap="square" lIns="121920" tIns="60960" rIns="121920" bIns="60960" numCol="1" anchor="t" anchorCtr="0" compatLnSpc="1"/>
              <a:lstStyle/>
              <a:p>
                <a:endParaRPr lang="zh-CN" altLang="en-US" sz="2400">
                  <a:solidFill>
                    <a:schemeClr val="bg1"/>
                  </a:solidFill>
                  <a:latin typeface="Arial" panose="020B0604020202020204" pitchFamily="34" charset="0"/>
                  <a:ea typeface="PangMenZhengDao" panose="02010600030101010101" pitchFamily="2" charset="-122"/>
                  <a:cs typeface="Arial" panose="020B0604020202020204" pitchFamily="34" charset="0"/>
                  <a:sym typeface="PangMenZhengDao" panose="02010600030101010101" pitchFamily="2" charset="-122"/>
                </a:endParaRPr>
              </a:p>
            </p:txBody>
          </p:sp>
          <p:sp>
            <p:nvSpPr>
              <p:cNvPr id="21" name="Freeform 5" descr="e7d195523061f1c09e9d68d7cf438b91ef959ecb14fc25d26BBA7F7DBC18E55DFF4014AF651F0BF2569D4B6C1DA7F1A4683A481403BD872FC687266AD13265C1DE7C373772FD8728ABDD69ADD03BFF5BE2862BC891DBB79E0A12267BEBE766ACAF6260D70995E6538A8984318D67824546F6FFC40C04D7CECC9107EBCC5E8E0A6BD80FAAD3BF75763CAF8F29A143E1D1"/>
              <p:cNvSpPr>
                <a:spLocks noEditPoints="1"/>
              </p:cNvSpPr>
              <p:nvPr/>
            </p:nvSpPr>
            <p:spPr bwMode="auto">
              <a:xfrm>
                <a:off x="11439" y="7782"/>
                <a:ext cx="702" cy="702"/>
              </a:xfrm>
              <a:custGeom>
                <a:avLst/>
                <a:gdLst>
                  <a:gd name="T0" fmla="*/ 398 w 797"/>
                  <a:gd name="T1" fmla="*/ 124 h 797"/>
                  <a:gd name="T2" fmla="*/ 224 w 797"/>
                  <a:gd name="T3" fmla="*/ 299 h 797"/>
                  <a:gd name="T4" fmla="*/ 398 w 797"/>
                  <a:gd name="T5" fmla="*/ 473 h 797"/>
                  <a:gd name="T6" fmla="*/ 573 w 797"/>
                  <a:gd name="T7" fmla="*/ 299 h 797"/>
                  <a:gd name="T8" fmla="*/ 398 w 797"/>
                  <a:gd name="T9" fmla="*/ 124 h 797"/>
                  <a:gd name="T10" fmla="*/ 398 w 797"/>
                  <a:gd name="T11" fmla="*/ 423 h 797"/>
                  <a:gd name="T12" fmla="*/ 274 w 797"/>
                  <a:gd name="T13" fmla="*/ 299 h 797"/>
                  <a:gd name="T14" fmla="*/ 398 w 797"/>
                  <a:gd name="T15" fmla="*/ 174 h 797"/>
                  <a:gd name="T16" fmla="*/ 523 w 797"/>
                  <a:gd name="T17" fmla="*/ 299 h 797"/>
                  <a:gd name="T18" fmla="*/ 398 w 797"/>
                  <a:gd name="T19" fmla="*/ 423 h 797"/>
                  <a:gd name="T20" fmla="*/ 672 w 797"/>
                  <a:gd name="T21" fmla="*/ 433 h 797"/>
                  <a:gd name="T22" fmla="*/ 702 w 797"/>
                  <a:gd name="T23" fmla="*/ 299 h 797"/>
                  <a:gd name="T24" fmla="*/ 398 w 797"/>
                  <a:gd name="T25" fmla="*/ 0 h 797"/>
                  <a:gd name="T26" fmla="*/ 95 w 797"/>
                  <a:gd name="T27" fmla="*/ 304 h 797"/>
                  <a:gd name="T28" fmla="*/ 124 w 797"/>
                  <a:gd name="T29" fmla="*/ 438 h 797"/>
                  <a:gd name="T30" fmla="*/ 0 w 797"/>
                  <a:gd name="T31" fmla="*/ 647 h 797"/>
                  <a:gd name="T32" fmla="*/ 159 w 797"/>
                  <a:gd name="T33" fmla="*/ 677 h 797"/>
                  <a:gd name="T34" fmla="*/ 264 w 797"/>
                  <a:gd name="T35" fmla="*/ 797 h 797"/>
                  <a:gd name="T36" fmla="*/ 378 w 797"/>
                  <a:gd name="T37" fmla="*/ 603 h 797"/>
                  <a:gd name="T38" fmla="*/ 418 w 797"/>
                  <a:gd name="T39" fmla="*/ 603 h 797"/>
                  <a:gd name="T40" fmla="*/ 533 w 797"/>
                  <a:gd name="T41" fmla="*/ 797 h 797"/>
                  <a:gd name="T42" fmla="*/ 637 w 797"/>
                  <a:gd name="T43" fmla="*/ 677 h 797"/>
                  <a:gd name="T44" fmla="*/ 797 w 797"/>
                  <a:gd name="T45" fmla="*/ 647 h 797"/>
                  <a:gd name="T46" fmla="*/ 672 w 797"/>
                  <a:gd name="T47" fmla="*/ 433 h 797"/>
                  <a:gd name="T48" fmla="*/ 259 w 797"/>
                  <a:gd name="T49" fmla="*/ 717 h 797"/>
                  <a:gd name="T50" fmla="*/ 184 w 797"/>
                  <a:gd name="T51" fmla="*/ 637 h 797"/>
                  <a:gd name="T52" fmla="*/ 70 w 797"/>
                  <a:gd name="T53" fmla="*/ 608 h 797"/>
                  <a:gd name="T54" fmla="*/ 149 w 797"/>
                  <a:gd name="T55" fmla="*/ 478 h 797"/>
                  <a:gd name="T56" fmla="*/ 334 w 797"/>
                  <a:gd name="T57" fmla="*/ 598 h 797"/>
                  <a:gd name="T58" fmla="*/ 259 w 797"/>
                  <a:gd name="T59" fmla="*/ 717 h 797"/>
                  <a:gd name="T60" fmla="*/ 398 w 797"/>
                  <a:gd name="T61" fmla="*/ 553 h 797"/>
                  <a:gd name="T62" fmla="*/ 144 w 797"/>
                  <a:gd name="T63" fmla="*/ 304 h 797"/>
                  <a:gd name="T64" fmla="*/ 398 w 797"/>
                  <a:gd name="T65" fmla="*/ 40 h 797"/>
                  <a:gd name="T66" fmla="*/ 652 w 797"/>
                  <a:gd name="T67" fmla="*/ 294 h 797"/>
                  <a:gd name="T68" fmla="*/ 398 w 797"/>
                  <a:gd name="T69" fmla="*/ 553 h 797"/>
                  <a:gd name="T70" fmla="*/ 618 w 797"/>
                  <a:gd name="T71" fmla="*/ 637 h 797"/>
                  <a:gd name="T72" fmla="*/ 538 w 797"/>
                  <a:gd name="T73" fmla="*/ 722 h 797"/>
                  <a:gd name="T74" fmla="*/ 463 w 797"/>
                  <a:gd name="T75" fmla="*/ 598 h 797"/>
                  <a:gd name="T76" fmla="*/ 642 w 797"/>
                  <a:gd name="T77" fmla="*/ 478 h 797"/>
                  <a:gd name="T78" fmla="*/ 727 w 797"/>
                  <a:gd name="T79" fmla="*/ 613 h 797"/>
                  <a:gd name="T80" fmla="*/ 618 w 797"/>
                  <a:gd name="T81" fmla="*/ 637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97" h="797">
                    <a:moveTo>
                      <a:pt x="398" y="124"/>
                    </a:moveTo>
                    <a:cubicBezTo>
                      <a:pt x="304" y="124"/>
                      <a:pt x="224" y="204"/>
                      <a:pt x="224" y="299"/>
                    </a:cubicBezTo>
                    <a:cubicBezTo>
                      <a:pt x="224" y="393"/>
                      <a:pt x="304" y="473"/>
                      <a:pt x="398" y="473"/>
                    </a:cubicBezTo>
                    <a:cubicBezTo>
                      <a:pt x="493" y="473"/>
                      <a:pt x="573" y="393"/>
                      <a:pt x="573" y="299"/>
                    </a:cubicBezTo>
                    <a:cubicBezTo>
                      <a:pt x="573" y="204"/>
                      <a:pt x="493" y="124"/>
                      <a:pt x="398" y="124"/>
                    </a:cubicBezTo>
                    <a:close/>
                    <a:moveTo>
                      <a:pt x="398" y="423"/>
                    </a:moveTo>
                    <a:cubicBezTo>
                      <a:pt x="329" y="423"/>
                      <a:pt x="274" y="369"/>
                      <a:pt x="274" y="299"/>
                    </a:cubicBezTo>
                    <a:cubicBezTo>
                      <a:pt x="274" y="229"/>
                      <a:pt x="329" y="174"/>
                      <a:pt x="398" y="174"/>
                    </a:cubicBezTo>
                    <a:cubicBezTo>
                      <a:pt x="468" y="174"/>
                      <a:pt x="523" y="229"/>
                      <a:pt x="523" y="299"/>
                    </a:cubicBezTo>
                    <a:cubicBezTo>
                      <a:pt x="523" y="369"/>
                      <a:pt x="468" y="423"/>
                      <a:pt x="398" y="423"/>
                    </a:cubicBezTo>
                    <a:close/>
                    <a:moveTo>
                      <a:pt x="672" y="433"/>
                    </a:moveTo>
                    <a:cubicBezTo>
                      <a:pt x="692" y="393"/>
                      <a:pt x="702" y="349"/>
                      <a:pt x="702" y="299"/>
                    </a:cubicBezTo>
                    <a:cubicBezTo>
                      <a:pt x="702" y="134"/>
                      <a:pt x="568" y="0"/>
                      <a:pt x="398" y="0"/>
                    </a:cubicBezTo>
                    <a:cubicBezTo>
                      <a:pt x="229" y="0"/>
                      <a:pt x="95" y="134"/>
                      <a:pt x="95" y="304"/>
                    </a:cubicBezTo>
                    <a:cubicBezTo>
                      <a:pt x="95" y="354"/>
                      <a:pt x="105" y="398"/>
                      <a:pt x="124" y="438"/>
                    </a:cubicBezTo>
                    <a:cubicBezTo>
                      <a:pt x="0" y="647"/>
                      <a:pt x="0" y="647"/>
                      <a:pt x="0" y="647"/>
                    </a:cubicBezTo>
                    <a:cubicBezTo>
                      <a:pt x="159" y="677"/>
                      <a:pt x="159" y="677"/>
                      <a:pt x="159" y="677"/>
                    </a:cubicBezTo>
                    <a:cubicBezTo>
                      <a:pt x="195" y="716"/>
                      <a:pt x="230" y="756"/>
                      <a:pt x="264" y="797"/>
                    </a:cubicBezTo>
                    <a:cubicBezTo>
                      <a:pt x="378" y="603"/>
                      <a:pt x="378" y="603"/>
                      <a:pt x="378" y="603"/>
                    </a:cubicBezTo>
                    <a:cubicBezTo>
                      <a:pt x="418" y="603"/>
                      <a:pt x="418" y="603"/>
                      <a:pt x="418" y="603"/>
                    </a:cubicBezTo>
                    <a:cubicBezTo>
                      <a:pt x="533" y="797"/>
                      <a:pt x="533" y="797"/>
                      <a:pt x="533" y="797"/>
                    </a:cubicBezTo>
                    <a:cubicBezTo>
                      <a:pt x="533" y="797"/>
                      <a:pt x="588" y="737"/>
                      <a:pt x="637" y="677"/>
                    </a:cubicBezTo>
                    <a:cubicBezTo>
                      <a:pt x="797" y="647"/>
                      <a:pt x="797" y="647"/>
                      <a:pt x="797" y="647"/>
                    </a:cubicBezTo>
                    <a:cubicBezTo>
                      <a:pt x="672" y="433"/>
                      <a:pt x="672" y="433"/>
                      <a:pt x="672" y="433"/>
                    </a:cubicBezTo>
                    <a:close/>
                    <a:moveTo>
                      <a:pt x="259" y="717"/>
                    </a:moveTo>
                    <a:cubicBezTo>
                      <a:pt x="259" y="717"/>
                      <a:pt x="219" y="672"/>
                      <a:pt x="184" y="637"/>
                    </a:cubicBezTo>
                    <a:cubicBezTo>
                      <a:pt x="134" y="622"/>
                      <a:pt x="70" y="608"/>
                      <a:pt x="70" y="608"/>
                    </a:cubicBezTo>
                    <a:cubicBezTo>
                      <a:pt x="149" y="478"/>
                      <a:pt x="149" y="478"/>
                      <a:pt x="149" y="478"/>
                    </a:cubicBezTo>
                    <a:cubicBezTo>
                      <a:pt x="189" y="533"/>
                      <a:pt x="264" y="578"/>
                      <a:pt x="334" y="598"/>
                    </a:cubicBezTo>
                    <a:lnTo>
                      <a:pt x="259" y="717"/>
                    </a:lnTo>
                    <a:close/>
                    <a:moveTo>
                      <a:pt x="398" y="553"/>
                    </a:moveTo>
                    <a:cubicBezTo>
                      <a:pt x="259" y="553"/>
                      <a:pt x="144" y="443"/>
                      <a:pt x="144" y="304"/>
                    </a:cubicBezTo>
                    <a:cubicBezTo>
                      <a:pt x="144" y="164"/>
                      <a:pt x="264" y="40"/>
                      <a:pt x="398" y="40"/>
                    </a:cubicBezTo>
                    <a:cubicBezTo>
                      <a:pt x="538" y="40"/>
                      <a:pt x="652" y="159"/>
                      <a:pt x="652" y="294"/>
                    </a:cubicBezTo>
                    <a:cubicBezTo>
                      <a:pt x="652" y="438"/>
                      <a:pt x="538" y="553"/>
                      <a:pt x="398" y="553"/>
                    </a:cubicBezTo>
                    <a:close/>
                    <a:moveTo>
                      <a:pt x="618" y="637"/>
                    </a:moveTo>
                    <a:cubicBezTo>
                      <a:pt x="583" y="672"/>
                      <a:pt x="538" y="722"/>
                      <a:pt x="538" y="722"/>
                    </a:cubicBezTo>
                    <a:cubicBezTo>
                      <a:pt x="463" y="598"/>
                      <a:pt x="463" y="598"/>
                      <a:pt x="463" y="598"/>
                    </a:cubicBezTo>
                    <a:cubicBezTo>
                      <a:pt x="533" y="583"/>
                      <a:pt x="598" y="533"/>
                      <a:pt x="642" y="478"/>
                    </a:cubicBezTo>
                    <a:cubicBezTo>
                      <a:pt x="727" y="613"/>
                      <a:pt x="727" y="613"/>
                      <a:pt x="727" y="613"/>
                    </a:cubicBezTo>
                    <a:cubicBezTo>
                      <a:pt x="727" y="613"/>
                      <a:pt x="667" y="622"/>
                      <a:pt x="618" y="637"/>
                    </a:cubicBezTo>
                    <a:close/>
                  </a:path>
                </a:pathLst>
              </a:custGeom>
              <a:solidFill>
                <a:schemeClr val="bg1"/>
              </a:solidFill>
              <a:ln>
                <a:solidFill>
                  <a:schemeClr val="bg1"/>
                </a:solidFill>
              </a:ln>
            </p:spPr>
            <p:txBody>
              <a:bodyPr vert="horz" wrap="square" lIns="121920" tIns="60960" rIns="121920" bIns="60960" numCol="1" anchor="t" anchorCtr="0" compatLnSpc="1"/>
              <a:lstStyle/>
              <a:p>
                <a:endParaRPr lang="zh-CN" altLang="en-US" sz="2400">
                  <a:solidFill>
                    <a:schemeClr val="bg1"/>
                  </a:solidFill>
                  <a:latin typeface="Arial" panose="020B0604020202020204" pitchFamily="34" charset="0"/>
                  <a:ea typeface="PangMenZhengDao" panose="02010600030101010101" pitchFamily="2" charset="-122"/>
                  <a:cs typeface="Arial" panose="020B0604020202020204" pitchFamily="34" charset="0"/>
                  <a:sym typeface="PangMenZhengDao" panose="02010600030101010101" pitchFamily="2" charset="-122"/>
                </a:endParaRPr>
              </a:p>
            </p:txBody>
          </p:sp>
          <p:sp>
            <p:nvSpPr>
              <p:cNvPr id="26" name="Freeform 9" descr="e7d195523061f1c09e9d68d7cf438b91ef959ecb14fc25d26BBA7F7DBC18E55DFF4014AF651F0BF2569D4B6C1DA7F1A4683A481403BD872FC687266AD13265C1DE7C373772FD8728ABDD69ADD03BFF5BE2862BC891DBB79E0A12267BEBE766ACAF6260D70995E6538A8984318D67824546F6FFC40C04D7CECC9107EBCC5E8E0A6BD80FAAD3BF75763CAF8F29A143E1D1"/>
              <p:cNvSpPr/>
              <p:nvPr/>
            </p:nvSpPr>
            <p:spPr bwMode="auto">
              <a:xfrm>
                <a:off x="6978" y="7876"/>
                <a:ext cx="604" cy="594"/>
              </a:xfrm>
              <a:custGeom>
                <a:avLst/>
                <a:gdLst>
                  <a:gd name="T0" fmla="*/ 697 w 713"/>
                  <a:gd name="T1" fmla="*/ 10 h 700"/>
                  <a:gd name="T2" fmla="*/ 655 w 713"/>
                  <a:gd name="T3" fmla="*/ 16 h 700"/>
                  <a:gd name="T4" fmla="*/ 15 w 713"/>
                  <a:gd name="T5" fmla="*/ 381 h 700"/>
                  <a:gd name="T6" fmla="*/ 11 w 713"/>
                  <a:gd name="T7" fmla="*/ 383 h 700"/>
                  <a:gd name="T8" fmla="*/ 1 w 713"/>
                  <a:gd name="T9" fmla="*/ 411 h 700"/>
                  <a:gd name="T10" fmla="*/ 28 w 713"/>
                  <a:gd name="T11" fmla="*/ 442 h 700"/>
                  <a:gd name="T12" fmla="*/ 209 w 713"/>
                  <a:gd name="T13" fmla="*/ 505 h 700"/>
                  <a:gd name="T14" fmla="*/ 221 w 713"/>
                  <a:gd name="T15" fmla="*/ 470 h 700"/>
                  <a:gd name="T16" fmla="*/ 41 w 713"/>
                  <a:gd name="T17" fmla="*/ 408 h 700"/>
                  <a:gd name="T18" fmla="*/ 610 w 713"/>
                  <a:gd name="T19" fmla="*/ 84 h 700"/>
                  <a:gd name="T20" fmla="*/ 282 w 713"/>
                  <a:gd name="T21" fmla="*/ 486 h 700"/>
                  <a:gd name="T22" fmla="*/ 282 w 713"/>
                  <a:gd name="T23" fmla="*/ 700 h 700"/>
                  <a:gd name="T24" fmla="*/ 327 w 713"/>
                  <a:gd name="T25" fmla="*/ 700 h 700"/>
                  <a:gd name="T26" fmla="*/ 327 w 713"/>
                  <a:gd name="T27" fmla="*/ 503 h 700"/>
                  <a:gd name="T28" fmla="*/ 669 w 713"/>
                  <a:gd name="T29" fmla="*/ 84 h 700"/>
                  <a:gd name="T30" fmla="*/ 581 w 713"/>
                  <a:gd name="T31" fmla="*/ 588 h 700"/>
                  <a:gd name="T32" fmla="*/ 581 w 713"/>
                  <a:gd name="T33" fmla="*/ 590 h 700"/>
                  <a:gd name="T34" fmla="*/ 577 w 713"/>
                  <a:gd name="T35" fmla="*/ 599 h 700"/>
                  <a:gd name="T36" fmla="*/ 569 w 713"/>
                  <a:gd name="T37" fmla="*/ 600 h 700"/>
                  <a:gd name="T38" fmla="*/ 372 w 713"/>
                  <a:gd name="T39" fmla="*/ 533 h 700"/>
                  <a:gd name="T40" fmla="*/ 361 w 713"/>
                  <a:gd name="T41" fmla="*/ 567 h 700"/>
                  <a:gd name="T42" fmla="*/ 559 w 713"/>
                  <a:gd name="T43" fmla="*/ 635 h 700"/>
                  <a:gd name="T44" fmla="*/ 561 w 713"/>
                  <a:gd name="T45" fmla="*/ 636 h 700"/>
                  <a:gd name="T46" fmla="*/ 572 w 713"/>
                  <a:gd name="T47" fmla="*/ 637 h 700"/>
                  <a:gd name="T48" fmla="*/ 599 w 713"/>
                  <a:gd name="T49" fmla="*/ 627 h 700"/>
                  <a:gd name="T50" fmla="*/ 616 w 713"/>
                  <a:gd name="T51" fmla="*/ 594 h 700"/>
                  <a:gd name="T52" fmla="*/ 711 w 713"/>
                  <a:gd name="T53" fmla="*/ 46 h 700"/>
                  <a:gd name="T54" fmla="*/ 712 w 713"/>
                  <a:gd name="T55" fmla="*/ 43 h 700"/>
                  <a:gd name="T56" fmla="*/ 697 w 713"/>
                  <a:gd name="T57" fmla="*/ 10 h 7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13" h="700">
                    <a:moveTo>
                      <a:pt x="697" y="10"/>
                    </a:moveTo>
                    <a:cubicBezTo>
                      <a:pt x="680" y="0"/>
                      <a:pt x="661" y="12"/>
                      <a:pt x="655" y="16"/>
                    </a:cubicBezTo>
                    <a:cubicBezTo>
                      <a:pt x="15" y="381"/>
                      <a:pt x="15" y="381"/>
                      <a:pt x="15" y="381"/>
                    </a:cubicBezTo>
                    <a:cubicBezTo>
                      <a:pt x="11" y="383"/>
                      <a:pt x="11" y="383"/>
                      <a:pt x="11" y="383"/>
                    </a:cubicBezTo>
                    <a:cubicBezTo>
                      <a:pt x="0" y="394"/>
                      <a:pt x="0" y="406"/>
                      <a:pt x="1" y="411"/>
                    </a:cubicBezTo>
                    <a:cubicBezTo>
                      <a:pt x="3" y="429"/>
                      <a:pt x="21" y="439"/>
                      <a:pt x="28" y="442"/>
                    </a:cubicBezTo>
                    <a:cubicBezTo>
                      <a:pt x="209" y="505"/>
                      <a:pt x="209" y="505"/>
                      <a:pt x="209" y="505"/>
                    </a:cubicBezTo>
                    <a:cubicBezTo>
                      <a:pt x="221" y="470"/>
                      <a:pt x="221" y="470"/>
                      <a:pt x="221" y="470"/>
                    </a:cubicBezTo>
                    <a:cubicBezTo>
                      <a:pt x="41" y="408"/>
                      <a:pt x="41" y="408"/>
                      <a:pt x="41" y="408"/>
                    </a:cubicBezTo>
                    <a:cubicBezTo>
                      <a:pt x="610" y="84"/>
                      <a:pt x="610" y="84"/>
                      <a:pt x="610" y="84"/>
                    </a:cubicBezTo>
                    <a:cubicBezTo>
                      <a:pt x="282" y="486"/>
                      <a:pt x="282" y="486"/>
                      <a:pt x="282" y="486"/>
                    </a:cubicBezTo>
                    <a:cubicBezTo>
                      <a:pt x="282" y="700"/>
                      <a:pt x="282" y="700"/>
                      <a:pt x="282" y="700"/>
                    </a:cubicBezTo>
                    <a:cubicBezTo>
                      <a:pt x="327" y="700"/>
                      <a:pt x="327" y="700"/>
                      <a:pt x="327" y="700"/>
                    </a:cubicBezTo>
                    <a:cubicBezTo>
                      <a:pt x="327" y="503"/>
                      <a:pt x="327" y="503"/>
                      <a:pt x="327" y="503"/>
                    </a:cubicBezTo>
                    <a:cubicBezTo>
                      <a:pt x="669" y="84"/>
                      <a:pt x="669" y="84"/>
                      <a:pt x="669" y="84"/>
                    </a:cubicBezTo>
                    <a:cubicBezTo>
                      <a:pt x="581" y="588"/>
                      <a:pt x="581" y="588"/>
                      <a:pt x="581" y="588"/>
                    </a:cubicBezTo>
                    <a:cubicBezTo>
                      <a:pt x="581" y="590"/>
                      <a:pt x="581" y="590"/>
                      <a:pt x="581" y="590"/>
                    </a:cubicBezTo>
                    <a:cubicBezTo>
                      <a:pt x="581" y="592"/>
                      <a:pt x="580" y="597"/>
                      <a:pt x="577" y="599"/>
                    </a:cubicBezTo>
                    <a:cubicBezTo>
                      <a:pt x="575" y="600"/>
                      <a:pt x="571" y="600"/>
                      <a:pt x="569" y="600"/>
                    </a:cubicBezTo>
                    <a:cubicBezTo>
                      <a:pt x="372" y="533"/>
                      <a:pt x="372" y="533"/>
                      <a:pt x="372" y="533"/>
                    </a:cubicBezTo>
                    <a:cubicBezTo>
                      <a:pt x="361" y="567"/>
                      <a:pt x="361" y="567"/>
                      <a:pt x="361" y="567"/>
                    </a:cubicBezTo>
                    <a:cubicBezTo>
                      <a:pt x="559" y="635"/>
                      <a:pt x="559" y="635"/>
                      <a:pt x="559" y="635"/>
                    </a:cubicBezTo>
                    <a:cubicBezTo>
                      <a:pt x="561" y="636"/>
                      <a:pt x="561" y="636"/>
                      <a:pt x="561" y="636"/>
                    </a:cubicBezTo>
                    <a:cubicBezTo>
                      <a:pt x="565" y="636"/>
                      <a:pt x="569" y="637"/>
                      <a:pt x="572" y="637"/>
                    </a:cubicBezTo>
                    <a:cubicBezTo>
                      <a:pt x="585" y="637"/>
                      <a:pt x="594" y="632"/>
                      <a:pt x="599" y="627"/>
                    </a:cubicBezTo>
                    <a:cubicBezTo>
                      <a:pt x="613" y="616"/>
                      <a:pt x="616" y="599"/>
                      <a:pt x="616" y="594"/>
                    </a:cubicBezTo>
                    <a:cubicBezTo>
                      <a:pt x="711" y="46"/>
                      <a:pt x="711" y="46"/>
                      <a:pt x="711" y="46"/>
                    </a:cubicBezTo>
                    <a:cubicBezTo>
                      <a:pt x="712" y="43"/>
                      <a:pt x="712" y="43"/>
                      <a:pt x="712" y="43"/>
                    </a:cubicBezTo>
                    <a:cubicBezTo>
                      <a:pt x="713" y="23"/>
                      <a:pt x="704" y="14"/>
                      <a:pt x="697" y="10"/>
                    </a:cubicBezTo>
                    <a:close/>
                  </a:path>
                </a:pathLst>
              </a:custGeom>
              <a:solidFill>
                <a:schemeClr val="bg1"/>
              </a:solidFill>
              <a:ln>
                <a:solidFill>
                  <a:schemeClr val="bg1"/>
                </a:solidFill>
              </a:ln>
            </p:spPr>
            <p:txBody>
              <a:bodyPr vert="horz" wrap="square" lIns="121920" tIns="60960" rIns="121920" bIns="60960" numCol="1" anchor="t" anchorCtr="0" compatLnSpc="1"/>
              <a:lstStyle/>
              <a:p>
                <a:endParaRPr lang="zh-CN" altLang="en-US" sz="2400">
                  <a:solidFill>
                    <a:schemeClr val="bg1"/>
                  </a:solidFill>
                  <a:latin typeface="Arial" panose="020B0604020202020204" pitchFamily="34" charset="0"/>
                  <a:ea typeface="PangMenZhengDao" panose="02010600030101010101" pitchFamily="2" charset="-122"/>
                  <a:cs typeface="Arial" panose="020B0604020202020204" pitchFamily="34" charset="0"/>
                  <a:sym typeface="PangMenZhengDao" panose="02010600030101010101" pitchFamily="2" charset="-122"/>
                </a:endParaRPr>
              </a:p>
            </p:txBody>
          </p:sp>
          <p:grpSp>
            <p:nvGrpSpPr>
              <p:cNvPr id="27" name="Group 12" descr="e7d195523061f1c09e9d68d7cf438b91ef959ecb14fc25d26BBA7F7DBC18E55DFF4014AF651F0BF2569D4B6C1DA7F1A4683A481403BD872FC687266AD13265C1DE7C373772FD8728ABDD69ADD03BFF5BE2862BC891DBB79E0A12267BEBE766ACAF6260D70995E6538A8984318D67824546F6FFC40C04D7CECC9107EBCC5E8E0A6BD80FAAD3BF75763CAF8F29A143E1D1"/>
              <p:cNvGrpSpPr>
                <a:grpSpLocks noChangeAspect="1"/>
              </p:cNvGrpSpPr>
              <p:nvPr/>
            </p:nvGrpSpPr>
            <p:grpSpPr bwMode="auto">
              <a:xfrm>
                <a:off x="7105" y="3136"/>
                <a:ext cx="720" cy="769"/>
                <a:chOff x="1446" y="1923"/>
                <a:chExt cx="411" cy="439"/>
              </a:xfrm>
              <a:solidFill>
                <a:schemeClr val="bg1"/>
              </a:solidFill>
            </p:grpSpPr>
            <p:sp>
              <p:nvSpPr>
                <p:cNvPr id="28" name="Freeform 13"/>
                <p:cNvSpPr>
                  <a:spLocks noEditPoints="1"/>
                </p:cNvSpPr>
                <p:nvPr/>
              </p:nvSpPr>
              <p:spPr bwMode="auto">
                <a:xfrm>
                  <a:off x="1446" y="1923"/>
                  <a:ext cx="411" cy="439"/>
                </a:xfrm>
                <a:custGeom>
                  <a:avLst/>
                  <a:gdLst>
                    <a:gd name="T0" fmla="*/ 501 w 658"/>
                    <a:gd name="T1" fmla="*/ 119 h 700"/>
                    <a:gd name="T2" fmla="*/ 329 w 658"/>
                    <a:gd name="T3" fmla="*/ 0 h 700"/>
                    <a:gd name="T4" fmla="*/ 158 w 658"/>
                    <a:gd name="T5" fmla="*/ 119 h 700"/>
                    <a:gd name="T6" fmla="*/ 65 w 658"/>
                    <a:gd name="T7" fmla="*/ 350 h 700"/>
                    <a:gd name="T8" fmla="*/ 158 w 658"/>
                    <a:gd name="T9" fmla="*/ 582 h 700"/>
                    <a:gd name="T10" fmla="*/ 329 w 658"/>
                    <a:gd name="T11" fmla="*/ 700 h 700"/>
                    <a:gd name="T12" fmla="*/ 501 w 658"/>
                    <a:gd name="T13" fmla="*/ 582 h 700"/>
                    <a:gd name="T14" fmla="*/ 593 w 658"/>
                    <a:gd name="T15" fmla="*/ 350 h 700"/>
                    <a:gd name="T16" fmla="*/ 501 w 658"/>
                    <a:gd name="T17" fmla="*/ 147 h 700"/>
                    <a:gd name="T18" fmla="*/ 615 w 658"/>
                    <a:gd name="T19" fmla="*/ 243 h 700"/>
                    <a:gd name="T20" fmla="*/ 575 w 658"/>
                    <a:gd name="T21" fmla="*/ 327 h 700"/>
                    <a:gd name="T22" fmla="*/ 472 w 658"/>
                    <a:gd name="T23" fmla="*/ 148 h 700"/>
                    <a:gd name="T24" fmla="*/ 443 w 658"/>
                    <a:gd name="T25" fmla="*/ 548 h 700"/>
                    <a:gd name="T26" fmla="*/ 417 w 658"/>
                    <a:gd name="T27" fmla="*/ 502 h 700"/>
                    <a:gd name="T28" fmla="*/ 463 w 658"/>
                    <a:gd name="T29" fmla="*/ 480 h 700"/>
                    <a:gd name="T30" fmla="*/ 403 w 658"/>
                    <a:gd name="T31" fmla="*/ 477 h 700"/>
                    <a:gd name="T32" fmla="*/ 256 w 658"/>
                    <a:gd name="T33" fmla="*/ 477 h 700"/>
                    <a:gd name="T34" fmla="*/ 182 w 658"/>
                    <a:gd name="T35" fmla="*/ 350 h 700"/>
                    <a:gd name="T36" fmla="*/ 256 w 658"/>
                    <a:gd name="T37" fmla="*/ 223 h 700"/>
                    <a:gd name="T38" fmla="*/ 403 w 658"/>
                    <a:gd name="T39" fmla="*/ 223 h 700"/>
                    <a:gd name="T40" fmla="*/ 476 w 658"/>
                    <a:gd name="T41" fmla="*/ 350 h 700"/>
                    <a:gd name="T42" fmla="*/ 403 w 658"/>
                    <a:gd name="T43" fmla="*/ 477 h 700"/>
                    <a:gd name="T44" fmla="*/ 194 w 658"/>
                    <a:gd name="T45" fmla="*/ 471 h 700"/>
                    <a:gd name="T46" fmla="*/ 292 w 658"/>
                    <a:gd name="T47" fmla="*/ 528 h 700"/>
                    <a:gd name="T48" fmla="*/ 195 w 658"/>
                    <a:gd name="T49" fmla="*/ 480 h 700"/>
                    <a:gd name="T50" fmla="*/ 149 w 658"/>
                    <a:gd name="T51" fmla="*/ 401 h 700"/>
                    <a:gd name="T52" fmla="*/ 149 w 658"/>
                    <a:gd name="T53" fmla="*/ 299 h 700"/>
                    <a:gd name="T54" fmla="*/ 154 w 658"/>
                    <a:gd name="T55" fmla="*/ 350 h 700"/>
                    <a:gd name="T56" fmla="*/ 215 w 658"/>
                    <a:gd name="T57" fmla="*/ 152 h 700"/>
                    <a:gd name="T58" fmla="*/ 242 w 658"/>
                    <a:gd name="T59" fmla="*/ 198 h 700"/>
                    <a:gd name="T60" fmla="*/ 195 w 658"/>
                    <a:gd name="T61" fmla="*/ 220 h 700"/>
                    <a:gd name="T62" fmla="*/ 463 w 658"/>
                    <a:gd name="T63" fmla="*/ 220 h 700"/>
                    <a:gd name="T64" fmla="*/ 417 w 658"/>
                    <a:gd name="T65" fmla="*/ 199 h 700"/>
                    <a:gd name="T66" fmla="*/ 444 w 658"/>
                    <a:gd name="T67" fmla="*/ 152 h 700"/>
                    <a:gd name="T68" fmla="*/ 502 w 658"/>
                    <a:gd name="T69" fmla="*/ 293 h 700"/>
                    <a:gd name="T70" fmla="*/ 558 w 658"/>
                    <a:gd name="T71" fmla="*/ 350 h 700"/>
                    <a:gd name="T72" fmla="*/ 502 w 658"/>
                    <a:gd name="T73" fmla="*/ 407 h 700"/>
                    <a:gd name="T74" fmla="*/ 502 w 658"/>
                    <a:gd name="T75" fmla="*/ 293 h 700"/>
                    <a:gd name="T76" fmla="*/ 279 w 658"/>
                    <a:gd name="T77" fmla="*/ 49 h 700"/>
                    <a:gd name="T78" fmla="*/ 379 w 658"/>
                    <a:gd name="T79" fmla="*/ 49 h 700"/>
                    <a:gd name="T80" fmla="*/ 433 w 658"/>
                    <a:gd name="T81" fmla="*/ 125 h 700"/>
                    <a:gd name="T82" fmla="*/ 226 w 658"/>
                    <a:gd name="T83" fmla="*/ 125 h 700"/>
                    <a:gd name="T84" fmla="*/ 77 w 658"/>
                    <a:gd name="T85" fmla="*/ 318 h 700"/>
                    <a:gd name="T86" fmla="*/ 51 w 658"/>
                    <a:gd name="T87" fmla="*/ 189 h 700"/>
                    <a:gd name="T88" fmla="*/ 186 w 658"/>
                    <a:gd name="T89" fmla="*/ 148 h 700"/>
                    <a:gd name="T90" fmla="*/ 83 w 658"/>
                    <a:gd name="T91" fmla="*/ 327 h 700"/>
                    <a:gd name="T92" fmla="*/ 158 w 658"/>
                    <a:gd name="T93" fmla="*/ 553 h 700"/>
                    <a:gd name="T94" fmla="*/ 44 w 658"/>
                    <a:gd name="T95" fmla="*/ 457 h 700"/>
                    <a:gd name="T96" fmla="*/ 83 w 658"/>
                    <a:gd name="T97" fmla="*/ 373 h 700"/>
                    <a:gd name="T98" fmla="*/ 186 w 658"/>
                    <a:gd name="T99" fmla="*/ 552 h 700"/>
                    <a:gd name="T100" fmla="*/ 428 w 658"/>
                    <a:gd name="T101" fmla="*/ 585 h 700"/>
                    <a:gd name="T102" fmla="*/ 329 w 658"/>
                    <a:gd name="T103" fmla="*/ 672 h 700"/>
                    <a:gd name="T104" fmla="*/ 231 w 658"/>
                    <a:gd name="T105" fmla="*/ 585 h 700"/>
                    <a:gd name="T106" fmla="*/ 329 w 658"/>
                    <a:gd name="T107" fmla="*/ 544 h 700"/>
                    <a:gd name="T108" fmla="*/ 428 w 658"/>
                    <a:gd name="T109" fmla="*/ 585 h 700"/>
                    <a:gd name="T110" fmla="*/ 614 w 658"/>
                    <a:gd name="T111" fmla="*/ 457 h 700"/>
                    <a:gd name="T112" fmla="*/ 501 w 658"/>
                    <a:gd name="T113" fmla="*/ 553 h 700"/>
                    <a:gd name="T114" fmla="*/ 497 w 658"/>
                    <a:gd name="T115" fmla="*/ 447 h 700"/>
                    <a:gd name="T116" fmla="*/ 582 w 658"/>
                    <a:gd name="T117" fmla="*/ 382 h 7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58" h="700">
                      <a:moveTo>
                        <a:pt x="632" y="175"/>
                      </a:moveTo>
                      <a:cubicBezTo>
                        <a:pt x="610" y="137"/>
                        <a:pt x="562" y="119"/>
                        <a:pt x="501" y="119"/>
                      </a:cubicBezTo>
                      <a:cubicBezTo>
                        <a:pt x="488" y="119"/>
                        <a:pt x="475" y="119"/>
                        <a:pt x="461" y="121"/>
                      </a:cubicBezTo>
                      <a:cubicBezTo>
                        <a:pt x="429" y="47"/>
                        <a:pt x="382" y="0"/>
                        <a:pt x="329" y="0"/>
                      </a:cubicBezTo>
                      <a:cubicBezTo>
                        <a:pt x="276" y="0"/>
                        <a:pt x="229" y="47"/>
                        <a:pt x="197" y="121"/>
                      </a:cubicBezTo>
                      <a:cubicBezTo>
                        <a:pt x="183" y="120"/>
                        <a:pt x="170" y="119"/>
                        <a:pt x="158" y="119"/>
                      </a:cubicBezTo>
                      <a:cubicBezTo>
                        <a:pt x="96" y="119"/>
                        <a:pt x="48" y="137"/>
                        <a:pt x="26" y="175"/>
                      </a:cubicBezTo>
                      <a:cubicBezTo>
                        <a:pt x="0" y="221"/>
                        <a:pt x="17" y="285"/>
                        <a:pt x="65" y="350"/>
                      </a:cubicBezTo>
                      <a:cubicBezTo>
                        <a:pt x="17" y="415"/>
                        <a:pt x="0" y="479"/>
                        <a:pt x="26" y="525"/>
                      </a:cubicBezTo>
                      <a:cubicBezTo>
                        <a:pt x="48" y="563"/>
                        <a:pt x="96" y="582"/>
                        <a:pt x="158" y="582"/>
                      </a:cubicBezTo>
                      <a:cubicBezTo>
                        <a:pt x="170" y="582"/>
                        <a:pt x="183" y="581"/>
                        <a:pt x="197" y="579"/>
                      </a:cubicBezTo>
                      <a:cubicBezTo>
                        <a:pt x="229" y="653"/>
                        <a:pt x="276" y="700"/>
                        <a:pt x="329" y="700"/>
                      </a:cubicBezTo>
                      <a:cubicBezTo>
                        <a:pt x="382" y="700"/>
                        <a:pt x="429" y="653"/>
                        <a:pt x="461" y="579"/>
                      </a:cubicBezTo>
                      <a:cubicBezTo>
                        <a:pt x="475" y="581"/>
                        <a:pt x="488" y="582"/>
                        <a:pt x="501" y="582"/>
                      </a:cubicBezTo>
                      <a:cubicBezTo>
                        <a:pt x="562" y="582"/>
                        <a:pt x="610" y="563"/>
                        <a:pt x="632" y="525"/>
                      </a:cubicBezTo>
                      <a:cubicBezTo>
                        <a:pt x="658" y="479"/>
                        <a:pt x="641" y="415"/>
                        <a:pt x="593" y="350"/>
                      </a:cubicBezTo>
                      <a:cubicBezTo>
                        <a:pt x="642" y="285"/>
                        <a:pt x="658" y="221"/>
                        <a:pt x="632" y="175"/>
                      </a:cubicBezTo>
                      <a:close/>
                      <a:moveTo>
                        <a:pt x="501" y="147"/>
                      </a:moveTo>
                      <a:cubicBezTo>
                        <a:pt x="554" y="147"/>
                        <a:pt x="592" y="162"/>
                        <a:pt x="608" y="189"/>
                      </a:cubicBezTo>
                      <a:cubicBezTo>
                        <a:pt x="616" y="204"/>
                        <a:pt x="618" y="222"/>
                        <a:pt x="615" y="243"/>
                      </a:cubicBezTo>
                      <a:cubicBezTo>
                        <a:pt x="610" y="266"/>
                        <a:pt x="599" y="292"/>
                        <a:pt x="582" y="318"/>
                      </a:cubicBezTo>
                      <a:cubicBezTo>
                        <a:pt x="580" y="321"/>
                        <a:pt x="578" y="324"/>
                        <a:pt x="575" y="327"/>
                      </a:cubicBezTo>
                      <a:cubicBezTo>
                        <a:pt x="554" y="302"/>
                        <a:pt x="527" y="277"/>
                        <a:pt x="497" y="253"/>
                      </a:cubicBezTo>
                      <a:cubicBezTo>
                        <a:pt x="492" y="215"/>
                        <a:pt x="483" y="180"/>
                        <a:pt x="472" y="148"/>
                      </a:cubicBezTo>
                      <a:cubicBezTo>
                        <a:pt x="482" y="147"/>
                        <a:pt x="491" y="147"/>
                        <a:pt x="501" y="147"/>
                      </a:cubicBezTo>
                      <a:close/>
                      <a:moveTo>
                        <a:pt x="443" y="548"/>
                      </a:moveTo>
                      <a:cubicBezTo>
                        <a:pt x="419" y="544"/>
                        <a:pt x="393" y="537"/>
                        <a:pt x="366" y="528"/>
                      </a:cubicBezTo>
                      <a:cubicBezTo>
                        <a:pt x="383" y="520"/>
                        <a:pt x="400" y="511"/>
                        <a:pt x="417" y="502"/>
                      </a:cubicBezTo>
                      <a:cubicBezTo>
                        <a:pt x="433" y="492"/>
                        <a:pt x="449" y="482"/>
                        <a:pt x="465" y="471"/>
                      </a:cubicBezTo>
                      <a:cubicBezTo>
                        <a:pt x="464" y="474"/>
                        <a:pt x="463" y="477"/>
                        <a:pt x="463" y="480"/>
                      </a:cubicBezTo>
                      <a:cubicBezTo>
                        <a:pt x="458" y="505"/>
                        <a:pt x="451" y="527"/>
                        <a:pt x="443" y="548"/>
                      </a:cubicBezTo>
                      <a:close/>
                      <a:moveTo>
                        <a:pt x="403" y="477"/>
                      </a:moveTo>
                      <a:cubicBezTo>
                        <a:pt x="378" y="491"/>
                        <a:pt x="354" y="503"/>
                        <a:pt x="329" y="514"/>
                      </a:cubicBezTo>
                      <a:cubicBezTo>
                        <a:pt x="305" y="503"/>
                        <a:pt x="280" y="491"/>
                        <a:pt x="256" y="477"/>
                      </a:cubicBezTo>
                      <a:cubicBezTo>
                        <a:pt x="232" y="463"/>
                        <a:pt x="209" y="448"/>
                        <a:pt x="187" y="432"/>
                      </a:cubicBezTo>
                      <a:cubicBezTo>
                        <a:pt x="184" y="405"/>
                        <a:pt x="182" y="378"/>
                        <a:pt x="182" y="350"/>
                      </a:cubicBezTo>
                      <a:cubicBezTo>
                        <a:pt x="182" y="322"/>
                        <a:pt x="184" y="295"/>
                        <a:pt x="187" y="268"/>
                      </a:cubicBezTo>
                      <a:cubicBezTo>
                        <a:pt x="209" y="252"/>
                        <a:pt x="232" y="237"/>
                        <a:pt x="256" y="223"/>
                      </a:cubicBezTo>
                      <a:cubicBezTo>
                        <a:pt x="280" y="209"/>
                        <a:pt x="305" y="197"/>
                        <a:pt x="329" y="186"/>
                      </a:cubicBezTo>
                      <a:cubicBezTo>
                        <a:pt x="354" y="197"/>
                        <a:pt x="378" y="209"/>
                        <a:pt x="403" y="223"/>
                      </a:cubicBezTo>
                      <a:cubicBezTo>
                        <a:pt x="427" y="237"/>
                        <a:pt x="450" y="252"/>
                        <a:pt x="471" y="268"/>
                      </a:cubicBezTo>
                      <a:cubicBezTo>
                        <a:pt x="474" y="295"/>
                        <a:pt x="476" y="322"/>
                        <a:pt x="476" y="350"/>
                      </a:cubicBezTo>
                      <a:cubicBezTo>
                        <a:pt x="476" y="378"/>
                        <a:pt x="474" y="405"/>
                        <a:pt x="471" y="432"/>
                      </a:cubicBezTo>
                      <a:cubicBezTo>
                        <a:pt x="450" y="448"/>
                        <a:pt x="427" y="463"/>
                        <a:pt x="403" y="477"/>
                      </a:cubicBezTo>
                      <a:close/>
                      <a:moveTo>
                        <a:pt x="195" y="480"/>
                      </a:moveTo>
                      <a:cubicBezTo>
                        <a:pt x="194" y="471"/>
                        <a:pt x="194" y="471"/>
                        <a:pt x="194" y="471"/>
                      </a:cubicBezTo>
                      <a:cubicBezTo>
                        <a:pt x="209" y="482"/>
                        <a:pt x="225" y="492"/>
                        <a:pt x="242" y="502"/>
                      </a:cubicBezTo>
                      <a:cubicBezTo>
                        <a:pt x="258" y="511"/>
                        <a:pt x="275" y="520"/>
                        <a:pt x="292" y="528"/>
                      </a:cubicBezTo>
                      <a:cubicBezTo>
                        <a:pt x="266" y="537"/>
                        <a:pt x="240" y="544"/>
                        <a:pt x="215" y="548"/>
                      </a:cubicBezTo>
                      <a:cubicBezTo>
                        <a:pt x="207" y="527"/>
                        <a:pt x="201" y="505"/>
                        <a:pt x="195" y="480"/>
                      </a:cubicBezTo>
                      <a:close/>
                      <a:moveTo>
                        <a:pt x="156" y="407"/>
                      </a:moveTo>
                      <a:cubicBezTo>
                        <a:pt x="154" y="405"/>
                        <a:pt x="152" y="403"/>
                        <a:pt x="149" y="401"/>
                      </a:cubicBezTo>
                      <a:cubicBezTo>
                        <a:pt x="131" y="384"/>
                        <a:pt x="115" y="367"/>
                        <a:pt x="100" y="350"/>
                      </a:cubicBezTo>
                      <a:cubicBezTo>
                        <a:pt x="115" y="333"/>
                        <a:pt x="131" y="316"/>
                        <a:pt x="149" y="299"/>
                      </a:cubicBezTo>
                      <a:cubicBezTo>
                        <a:pt x="152" y="297"/>
                        <a:pt x="154" y="295"/>
                        <a:pt x="156" y="293"/>
                      </a:cubicBezTo>
                      <a:cubicBezTo>
                        <a:pt x="155" y="312"/>
                        <a:pt x="154" y="331"/>
                        <a:pt x="154" y="350"/>
                      </a:cubicBezTo>
                      <a:cubicBezTo>
                        <a:pt x="154" y="369"/>
                        <a:pt x="155" y="388"/>
                        <a:pt x="156" y="407"/>
                      </a:cubicBezTo>
                      <a:close/>
                      <a:moveTo>
                        <a:pt x="215" y="152"/>
                      </a:moveTo>
                      <a:cubicBezTo>
                        <a:pt x="240" y="156"/>
                        <a:pt x="266" y="163"/>
                        <a:pt x="292" y="172"/>
                      </a:cubicBezTo>
                      <a:cubicBezTo>
                        <a:pt x="275" y="180"/>
                        <a:pt x="258" y="189"/>
                        <a:pt x="242" y="198"/>
                      </a:cubicBezTo>
                      <a:cubicBezTo>
                        <a:pt x="225" y="208"/>
                        <a:pt x="209" y="218"/>
                        <a:pt x="194" y="229"/>
                      </a:cubicBezTo>
                      <a:cubicBezTo>
                        <a:pt x="194" y="226"/>
                        <a:pt x="195" y="223"/>
                        <a:pt x="195" y="220"/>
                      </a:cubicBezTo>
                      <a:cubicBezTo>
                        <a:pt x="201" y="195"/>
                        <a:pt x="207" y="173"/>
                        <a:pt x="215" y="152"/>
                      </a:cubicBezTo>
                      <a:close/>
                      <a:moveTo>
                        <a:pt x="463" y="220"/>
                      </a:moveTo>
                      <a:cubicBezTo>
                        <a:pt x="465" y="229"/>
                        <a:pt x="465" y="229"/>
                        <a:pt x="465" y="229"/>
                      </a:cubicBezTo>
                      <a:cubicBezTo>
                        <a:pt x="449" y="218"/>
                        <a:pt x="433" y="208"/>
                        <a:pt x="417" y="199"/>
                      </a:cubicBezTo>
                      <a:cubicBezTo>
                        <a:pt x="400" y="189"/>
                        <a:pt x="383" y="180"/>
                        <a:pt x="366" y="172"/>
                      </a:cubicBezTo>
                      <a:cubicBezTo>
                        <a:pt x="393" y="163"/>
                        <a:pt x="419" y="156"/>
                        <a:pt x="444" y="152"/>
                      </a:cubicBezTo>
                      <a:cubicBezTo>
                        <a:pt x="451" y="173"/>
                        <a:pt x="458" y="195"/>
                        <a:pt x="463" y="220"/>
                      </a:cubicBezTo>
                      <a:close/>
                      <a:moveTo>
                        <a:pt x="502" y="293"/>
                      </a:moveTo>
                      <a:cubicBezTo>
                        <a:pt x="504" y="295"/>
                        <a:pt x="507" y="297"/>
                        <a:pt x="509" y="299"/>
                      </a:cubicBezTo>
                      <a:cubicBezTo>
                        <a:pt x="527" y="316"/>
                        <a:pt x="544" y="333"/>
                        <a:pt x="558" y="350"/>
                      </a:cubicBezTo>
                      <a:cubicBezTo>
                        <a:pt x="544" y="367"/>
                        <a:pt x="527" y="384"/>
                        <a:pt x="509" y="401"/>
                      </a:cubicBezTo>
                      <a:cubicBezTo>
                        <a:pt x="507" y="403"/>
                        <a:pt x="504" y="405"/>
                        <a:pt x="502" y="407"/>
                      </a:cubicBezTo>
                      <a:cubicBezTo>
                        <a:pt x="503" y="388"/>
                        <a:pt x="504" y="369"/>
                        <a:pt x="504" y="350"/>
                      </a:cubicBezTo>
                      <a:cubicBezTo>
                        <a:pt x="504" y="331"/>
                        <a:pt x="503" y="312"/>
                        <a:pt x="502" y="293"/>
                      </a:cubicBezTo>
                      <a:close/>
                      <a:moveTo>
                        <a:pt x="231" y="115"/>
                      </a:moveTo>
                      <a:cubicBezTo>
                        <a:pt x="245" y="87"/>
                        <a:pt x="262" y="64"/>
                        <a:pt x="279" y="49"/>
                      </a:cubicBezTo>
                      <a:cubicBezTo>
                        <a:pt x="295" y="36"/>
                        <a:pt x="312" y="29"/>
                        <a:pt x="329" y="29"/>
                      </a:cubicBezTo>
                      <a:cubicBezTo>
                        <a:pt x="346" y="29"/>
                        <a:pt x="363" y="36"/>
                        <a:pt x="379" y="49"/>
                      </a:cubicBezTo>
                      <a:cubicBezTo>
                        <a:pt x="397" y="64"/>
                        <a:pt x="414" y="87"/>
                        <a:pt x="428" y="115"/>
                      </a:cubicBezTo>
                      <a:cubicBezTo>
                        <a:pt x="429" y="119"/>
                        <a:pt x="431" y="122"/>
                        <a:pt x="433" y="125"/>
                      </a:cubicBezTo>
                      <a:cubicBezTo>
                        <a:pt x="400" y="131"/>
                        <a:pt x="365" y="142"/>
                        <a:pt x="329" y="156"/>
                      </a:cubicBezTo>
                      <a:cubicBezTo>
                        <a:pt x="294" y="142"/>
                        <a:pt x="259" y="131"/>
                        <a:pt x="226" y="125"/>
                      </a:cubicBezTo>
                      <a:cubicBezTo>
                        <a:pt x="227" y="122"/>
                        <a:pt x="229" y="119"/>
                        <a:pt x="231" y="115"/>
                      </a:cubicBezTo>
                      <a:close/>
                      <a:moveTo>
                        <a:pt x="77" y="318"/>
                      </a:moveTo>
                      <a:cubicBezTo>
                        <a:pt x="59" y="292"/>
                        <a:pt x="48" y="266"/>
                        <a:pt x="44" y="243"/>
                      </a:cubicBezTo>
                      <a:cubicBezTo>
                        <a:pt x="40" y="222"/>
                        <a:pt x="42" y="204"/>
                        <a:pt x="51" y="189"/>
                      </a:cubicBezTo>
                      <a:cubicBezTo>
                        <a:pt x="66" y="162"/>
                        <a:pt x="104" y="147"/>
                        <a:pt x="158" y="147"/>
                      </a:cubicBezTo>
                      <a:cubicBezTo>
                        <a:pt x="167" y="147"/>
                        <a:pt x="176" y="147"/>
                        <a:pt x="186" y="148"/>
                      </a:cubicBezTo>
                      <a:cubicBezTo>
                        <a:pt x="175" y="180"/>
                        <a:pt x="167" y="215"/>
                        <a:pt x="161" y="253"/>
                      </a:cubicBezTo>
                      <a:cubicBezTo>
                        <a:pt x="131" y="277"/>
                        <a:pt x="105" y="302"/>
                        <a:pt x="83" y="327"/>
                      </a:cubicBezTo>
                      <a:cubicBezTo>
                        <a:pt x="81" y="324"/>
                        <a:pt x="79" y="321"/>
                        <a:pt x="77" y="318"/>
                      </a:cubicBezTo>
                      <a:close/>
                      <a:moveTo>
                        <a:pt x="158" y="553"/>
                      </a:moveTo>
                      <a:cubicBezTo>
                        <a:pt x="104" y="553"/>
                        <a:pt x="67" y="538"/>
                        <a:pt x="51" y="511"/>
                      </a:cubicBezTo>
                      <a:cubicBezTo>
                        <a:pt x="42" y="496"/>
                        <a:pt x="40" y="478"/>
                        <a:pt x="44" y="457"/>
                      </a:cubicBezTo>
                      <a:cubicBezTo>
                        <a:pt x="48" y="434"/>
                        <a:pt x="59" y="408"/>
                        <a:pt x="77" y="382"/>
                      </a:cubicBezTo>
                      <a:cubicBezTo>
                        <a:pt x="79" y="379"/>
                        <a:pt x="81" y="376"/>
                        <a:pt x="83" y="373"/>
                      </a:cubicBezTo>
                      <a:cubicBezTo>
                        <a:pt x="104" y="398"/>
                        <a:pt x="131" y="423"/>
                        <a:pt x="161" y="447"/>
                      </a:cubicBezTo>
                      <a:cubicBezTo>
                        <a:pt x="166" y="485"/>
                        <a:pt x="175" y="520"/>
                        <a:pt x="186" y="552"/>
                      </a:cubicBezTo>
                      <a:cubicBezTo>
                        <a:pt x="176" y="553"/>
                        <a:pt x="167" y="553"/>
                        <a:pt x="158" y="553"/>
                      </a:cubicBezTo>
                      <a:close/>
                      <a:moveTo>
                        <a:pt x="428" y="585"/>
                      </a:moveTo>
                      <a:cubicBezTo>
                        <a:pt x="414" y="613"/>
                        <a:pt x="397" y="636"/>
                        <a:pt x="379" y="651"/>
                      </a:cubicBezTo>
                      <a:cubicBezTo>
                        <a:pt x="363" y="665"/>
                        <a:pt x="346" y="672"/>
                        <a:pt x="329" y="672"/>
                      </a:cubicBezTo>
                      <a:cubicBezTo>
                        <a:pt x="312" y="672"/>
                        <a:pt x="296" y="665"/>
                        <a:pt x="279" y="651"/>
                      </a:cubicBezTo>
                      <a:cubicBezTo>
                        <a:pt x="262" y="636"/>
                        <a:pt x="245" y="613"/>
                        <a:pt x="231" y="585"/>
                      </a:cubicBezTo>
                      <a:cubicBezTo>
                        <a:pt x="229" y="581"/>
                        <a:pt x="227" y="578"/>
                        <a:pt x="226" y="575"/>
                      </a:cubicBezTo>
                      <a:cubicBezTo>
                        <a:pt x="259" y="569"/>
                        <a:pt x="294" y="559"/>
                        <a:pt x="329" y="544"/>
                      </a:cubicBezTo>
                      <a:cubicBezTo>
                        <a:pt x="365" y="559"/>
                        <a:pt x="400" y="569"/>
                        <a:pt x="433" y="575"/>
                      </a:cubicBezTo>
                      <a:cubicBezTo>
                        <a:pt x="431" y="578"/>
                        <a:pt x="429" y="581"/>
                        <a:pt x="428" y="585"/>
                      </a:cubicBezTo>
                      <a:close/>
                      <a:moveTo>
                        <a:pt x="582" y="382"/>
                      </a:moveTo>
                      <a:cubicBezTo>
                        <a:pt x="599" y="408"/>
                        <a:pt x="610" y="434"/>
                        <a:pt x="614" y="457"/>
                      </a:cubicBezTo>
                      <a:cubicBezTo>
                        <a:pt x="618" y="478"/>
                        <a:pt x="616" y="496"/>
                        <a:pt x="608" y="511"/>
                      </a:cubicBezTo>
                      <a:cubicBezTo>
                        <a:pt x="592" y="538"/>
                        <a:pt x="554" y="553"/>
                        <a:pt x="501" y="553"/>
                      </a:cubicBezTo>
                      <a:cubicBezTo>
                        <a:pt x="491" y="553"/>
                        <a:pt x="482" y="553"/>
                        <a:pt x="472" y="552"/>
                      </a:cubicBezTo>
                      <a:cubicBezTo>
                        <a:pt x="483" y="520"/>
                        <a:pt x="492" y="485"/>
                        <a:pt x="497" y="447"/>
                      </a:cubicBezTo>
                      <a:cubicBezTo>
                        <a:pt x="527" y="423"/>
                        <a:pt x="554" y="398"/>
                        <a:pt x="575" y="373"/>
                      </a:cubicBezTo>
                      <a:cubicBezTo>
                        <a:pt x="578" y="376"/>
                        <a:pt x="580" y="379"/>
                        <a:pt x="582" y="38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bg1"/>
                    </a:solidFill>
                    <a:latin typeface="Arial" panose="020B0604020202020204" pitchFamily="34" charset="0"/>
                    <a:ea typeface="PangMenZhengDao" panose="02010600030101010101" pitchFamily="2" charset="-122"/>
                    <a:cs typeface="Arial" panose="020B0604020202020204" pitchFamily="34" charset="0"/>
                    <a:sym typeface="PangMenZhengDao" panose="02010600030101010101" pitchFamily="2" charset="-122"/>
                  </a:endParaRPr>
                </a:p>
              </p:txBody>
            </p:sp>
            <p:sp>
              <p:nvSpPr>
                <p:cNvPr id="29" name="Freeform 14"/>
                <p:cNvSpPr>
                  <a:spLocks noEditPoints="1"/>
                </p:cNvSpPr>
                <p:nvPr/>
              </p:nvSpPr>
              <p:spPr bwMode="auto">
                <a:xfrm>
                  <a:off x="1620" y="2111"/>
                  <a:ext cx="63" cy="63"/>
                </a:xfrm>
                <a:custGeom>
                  <a:avLst/>
                  <a:gdLst>
                    <a:gd name="T0" fmla="*/ 50 w 100"/>
                    <a:gd name="T1" fmla="*/ 0 h 100"/>
                    <a:gd name="T2" fmla="*/ 0 w 100"/>
                    <a:gd name="T3" fmla="*/ 50 h 100"/>
                    <a:gd name="T4" fmla="*/ 50 w 100"/>
                    <a:gd name="T5" fmla="*/ 100 h 100"/>
                    <a:gd name="T6" fmla="*/ 100 w 100"/>
                    <a:gd name="T7" fmla="*/ 50 h 100"/>
                    <a:gd name="T8" fmla="*/ 50 w 100"/>
                    <a:gd name="T9" fmla="*/ 0 h 100"/>
                    <a:gd name="T10" fmla="*/ 50 w 100"/>
                    <a:gd name="T11" fmla="*/ 72 h 100"/>
                    <a:gd name="T12" fmla="*/ 28 w 100"/>
                    <a:gd name="T13" fmla="*/ 50 h 100"/>
                    <a:gd name="T14" fmla="*/ 50 w 100"/>
                    <a:gd name="T15" fmla="*/ 28 h 100"/>
                    <a:gd name="T16" fmla="*/ 72 w 100"/>
                    <a:gd name="T17" fmla="*/ 50 h 100"/>
                    <a:gd name="T18" fmla="*/ 50 w 100"/>
                    <a:gd name="T19" fmla="*/ 72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0" h="100">
                      <a:moveTo>
                        <a:pt x="50" y="0"/>
                      </a:moveTo>
                      <a:cubicBezTo>
                        <a:pt x="23" y="0"/>
                        <a:pt x="0" y="22"/>
                        <a:pt x="0" y="50"/>
                      </a:cubicBezTo>
                      <a:cubicBezTo>
                        <a:pt x="0" y="78"/>
                        <a:pt x="23" y="100"/>
                        <a:pt x="50" y="100"/>
                      </a:cubicBezTo>
                      <a:cubicBezTo>
                        <a:pt x="78" y="100"/>
                        <a:pt x="100" y="78"/>
                        <a:pt x="100" y="50"/>
                      </a:cubicBezTo>
                      <a:cubicBezTo>
                        <a:pt x="100" y="22"/>
                        <a:pt x="78" y="0"/>
                        <a:pt x="50" y="0"/>
                      </a:cubicBezTo>
                      <a:close/>
                      <a:moveTo>
                        <a:pt x="50" y="72"/>
                      </a:moveTo>
                      <a:cubicBezTo>
                        <a:pt x="38" y="72"/>
                        <a:pt x="28" y="62"/>
                        <a:pt x="28" y="50"/>
                      </a:cubicBezTo>
                      <a:cubicBezTo>
                        <a:pt x="28" y="38"/>
                        <a:pt x="38" y="28"/>
                        <a:pt x="50" y="28"/>
                      </a:cubicBezTo>
                      <a:cubicBezTo>
                        <a:pt x="62" y="28"/>
                        <a:pt x="72" y="38"/>
                        <a:pt x="72" y="50"/>
                      </a:cubicBezTo>
                      <a:cubicBezTo>
                        <a:pt x="72" y="62"/>
                        <a:pt x="62" y="72"/>
                        <a:pt x="50" y="7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bg1"/>
                    </a:solidFill>
                    <a:latin typeface="Arial" panose="020B0604020202020204" pitchFamily="34" charset="0"/>
                    <a:ea typeface="PangMenZhengDao" panose="02010600030101010101" pitchFamily="2" charset="-122"/>
                    <a:cs typeface="Arial" panose="020B0604020202020204" pitchFamily="34" charset="0"/>
                    <a:sym typeface="PangMenZhengDao" panose="02010600030101010101" pitchFamily="2" charset="-122"/>
                  </a:endParaRPr>
                </a:p>
              </p:txBody>
            </p:sp>
          </p:grpSp>
        </p:grpSp>
      </p:grpSp>
      <p:sp>
        <p:nvSpPr>
          <p:cNvPr id="2" name="矩形 1" descr="e7d195523061f1c09e9d68d7cf438b91ef959ecb14fc25d26BBA7F7DBC18E55DFF4014AF651F0BF2569D4B6C1DA7F1A4683A481403BD872FC687266AD13265C1DE7C373772FD8728ABDD69ADD03BFF5BE2862BC891DBB79E0A12267BEBE766ACAF6260D70995E6538A8984318D67824546F6FFC40C04D7CECC9107EBCC5E8E0A6BD80FAAD3BF75763CAF8F29A143E1D1"/>
          <p:cNvSpPr/>
          <p:nvPr/>
        </p:nvSpPr>
        <p:spPr bwMode="auto">
          <a:xfrm>
            <a:off x="8262620" y="1585595"/>
            <a:ext cx="3559175" cy="4015105"/>
          </a:xfrm>
          <a:prstGeom prst="rect">
            <a:avLst/>
          </a:prstGeom>
          <a:noFill/>
        </p:spPr>
        <p:txBody>
          <a:bodyPr wrap="square">
            <a:spAutoFit/>
          </a:bodyPr>
          <a:lstStyle/>
          <a:p>
            <a:pPr fontAlgn="auto">
              <a:lnSpc>
                <a:spcPts val="1800"/>
              </a:lnSpc>
              <a:defRPr/>
            </a:pPr>
            <a:r>
              <a:rPr lang="en-US" altLang="zh-CN" sz="2000" kern="100" dirty="0">
                <a:solidFill>
                  <a:schemeClr val="bg1"/>
                </a:solidFill>
                <a:latin typeface="Arial" panose="020B0604020202020204" pitchFamily="34" charset="0"/>
                <a:ea typeface="方正大黑简体" panose="03000509000000000000" charset="-122"/>
                <a:cs typeface="Arial" panose="020B0604020202020204" pitchFamily="34" charset="0"/>
                <a:sym typeface="PangMenZhengDao" panose="02010600030101010101" pitchFamily="2" charset="-122"/>
              </a:rPr>
              <a:t>美</a:t>
            </a:r>
            <a:r>
              <a:rPr lang="zh-CN" altLang="en-US" sz="2000" kern="100" dirty="0">
                <a:solidFill>
                  <a:schemeClr val="bg1"/>
                </a:solidFill>
                <a:latin typeface="Arial" panose="020B0604020202020204" pitchFamily="34" charset="0"/>
                <a:ea typeface="方正大黑简体" panose="03000509000000000000" charset="-122"/>
                <a:cs typeface="Arial" panose="020B0604020202020204" pitchFamily="34" charset="0"/>
                <a:sym typeface="PangMenZhengDao" panose="02010600030101010101" pitchFamily="2" charset="-122"/>
              </a:rPr>
              <a:t>国CAT公司</a:t>
            </a:r>
            <a:r>
              <a:rPr lang="zh-CN" altLang="en-US" sz="1800" kern="100" dirty="0">
                <a:solidFill>
                  <a:schemeClr val="bg1"/>
                </a:solidFill>
                <a:latin typeface="Arial" panose="020B0604020202020204" pitchFamily="34" charset="0"/>
                <a:ea typeface="方正大黑简体" panose="03000509000000000000" charset="-122"/>
                <a:cs typeface="Arial" panose="020B0604020202020204" pitchFamily="34" charset="0"/>
                <a:sym typeface="PangMenZhengDao" panose="02010600030101010101" pitchFamily="2" charset="-122"/>
              </a:rPr>
              <a:t> </a:t>
            </a:r>
          </a:p>
          <a:p>
            <a:pPr fontAlgn="auto">
              <a:lnSpc>
                <a:spcPts val="1800"/>
              </a:lnSpc>
              <a:defRPr/>
            </a:pPr>
            <a:r>
              <a:rPr lang="zh-CN" altLang="en-US" sz="1800" kern="100" dirty="0">
                <a:solidFill>
                  <a:schemeClr val="bg1"/>
                </a:solidFill>
                <a:latin typeface="Arial" panose="020B0604020202020204" pitchFamily="34" charset="0"/>
                <a:ea typeface="方正大黑简体" panose="03000509000000000000" charset="-122"/>
                <a:cs typeface="Arial" panose="020B0604020202020204" pitchFamily="34" charset="0"/>
                <a:sym typeface="PangMenZhengDao" panose="02010600030101010101" pitchFamily="2" charset="-122"/>
              </a:rPr>
              <a:t>American CAT Company</a:t>
            </a:r>
            <a:endParaRPr lang="zh-CN" altLang="en-US" sz="1800" kern="100" dirty="0">
              <a:solidFill>
                <a:schemeClr val="bg1"/>
              </a:solidFill>
              <a:latin typeface="Arial" panose="020B0604020202020204" pitchFamily="34" charset="0"/>
              <a:ea typeface="微软雅黑" panose="020B0503020204020204" pitchFamily="34" charset="-122"/>
              <a:cs typeface="Arial" panose="020B0604020202020204" pitchFamily="34" charset="0"/>
              <a:sym typeface="PangMenZhengDao" panose="02010600030101010101" pitchFamily="2" charset="-122"/>
            </a:endParaRPr>
          </a:p>
          <a:p>
            <a:pPr fontAlgn="auto">
              <a:lnSpc>
                <a:spcPts val="1800"/>
              </a:lnSpc>
              <a:defRPr/>
            </a:pPr>
            <a:endParaRPr lang="zh-CN" altLang="en-US" sz="2000" kern="100" dirty="0">
              <a:solidFill>
                <a:schemeClr val="bg1"/>
              </a:solidFill>
              <a:latin typeface="Arial" panose="020B0604020202020204" pitchFamily="34" charset="0"/>
              <a:ea typeface="方正大黑简体" panose="03000509000000000000" charset="-122"/>
              <a:cs typeface="Arial" panose="020B0604020202020204" pitchFamily="34" charset="0"/>
              <a:sym typeface="PangMenZhengDao" panose="02010600030101010101" pitchFamily="2" charset="-122"/>
            </a:endParaRPr>
          </a:p>
          <a:p>
            <a:pPr fontAlgn="auto">
              <a:lnSpc>
                <a:spcPts val="1800"/>
              </a:lnSpc>
              <a:defRPr/>
            </a:pPr>
            <a:r>
              <a:rPr lang="zh-CN" altLang="en-US" sz="2000" kern="100" dirty="0">
                <a:solidFill>
                  <a:schemeClr val="bg1"/>
                </a:solidFill>
                <a:latin typeface="Arial" panose="020B0604020202020204" pitchFamily="34" charset="0"/>
                <a:ea typeface="方正大黑简体" panose="03000509000000000000" charset="-122"/>
                <a:cs typeface="Arial" panose="020B0604020202020204" pitchFamily="34" charset="0"/>
                <a:sym typeface="PangMenZhengDao" panose="02010600030101010101" pitchFamily="2" charset="-122"/>
              </a:rPr>
              <a:t>德国A公司  </a:t>
            </a:r>
            <a:endParaRPr lang="zh-CN" altLang="en-US" sz="1800" kern="100" dirty="0">
              <a:solidFill>
                <a:schemeClr val="bg1"/>
              </a:solidFill>
              <a:latin typeface="Arial" panose="020B0604020202020204" pitchFamily="34" charset="0"/>
              <a:ea typeface="方正大黑简体" panose="03000509000000000000" charset="-122"/>
              <a:cs typeface="Arial" panose="020B0604020202020204" pitchFamily="34" charset="0"/>
              <a:sym typeface="PangMenZhengDao" panose="02010600030101010101" pitchFamily="2" charset="-122"/>
            </a:endParaRPr>
          </a:p>
          <a:p>
            <a:pPr fontAlgn="auto">
              <a:lnSpc>
                <a:spcPts val="1800"/>
              </a:lnSpc>
              <a:defRPr/>
            </a:pPr>
            <a:r>
              <a:rPr lang="zh-CN" altLang="en-US" sz="1800" kern="100" dirty="0">
                <a:solidFill>
                  <a:schemeClr val="bg1"/>
                </a:solidFill>
                <a:latin typeface="Arial" panose="020B0604020202020204" pitchFamily="34" charset="0"/>
                <a:ea typeface="方正大黑简体" panose="03000509000000000000" charset="-122"/>
                <a:cs typeface="Arial" panose="020B0604020202020204" pitchFamily="34" charset="0"/>
                <a:sym typeface="PangMenZhengDao" panose="02010600030101010101" pitchFamily="2" charset="-122"/>
              </a:rPr>
              <a:t>German A Company </a:t>
            </a:r>
            <a:endParaRPr lang="zh-CN" altLang="en-US" sz="1800" kern="100" dirty="0">
              <a:solidFill>
                <a:schemeClr val="bg1"/>
              </a:solidFill>
              <a:latin typeface="Arial" panose="020B0604020202020204" pitchFamily="34" charset="0"/>
              <a:ea typeface="微软雅黑" panose="020B0503020204020204" pitchFamily="34" charset="-122"/>
              <a:cs typeface="Arial" panose="020B0604020202020204" pitchFamily="34" charset="0"/>
              <a:sym typeface="PangMenZhengDao" panose="02010600030101010101" pitchFamily="2" charset="-122"/>
            </a:endParaRPr>
          </a:p>
          <a:p>
            <a:pPr fontAlgn="auto">
              <a:lnSpc>
                <a:spcPts val="1800"/>
              </a:lnSpc>
              <a:defRPr/>
            </a:pPr>
            <a:endParaRPr lang="zh-CN" altLang="en-US" sz="1800" kern="100" dirty="0">
              <a:solidFill>
                <a:schemeClr val="bg1"/>
              </a:solidFill>
              <a:latin typeface="Arial" panose="020B0604020202020204" pitchFamily="34" charset="0"/>
              <a:ea typeface="微软雅黑" panose="020B0503020204020204" pitchFamily="34" charset="-122"/>
              <a:cs typeface="Arial" panose="020B0604020202020204" pitchFamily="34" charset="0"/>
              <a:sym typeface="PangMenZhengDao" panose="02010600030101010101" pitchFamily="2" charset="-122"/>
            </a:endParaRPr>
          </a:p>
          <a:p>
            <a:pPr fontAlgn="auto">
              <a:lnSpc>
                <a:spcPts val="1800"/>
              </a:lnSpc>
              <a:defRPr/>
            </a:pPr>
            <a:r>
              <a:rPr lang="zh-CN" altLang="en-US" sz="2000" kern="100" dirty="0">
                <a:solidFill>
                  <a:schemeClr val="bg1"/>
                </a:solidFill>
                <a:latin typeface="Arial" panose="020B0604020202020204" pitchFamily="34" charset="0"/>
                <a:ea typeface="方正大黑简体" panose="03000509000000000000" charset="-122"/>
                <a:cs typeface="Arial" panose="020B0604020202020204" pitchFamily="34" charset="0"/>
                <a:sym typeface="PangMenZhengDao" panose="02010600030101010101" pitchFamily="2" charset="-122"/>
              </a:rPr>
              <a:t>德国V公司 </a:t>
            </a:r>
            <a:endParaRPr lang="zh-CN" altLang="en-US" sz="1800" kern="100" dirty="0">
              <a:solidFill>
                <a:schemeClr val="bg1"/>
              </a:solidFill>
              <a:latin typeface="Arial" panose="020B0604020202020204" pitchFamily="34" charset="0"/>
              <a:ea typeface="方正大黑简体" panose="03000509000000000000" charset="-122"/>
              <a:cs typeface="Arial" panose="020B0604020202020204" pitchFamily="34" charset="0"/>
              <a:sym typeface="PangMenZhengDao" panose="02010600030101010101" pitchFamily="2" charset="-122"/>
            </a:endParaRPr>
          </a:p>
          <a:p>
            <a:pPr fontAlgn="auto">
              <a:lnSpc>
                <a:spcPts val="1800"/>
              </a:lnSpc>
              <a:defRPr/>
            </a:pPr>
            <a:r>
              <a:rPr lang="zh-CN" altLang="en-US" sz="1800" kern="100" dirty="0">
                <a:solidFill>
                  <a:schemeClr val="bg1"/>
                </a:solidFill>
                <a:latin typeface="Arial" panose="020B0604020202020204" pitchFamily="34" charset="0"/>
                <a:ea typeface="方正大黑简体" panose="03000509000000000000" charset="-122"/>
                <a:cs typeface="Arial" panose="020B0604020202020204" pitchFamily="34" charset="0"/>
                <a:sym typeface="PangMenZhengDao" panose="02010600030101010101" pitchFamily="2" charset="-122"/>
              </a:rPr>
              <a:t>German V Company</a:t>
            </a:r>
            <a:r>
              <a:rPr lang="zh-CN" altLang="en-US" sz="1800" kern="100" dirty="0">
                <a:solidFill>
                  <a:schemeClr val="bg1"/>
                </a:solidFill>
                <a:latin typeface="Arial" panose="020B0604020202020204" pitchFamily="34" charset="0"/>
                <a:ea typeface="微软雅黑" panose="020B0503020204020204" pitchFamily="34" charset="-122"/>
                <a:cs typeface="Arial" panose="020B0604020202020204" pitchFamily="34" charset="0"/>
                <a:sym typeface="PangMenZhengDao" panose="02010600030101010101" pitchFamily="2" charset="-122"/>
              </a:rPr>
              <a:t> </a:t>
            </a:r>
          </a:p>
          <a:p>
            <a:pPr fontAlgn="auto">
              <a:lnSpc>
                <a:spcPts val="1800"/>
              </a:lnSpc>
              <a:defRPr/>
            </a:pPr>
            <a:endParaRPr lang="zh-CN" altLang="en-US" sz="1800" kern="100" dirty="0">
              <a:solidFill>
                <a:schemeClr val="bg1"/>
              </a:solidFill>
              <a:latin typeface="Arial" panose="020B0604020202020204" pitchFamily="34" charset="0"/>
              <a:ea typeface="微软雅黑" panose="020B0503020204020204" pitchFamily="34" charset="-122"/>
              <a:cs typeface="Arial" panose="020B0604020202020204" pitchFamily="34" charset="0"/>
              <a:sym typeface="PangMenZhengDao" panose="02010600030101010101" pitchFamily="2" charset="-122"/>
            </a:endParaRPr>
          </a:p>
          <a:p>
            <a:pPr fontAlgn="auto">
              <a:lnSpc>
                <a:spcPts val="1800"/>
              </a:lnSpc>
              <a:defRPr/>
            </a:pPr>
            <a:r>
              <a:rPr lang="zh-CN" altLang="en-US" sz="2000" kern="100" dirty="0">
                <a:solidFill>
                  <a:schemeClr val="bg1"/>
                </a:solidFill>
                <a:latin typeface="Arial" panose="020B0604020202020204" pitchFamily="34" charset="0"/>
                <a:ea typeface="方正大黑简体" panose="03000509000000000000" charset="-122"/>
                <a:cs typeface="Arial" panose="020B0604020202020204" pitchFamily="34" charset="0"/>
                <a:sym typeface="PangMenZhengDao" panose="02010600030101010101" pitchFamily="2" charset="-122"/>
              </a:rPr>
              <a:t>EMAK公司 </a:t>
            </a:r>
            <a:r>
              <a:rPr lang="zh-CN" altLang="en-US" sz="1800" kern="100" dirty="0">
                <a:solidFill>
                  <a:schemeClr val="bg1"/>
                </a:solidFill>
                <a:latin typeface="Arial" panose="020B0604020202020204" pitchFamily="34" charset="0"/>
                <a:ea typeface="方正大黑简体" panose="03000509000000000000" charset="-122"/>
                <a:cs typeface="Arial" panose="020B0604020202020204" pitchFamily="34" charset="0"/>
                <a:sym typeface="PangMenZhengDao" panose="02010600030101010101" pitchFamily="2" charset="-122"/>
              </a:rPr>
              <a:t> </a:t>
            </a:r>
          </a:p>
          <a:p>
            <a:pPr fontAlgn="auto">
              <a:lnSpc>
                <a:spcPts val="1800"/>
              </a:lnSpc>
              <a:defRPr/>
            </a:pPr>
            <a:r>
              <a:rPr lang="zh-CN" altLang="en-US" sz="1800" kern="100" dirty="0">
                <a:solidFill>
                  <a:schemeClr val="bg1"/>
                </a:solidFill>
                <a:latin typeface="Arial" panose="020B0604020202020204" pitchFamily="34" charset="0"/>
                <a:ea typeface="方正大黑简体" panose="03000509000000000000" charset="-122"/>
                <a:cs typeface="Arial" panose="020B0604020202020204" pitchFamily="34" charset="0"/>
                <a:sym typeface="PangMenZhengDao" panose="02010600030101010101" pitchFamily="2" charset="-122"/>
              </a:rPr>
              <a:t>EMAK Company </a:t>
            </a:r>
          </a:p>
          <a:p>
            <a:pPr fontAlgn="auto">
              <a:lnSpc>
                <a:spcPts val="1800"/>
              </a:lnSpc>
              <a:defRPr/>
            </a:pPr>
            <a:endParaRPr lang="zh-CN" altLang="en-US" sz="1800" kern="100" dirty="0">
              <a:solidFill>
                <a:schemeClr val="bg1"/>
              </a:solidFill>
              <a:latin typeface="Arial" panose="020B0604020202020204" pitchFamily="34" charset="0"/>
              <a:ea typeface="微软雅黑" panose="020B0503020204020204" pitchFamily="34" charset="-122"/>
              <a:cs typeface="Arial" panose="020B0604020202020204" pitchFamily="34" charset="0"/>
              <a:sym typeface="PangMenZhengDao" panose="02010600030101010101" pitchFamily="2" charset="-122"/>
            </a:endParaRPr>
          </a:p>
          <a:p>
            <a:pPr fontAlgn="auto">
              <a:lnSpc>
                <a:spcPts val="1800"/>
              </a:lnSpc>
              <a:defRPr/>
            </a:pPr>
            <a:r>
              <a:rPr lang="en-US" altLang="zh-CN" sz="2000" kern="100" dirty="0" smtClean="0">
                <a:solidFill>
                  <a:schemeClr val="bg1"/>
                </a:solidFill>
                <a:latin typeface="Arial" panose="020B0604020202020204" pitchFamily="34" charset="0"/>
                <a:ea typeface="方正大黑简体" panose="03000509000000000000" charset="-122"/>
                <a:cs typeface="Arial" panose="020B0604020202020204" pitchFamily="34" charset="0"/>
                <a:sym typeface="PangMenZhengDao" panose="02010600030101010101" pitchFamily="2" charset="-122"/>
              </a:rPr>
              <a:t>GGP</a:t>
            </a:r>
            <a:r>
              <a:rPr lang="zh-CN" altLang="en-US" sz="2000" kern="100" dirty="0" smtClean="0">
                <a:solidFill>
                  <a:schemeClr val="bg1"/>
                </a:solidFill>
                <a:latin typeface="Arial" panose="020B0604020202020204" pitchFamily="34" charset="0"/>
                <a:ea typeface="方正大黑简体" panose="03000509000000000000" charset="-122"/>
                <a:cs typeface="Arial" panose="020B0604020202020204" pitchFamily="34" charset="0"/>
                <a:sym typeface="PangMenZhengDao" panose="02010600030101010101" pitchFamily="2" charset="-122"/>
              </a:rPr>
              <a:t>公司 </a:t>
            </a:r>
            <a:r>
              <a:rPr lang="zh-CN" altLang="en-US" sz="1800" kern="100" dirty="0" smtClean="0">
                <a:solidFill>
                  <a:schemeClr val="bg1"/>
                </a:solidFill>
                <a:latin typeface="Arial" panose="020B0604020202020204" pitchFamily="34" charset="0"/>
                <a:ea typeface="方正大黑简体" panose="03000509000000000000" charset="-122"/>
                <a:cs typeface="Arial" panose="020B0604020202020204" pitchFamily="34" charset="0"/>
                <a:sym typeface="PangMenZhengDao" panose="02010600030101010101" pitchFamily="2" charset="-122"/>
              </a:rPr>
              <a:t>  </a:t>
            </a:r>
            <a:endParaRPr lang="zh-CN" altLang="en-US" sz="1800" kern="100" dirty="0">
              <a:solidFill>
                <a:schemeClr val="bg1"/>
              </a:solidFill>
              <a:latin typeface="Arial" panose="020B0604020202020204" pitchFamily="34" charset="0"/>
              <a:ea typeface="方正大黑简体" panose="03000509000000000000" charset="-122"/>
              <a:cs typeface="Arial" panose="020B0604020202020204" pitchFamily="34" charset="0"/>
              <a:sym typeface="PangMenZhengDao" panose="02010600030101010101" pitchFamily="2" charset="-122"/>
            </a:endParaRPr>
          </a:p>
          <a:p>
            <a:pPr fontAlgn="auto">
              <a:lnSpc>
                <a:spcPts val="1800"/>
              </a:lnSpc>
              <a:defRPr/>
            </a:pPr>
            <a:r>
              <a:rPr lang="en-US" altLang="zh-CN" kern="100" dirty="0" smtClean="0">
                <a:solidFill>
                  <a:schemeClr val="bg1"/>
                </a:solidFill>
                <a:latin typeface="Arial" panose="020B0604020202020204" pitchFamily="34" charset="0"/>
                <a:ea typeface="方正大黑简体" panose="03000509000000000000" charset="-122"/>
                <a:cs typeface="Arial" panose="020B0604020202020204" pitchFamily="34" charset="0"/>
                <a:sym typeface="PangMenZhengDao" panose="02010600030101010101" pitchFamily="2" charset="-122"/>
              </a:rPr>
              <a:t>GGP</a:t>
            </a:r>
            <a:r>
              <a:rPr lang="zh-CN" altLang="en-US" sz="1800" kern="100" dirty="0" smtClean="0">
                <a:solidFill>
                  <a:schemeClr val="bg1"/>
                </a:solidFill>
                <a:latin typeface="Arial" panose="020B0604020202020204" pitchFamily="34" charset="0"/>
                <a:ea typeface="方正大黑简体" panose="03000509000000000000" charset="-122"/>
                <a:cs typeface="Arial" panose="020B0604020202020204" pitchFamily="34" charset="0"/>
                <a:sym typeface="PangMenZhengDao" panose="02010600030101010101" pitchFamily="2" charset="-122"/>
              </a:rPr>
              <a:t> </a:t>
            </a:r>
            <a:r>
              <a:rPr lang="zh-CN" altLang="en-US" sz="1800" kern="100" dirty="0">
                <a:solidFill>
                  <a:schemeClr val="bg1"/>
                </a:solidFill>
                <a:latin typeface="Arial" panose="020B0604020202020204" pitchFamily="34" charset="0"/>
                <a:ea typeface="方正大黑简体" panose="03000509000000000000" charset="-122"/>
                <a:cs typeface="Arial" panose="020B0604020202020204" pitchFamily="34" charset="0"/>
                <a:sym typeface="PangMenZhengDao" panose="02010600030101010101" pitchFamily="2" charset="-122"/>
              </a:rPr>
              <a:t>Company</a:t>
            </a:r>
            <a:endParaRPr lang="zh-CN" altLang="en-US" sz="1800" kern="100" dirty="0">
              <a:solidFill>
                <a:schemeClr val="bg1"/>
              </a:solidFill>
              <a:latin typeface="Arial" panose="020B0604020202020204" pitchFamily="34" charset="0"/>
              <a:ea typeface="微软雅黑" panose="020B0503020204020204" pitchFamily="34" charset="-122"/>
              <a:cs typeface="Arial" panose="020B0604020202020204" pitchFamily="34" charset="0"/>
              <a:sym typeface="PangMenZhengDao" panose="02010600030101010101" pitchFamily="2" charset="-122"/>
            </a:endParaRPr>
          </a:p>
          <a:p>
            <a:pPr fontAlgn="auto">
              <a:lnSpc>
                <a:spcPts val="1800"/>
              </a:lnSpc>
              <a:defRPr/>
            </a:pPr>
            <a:endParaRPr lang="zh-CN" altLang="en-US" sz="2000" kern="100" dirty="0">
              <a:solidFill>
                <a:schemeClr val="bg1"/>
              </a:solidFill>
              <a:latin typeface="Arial" panose="020B0604020202020204" pitchFamily="34" charset="0"/>
              <a:ea typeface="方正大黑简体" panose="03000509000000000000" charset="-122"/>
              <a:cs typeface="Arial" panose="020B0604020202020204" pitchFamily="34" charset="0"/>
              <a:sym typeface="PangMenZhengDao" panose="02010600030101010101" pitchFamily="2" charset="-122"/>
            </a:endParaRPr>
          </a:p>
          <a:p>
            <a:pPr fontAlgn="auto">
              <a:lnSpc>
                <a:spcPts val="1800"/>
              </a:lnSpc>
              <a:defRPr/>
            </a:pPr>
            <a:r>
              <a:rPr lang="zh-CN" altLang="en-US" sz="2000" kern="100" dirty="0">
                <a:solidFill>
                  <a:schemeClr val="bg1"/>
                </a:solidFill>
                <a:latin typeface="Arial" panose="020B0604020202020204" pitchFamily="34" charset="0"/>
                <a:ea typeface="方正大黑简体" panose="03000509000000000000" charset="-122"/>
                <a:cs typeface="Arial" panose="020B0604020202020204" pitchFamily="34" charset="0"/>
                <a:sym typeface="PangMenZhengDao" panose="02010600030101010101" pitchFamily="2" charset="-122"/>
              </a:rPr>
              <a:t>日本KGN公司 </a:t>
            </a:r>
            <a:endParaRPr lang="zh-CN" altLang="en-US" sz="1800" kern="100" dirty="0">
              <a:solidFill>
                <a:schemeClr val="bg1"/>
              </a:solidFill>
              <a:latin typeface="Arial" panose="020B0604020202020204" pitchFamily="34" charset="0"/>
              <a:ea typeface="方正大黑简体" panose="03000509000000000000" charset="-122"/>
              <a:cs typeface="Arial" panose="020B0604020202020204" pitchFamily="34" charset="0"/>
              <a:sym typeface="PangMenZhengDao" panose="02010600030101010101" pitchFamily="2" charset="-122"/>
            </a:endParaRPr>
          </a:p>
          <a:p>
            <a:pPr fontAlgn="auto">
              <a:lnSpc>
                <a:spcPts val="1800"/>
              </a:lnSpc>
              <a:defRPr/>
            </a:pPr>
            <a:r>
              <a:rPr lang="zh-CN" altLang="en-US" sz="1800" kern="100" dirty="0">
                <a:solidFill>
                  <a:schemeClr val="bg1"/>
                </a:solidFill>
                <a:latin typeface="Arial" panose="020B0604020202020204" pitchFamily="34" charset="0"/>
                <a:ea typeface="方正大黑简体" panose="03000509000000000000" charset="-122"/>
                <a:cs typeface="Arial" panose="020B0604020202020204" pitchFamily="34" charset="0"/>
                <a:sym typeface="PangMenZhengDao" panose="02010600030101010101" pitchFamily="2" charset="-122"/>
              </a:rPr>
              <a:t>KGN Corporation of Japan</a:t>
            </a:r>
          </a:p>
        </p:txBody>
      </p:sp>
      <p:pic>
        <p:nvPicPr>
          <p:cNvPr id="17" name="图片 16" descr="白色LOGO"/>
          <p:cNvPicPr>
            <a:picLocks noChangeAspect="1"/>
          </p:cNvPicPr>
          <p:nvPr/>
        </p:nvPicPr>
        <p:blipFill>
          <a:blip r:embed="rId5" cstate="print"/>
          <a:stretch>
            <a:fillRect/>
          </a:stretch>
        </p:blipFill>
        <p:spPr>
          <a:xfrm>
            <a:off x="10005695" y="325120"/>
            <a:ext cx="1691005" cy="38608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250" advTm="3000">
        <p:fade/>
      </p:transition>
    </mc:Choice>
    <mc:Fallback xmlns="">
      <p:transition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randombar(horizontal)">
                                      <p:cBhvr>
                                        <p:cTn id="7" dur="500"/>
                                        <p:tgtEl>
                                          <p:spTgt spid="8"/>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randombar(horizontal)">
                                      <p:cBhvr>
                                        <p:cTn id="1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图片1"/>
          <p:cNvPicPr>
            <a:picLocks noChangeAspect="1"/>
          </p:cNvPicPr>
          <p:nvPr/>
        </p:nvPicPr>
        <p:blipFill>
          <a:blip r:embed="rId3" cstate="print"/>
          <a:stretch>
            <a:fillRect/>
          </a:stretch>
        </p:blipFill>
        <p:spPr>
          <a:xfrm>
            <a:off x="-27305" y="3175"/>
            <a:ext cx="12245975" cy="6884670"/>
          </a:xfrm>
          <a:prstGeom prst="rect">
            <a:avLst/>
          </a:prstGeom>
        </p:spPr>
      </p:pic>
      <p:sp>
        <p:nvSpPr>
          <p:cNvPr id="72" name="文本框 18"/>
          <p:cNvSpPr txBox="1">
            <a:spLocks noChangeArrowheads="1"/>
          </p:cNvSpPr>
          <p:nvPr/>
        </p:nvSpPr>
        <p:spPr bwMode="auto">
          <a:xfrm>
            <a:off x="6463030" y="2245360"/>
            <a:ext cx="5027930" cy="13220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en-US" altLang="zh-CN" sz="8000" b="1" spc="300" dirty="0">
                <a:ln w="9525" cmpd="sng">
                  <a:solidFill>
                    <a:schemeClr val="accent1"/>
                  </a:solidFill>
                  <a:prstDash val="solid"/>
                </a:ln>
                <a:solidFill>
                  <a:srgbClr val="1EC5F8"/>
                </a:solidFill>
                <a:effectLst>
                  <a:glow rad="38100">
                    <a:schemeClr val="accent1">
                      <a:alpha val="40000"/>
                    </a:schemeClr>
                  </a:glow>
                </a:effectLst>
                <a:latin typeface="微软雅黑" panose="020B0503020204020204" pitchFamily="34" charset="-122"/>
                <a:ea typeface="微软雅黑" panose="020B0503020204020204" pitchFamily="34" charset="-122"/>
                <a:cs typeface="Yuanti SC" charset="-122"/>
                <a:sym typeface="PangMenZhengDao" panose="02010600030101010101" pitchFamily="2" charset="-122"/>
              </a:rPr>
              <a:t>PART</a:t>
            </a:r>
            <a:r>
              <a:rPr kumimoji="1" lang="zh-CN" altLang="en-US" sz="8000" b="1" spc="300" dirty="0">
                <a:ln w="9525" cmpd="sng">
                  <a:solidFill>
                    <a:schemeClr val="accent1"/>
                  </a:solidFill>
                  <a:prstDash val="solid"/>
                </a:ln>
                <a:solidFill>
                  <a:srgbClr val="1EC5F8"/>
                </a:solidFill>
                <a:effectLst>
                  <a:glow rad="38100">
                    <a:schemeClr val="accent1">
                      <a:alpha val="40000"/>
                    </a:schemeClr>
                  </a:glow>
                </a:effectLst>
                <a:latin typeface="微软雅黑" panose="020B0503020204020204" pitchFamily="34" charset="-122"/>
                <a:ea typeface="微软雅黑" panose="020B0503020204020204" pitchFamily="34" charset="-122"/>
                <a:cs typeface="Yuanti SC" charset="-122"/>
                <a:sym typeface="PangMenZhengDao" panose="02010600030101010101" pitchFamily="2" charset="-122"/>
              </a:rPr>
              <a:t> </a:t>
            </a:r>
            <a:r>
              <a:rPr kumimoji="1" lang="en-US" altLang="zh-CN" sz="8000" b="1" spc="300" dirty="0">
                <a:ln w="9525" cmpd="sng">
                  <a:solidFill>
                    <a:schemeClr val="accent1"/>
                  </a:solidFill>
                  <a:prstDash val="solid"/>
                </a:ln>
                <a:solidFill>
                  <a:srgbClr val="1EC5F8"/>
                </a:solidFill>
                <a:effectLst>
                  <a:glow rad="38100">
                    <a:schemeClr val="accent1">
                      <a:alpha val="40000"/>
                    </a:schemeClr>
                  </a:glow>
                </a:effectLst>
                <a:latin typeface="微软雅黑" panose="020B0503020204020204" pitchFamily="34" charset="-122"/>
                <a:ea typeface="微软雅黑" panose="020B0503020204020204" pitchFamily="34" charset="-122"/>
                <a:cs typeface="Yuanti SC" charset="-122"/>
                <a:sym typeface="PangMenZhengDao" panose="02010600030101010101" pitchFamily="2" charset="-122"/>
              </a:rPr>
              <a:t>4</a:t>
            </a:r>
          </a:p>
        </p:txBody>
      </p:sp>
      <p:sp>
        <p:nvSpPr>
          <p:cNvPr id="74" name="矩形 70"/>
          <p:cNvSpPr>
            <a:spLocks noChangeArrowheads="1"/>
          </p:cNvSpPr>
          <p:nvPr/>
        </p:nvSpPr>
        <p:spPr bwMode="auto">
          <a:xfrm>
            <a:off x="6463030" y="3987165"/>
            <a:ext cx="3940175" cy="1198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Char char="•"/>
              <a:defRPr sz="2800">
                <a:solidFill>
                  <a:schemeClr val="tx1"/>
                </a:solidFill>
                <a:latin typeface="Calibri" panose="020F050202020403020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9pPr>
          </a:lstStyle>
          <a:p>
            <a:pPr>
              <a:lnSpc>
                <a:spcPct val="100000"/>
              </a:lnSpc>
              <a:spcBef>
                <a:spcPct val="0"/>
              </a:spcBef>
              <a:buNone/>
            </a:pPr>
            <a:r>
              <a:rPr lang="zh-CN" altLang="en-US" sz="36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PangMenZhengDao" panose="02010600030101010101" pitchFamily="2" charset="-122"/>
              </a:rPr>
              <a:t>组织机构</a:t>
            </a:r>
            <a:r>
              <a:rPr lang="en-US" altLang="zh-CN" sz="36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PangMenZhengDao" panose="02010600030101010101" pitchFamily="2" charset="-122"/>
              </a:rPr>
              <a:t>Organization</a:t>
            </a:r>
            <a:endParaRPr lang="zh-CN" altLang="en-US" sz="36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PangMenZhengDao" panose="02010600030101010101" pitchFamily="2" charset="-122"/>
            </a:endParaRPr>
          </a:p>
        </p:txBody>
      </p:sp>
      <p:pic>
        <p:nvPicPr>
          <p:cNvPr id="6" name="图片 5" descr="图片2"/>
          <p:cNvPicPr>
            <a:picLocks noChangeAspect="1"/>
          </p:cNvPicPr>
          <p:nvPr/>
        </p:nvPicPr>
        <p:blipFill>
          <a:blip r:embed="rId4" cstate="print"/>
          <a:stretch>
            <a:fillRect/>
          </a:stretch>
        </p:blipFill>
        <p:spPr>
          <a:xfrm>
            <a:off x="-26670" y="3175"/>
            <a:ext cx="6489700" cy="6748145"/>
          </a:xfrm>
          <a:prstGeom prst="rect">
            <a:avLst/>
          </a:prstGeom>
        </p:spPr>
      </p:pic>
      <p:pic>
        <p:nvPicPr>
          <p:cNvPr id="17" name="图片 16" descr="白色LOGO"/>
          <p:cNvPicPr>
            <a:picLocks noChangeAspect="1"/>
          </p:cNvPicPr>
          <p:nvPr/>
        </p:nvPicPr>
        <p:blipFill>
          <a:blip r:embed="rId5" cstate="print"/>
          <a:stretch>
            <a:fillRect/>
          </a:stretch>
        </p:blipFill>
        <p:spPr>
          <a:xfrm>
            <a:off x="10005695" y="325120"/>
            <a:ext cx="1691005" cy="38608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250" advTm="3000">
        <p:fade/>
      </p:transition>
    </mc:Choice>
    <mc:Fallback xmlns="">
      <p:transition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p:stCondLst>
                                    <p:cond delay="0"/>
                                  </p:stCondLst>
                                  <p:childTnLst>
                                    <p:set>
                                      <p:cBhvr>
                                        <p:cTn id="6" dur="1" fill="hold">
                                          <p:stCondLst>
                                            <p:cond delay="0"/>
                                          </p:stCondLst>
                                        </p:cTn>
                                        <p:tgtEl>
                                          <p:spTgt spid="74"/>
                                        </p:tgtEl>
                                        <p:attrNameLst>
                                          <p:attrName>style.visibility</p:attrName>
                                        </p:attrNameLst>
                                      </p:cBhvr>
                                      <p:to>
                                        <p:strVal val="visible"/>
                                      </p:to>
                                    </p:set>
                                    <p:animEffect transition="in" filter="fade">
                                      <p:cBhvr>
                                        <p:cTn id="7" dur="1000"/>
                                        <p:tgtEl>
                                          <p:spTgt spid="74"/>
                                        </p:tgtEl>
                                      </p:cBhvr>
                                    </p:animEffect>
                                    <p:anim calcmode="lin" valueType="num">
                                      <p:cBhvr>
                                        <p:cTn id="8" dur="1000" fill="hold"/>
                                        <p:tgtEl>
                                          <p:spTgt spid="74"/>
                                        </p:tgtEl>
                                        <p:attrNameLst>
                                          <p:attrName>ppt_x</p:attrName>
                                        </p:attrNameLst>
                                      </p:cBhvr>
                                      <p:tavLst>
                                        <p:tav tm="0">
                                          <p:val>
                                            <p:strVal val="#ppt_x"/>
                                          </p:val>
                                        </p:tav>
                                        <p:tav tm="100000">
                                          <p:val>
                                            <p:strVal val="#ppt_x"/>
                                          </p:val>
                                        </p:tav>
                                      </p:tavLst>
                                    </p:anim>
                                    <p:anim calcmode="lin" valueType="num">
                                      <p:cBhvr>
                                        <p:cTn id="9" dur="900" decel="100000" fill="hold"/>
                                        <p:tgtEl>
                                          <p:spTgt spid="74"/>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74"/>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17" descr="图片1"/>
          <p:cNvPicPr>
            <a:picLocks noChangeAspect="1"/>
          </p:cNvPicPr>
          <p:nvPr/>
        </p:nvPicPr>
        <p:blipFill>
          <a:blip r:embed="rId3" cstate="print"/>
          <a:stretch>
            <a:fillRect/>
          </a:stretch>
        </p:blipFill>
        <p:spPr>
          <a:xfrm>
            <a:off x="-20320" y="-68580"/>
            <a:ext cx="12198350" cy="6858000"/>
          </a:xfrm>
          <a:prstGeom prst="rect">
            <a:avLst/>
          </a:prstGeom>
        </p:spPr>
      </p:pic>
      <p:cxnSp>
        <p:nvCxnSpPr>
          <p:cNvPr id="11" name="直接连接符 10"/>
          <p:cNvCxnSpPr/>
          <p:nvPr/>
        </p:nvCxnSpPr>
        <p:spPr>
          <a:xfrm flipH="1">
            <a:off x="7385050" y="5330190"/>
            <a:ext cx="321945" cy="48768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a:off x="7390130" y="4463493"/>
            <a:ext cx="316706" cy="897812"/>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flipH="1" flipV="1">
            <a:off x="5220970" y="3895090"/>
            <a:ext cx="65405" cy="1646555"/>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H="1" flipV="1">
            <a:off x="2292985" y="2833370"/>
            <a:ext cx="3175" cy="23749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H="1">
            <a:off x="10753331" y="3597841"/>
            <a:ext cx="273050" cy="4445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肘形连接符 12"/>
          <p:cNvCxnSpPr/>
          <p:nvPr/>
        </p:nvCxnSpPr>
        <p:spPr>
          <a:xfrm rot="16200000" flipH="1">
            <a:off x="4896485" y="1687195"/>
            <a:ext cx="34925" cy="2802255"/>
          </a:xfrm>
          <a:prstGeom prst="bentConnector3">
            <a:avLst>
              <a:gd name="adj1" fmla="val -681818"/>
            </a:avLst>
          </a:prstGeom>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flipH="1">
            <a:off x="3514090" y="2600325"/>
            <a:ext cx="517525" cy="22479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flipH="1">
            <a:off x="6308090" y="3517265"/>
            <a:ext cx="6985" cy="37084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肘形连接符 9"/>
          <p:cNvCxnSpPr/>
          <p:nvPr/>
        </p:nvCxnSpPr>
        <p:spPr>
          <a:xfrm rot="16200000">
            <a:off x="5497195" y="1953895"/>
            <a:ext cx="105410" cy="4462780"/>
          </a:xfrm>
          <a:prstGeom prst="bentConnector3">
            <a:avLst>
              <a:gd name="adj1" fmla="val 325904"/>
            </a:avLst>
          </a:prstGeom>
        </p:spPr>
        <p:style>
          <a:lnRef idx="1">
            <a:schemeClr val="accent1"/>
          </a:lnRef>
          <a:fillRef idx="0">
            <a:schemeClr val="accent1"/>
          </a:fillRef>
          <a:effectRef idx="0">
            <a:schemeClr val="accent1"/>
          </a:effectRef>
          <a:fontRef idx="minor">
            <a:schemeClr val="tx1"/>
          </a:fontRef>
        </p:style>
      </p:cxnSp>
      <p:cxnSp>
        <p:nvCxnSpPr>
          <p:cNvPr id="91" name="肘形连接符 90"/>
          <p:cNvCxnSpPr/>
          <p:nvPr/>
        </p:nvCxnSpPr>
        <p:spPr>
          <a:xfrm rot="16200000">
            <a:off x="9929495" y="2037715"/>
            <a:ext cx="71120" cy="2082800"/>
          </a:xfrm>
          <a:prstGeom prst="bentConnector3">
            <a:avLst>
              <a:gd name="adj1" fmla="val 434821"/>
            </a:avLst>
          </a:prstGeom>
        </p:spPr>
        <p:style>
          <a:lnRef idx="1">
            <a:schemeClr val="accent1"/>
          </a:lnRef>
          <a:fillRef idx="0">
            <a:schemeClr val="accent1"/>
          </a:fillRef>
          <a:effectRef idx="0">
            <a:schemeClr val="accent1"/>
          </a:effectRef>
          <a:fontRef idx="minor">
            <a:schemeClr val="tx1"/>
          </a:fontRef>
        </p:style>
      </p:cxnSp>
      <p:cxnSp>
        <p:nvCxnSpPr>
          <p:cNvPr id="85" name="肘形连接符 84"/>
          <p:cNvCxnSpPr/>
          <p:nvPr/>
        </p:nvCxnSpPr>
        <p:spPr>
          <a:xfrm rot="16200000">
            <a:off x="2315845" y="1866900"/>
            <a:ext cx="3175" cy="2392680"/>
          </a:xfrm>
          <a:prstGeom prst="bentConnector3">
            <a:avLst>
              <a:gd name="adj1" fmla="val 7550000"/>
            </a:avLst>
          </a:prstGeom>
        </p:spPr>
        <p:style>
          <a:lnRef idx="1">
            <a:schemeClr val="accent1"/>
          </a:lnRef>
          <a:fillRef idx="0">
            <a:schemeClr val="accent1"/>
          </a:fillRef>
          <a:effectRef idx="0">
            <a:schemeClr val="accent1"/>
          </a:effectRef>
          <a:fontRef idx="minor">
            <a:schemeClr val="tx1"/>
          </a:fontRef>
        </p:style>
      </p:cxnSp>
      <p:cxnSp>
        <p:nvCxnSpPr>
          <p:cNvPr id="84" name="肘形连接符 83"/>
          <p:cNvCxnSpPr/>
          <p:nvPr/>
        </p:nvCxnSpPr>
        <p:spPr>
          <a:xfrm rot="16200000">
            <a:off x="6906260" y="-649605"/>
            <a:ext cx="1905" cy="5768975"/>
          </a:xfrm>
          <a:prstGeom prst="bentConnector3">
            <a:avLst>
              <a:gd name="adj1" fmla="val 12600000"/>
            </a:avLst>
          </a:prstGeom>
        </p:spPr>
        <p:style>
          <a:lnRef idx="1">
            <a:schemeClr val="accent1"/>
          </a:lnRef>
          <a:fillRef idx="0">
            <a:schemeClr val="accent1"/>
          </a:fillRef>
          <a:effectRef idx="0">
            <a:schemeClr val="accent1"/>
          </a:effectRef>
          <a:fontRef idx="minor">
            <a:schemeClr val="tx1"/>
          </a:fontRef>
        </p:style>
      </p:cxnSp>
      <p:sp>
        <p:nvSpPr>
          <p:cNvPr id="23" name="文本框 22"/>
          <p:cNvSpPr txBox="1"/>
          <p:nvPr/>
        </p:nvSpPr>
        <p:spPr>
          <a:xfrm>
            <a:off x="4382135" y="191135"/>
            <a:ext cx="3393440" cy="953135"/>
          </a:xfrm>
          <a:prstGeom prst="rect">
            <a:avLst/>
          </a:prstGeom>
          <a:noFill/>
        </p:spPr>
        <p:txBody>
          <a:bodyPr wrap="square" rtlCol="0">
            <a:spAutoFit/>
          </a:bodyPr>
          <a:lstStyle/>
          <a:p>
            <a:pPr lvl="0" algn="ctr">
              <a:defRPr/>
            </a:pPr>
            <a:r>
              <a:rPr kumimoji="0" lang="zh-CN" altLang="en-US" sz="2800" b="1" i="0" u="none" strike="noStrike" kern="1200" cap="none" spc="0" normalizeH="0" baseline="0" noProof="0" dirty="0">
                <a:solidFill>
                  <a:schemeClr val="accent3"/>
                </a:solidFill>
                <a:effectLst>
                  <a:reflection blurRad="6350" stA="53000" endA="300" endPos="35500" dir="5400000" sy="-90000" algn="bl" rotWithShape="0"/>
                </a:effectLst>
                <a:uLnTx/>
                <a:uFillTx/>
                <a:latin typeface="方正大黑简体" panose="03000509000000000000" charset="-122"/>
                <a:ea typeface="方正大黑简体" panose="03000509000000000000" charset="-122"/>
                <a:sym typeface="PangMenZhengDao" panose="02010600030101010101" pitchFamily="2" charset="-122"/>
              </a:rPr>
              <a:t>组织机构</a:t>
            </a:r>
          </a:p>
          <a:p>
            <a:pPr lvl="0" algn="ctr">
              <a:defRPr/>
            </a:pPr>
            <a:r>
              <a:rPr lang="en-US" altLang="zh-CN" sz="2800" b="1" dirty="0">
                <a:solidFill>
                  <a:schemeClr val="accent3"/>
                </a:solidFill>
                <a:effectLst>
                  <a:reflection blurRad="6350" stA="53000" endA="300" endPos="35500" dir="5400000" sy="-90000" algn="bl" rotWithShape="0"/>
                </a:effectLst>
                <a:latin typeface="方正大黑简体" panose="03000509000000000000" charset="-122"/>
                <a:ea typeface="方正大黑简体" panose="03000509000000000000" charset="-122"/>
                <a:sym typeface="PangMenZhengDao" panose="02010600030101010101" pitchFamily="2" charset="-122"/>
              </a:rPr>
              <a:t>Organization</a:t>
            </a:r>
            <a:r>
              <a:rPr kumimoji="0" lang="zh-CN" altLang="en-US" sz="2800" b="1" i="0" u="none" strike="noStrike" kern="1200" cap="none" spc="0" normalizeH="0" baseline="0" noProof="0" dirty="0">
                <a:solidFill>
                  <a:schemeClr val="accent3"/>
                </a:solidFill>
                <a:effectLst>
                  <a:reflection blurRad="6350" stA="53000" endA="300" endPos="35500" dir="5400000" sy="-90000" algn="bl" rotWithShape="0"/>
                </a:effectLst>
                <a:uLnTx/>
                <a:uFillTx/>
                <a:latin typeface="方正大黑简体" panose="03000509000000000000" charset="-122"/>
                <a:ea typeface="方正大黑简体" panose="03000509000000000000" charset="-122"/>
                <a:sym typeface="PangMenZhengDao" panose="02010600030101010101" pitchFamily="2" charset="-122"/>
              </a:rPr>
              <a:t> </a:t>
            </a:r>
          </a:p>
        </p:txBody>
      </p:sp>
      <p:grpSp>
        <p:nvGrpSpPr>
          <p:cNvPr id="62" name="组合 61"/>
          <p:cNvGrpSpPr/>
          <p:nvPr/>
        </p:nvGrpSpPr>
        <p:grpSpPr>
          <a:xfrm>
            <a:off x="4857115" y="1287780"/>
            <a:ext cx="2272030" cy="491490"/>
            <a:chOff x="7743" y="1734"/>
            <a:chExt cx="3578" cy="774"/>
          </a:xfrm>
        </p:grpSpPr>
        <p:sp>
          <p:nvSpPr>
            <p:cNvPr id="5" name="圆角矩形 4"/>
            <p:cNvSpPr/>
            <p:nvPr/>
          </p:nvSpPr>
          <p:spPr>
            <a:xfrm>
              <a:off x="8244" y="1734"/>
              <a:ext cx="2712" cy="728"/>
            </a:xfrm>
            <a:prstGeom prst="roundRect">
              <a:avLst/>
            </a:prstGeom>
            <a:solidFill>
              <a:srgbClr val="16275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p:cNvSpPr txBox="1"/>
            <p:nvPr/>
          </p:nvSpPr>
          <p:spPr>
            <a:xfrm>
              <a:off x="7743" y="1734"/>
              <a:ext cx="3578" cy="774"/>
            </a:xfrm>
            <a:prstGeom prst="rect">
              <a:avLst/>
            </a:prstGeom>
            <a:noFill/>
          </p:spPr>
          <p:txBody>
            <a:bodyPr wrap="square" rtlCol="0">
              <a:spAutoFit/>
            </a:bodyPr>
            <a:lstStyle/>
            <a:p>
              <a:pPr algn="ctr"/>
              <a:r>
                <a:rPr lang="zh-CN" altLang="en-US" sz="13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总经理</a:t>
              </a:r>
            </a:p>
            <a:p>
              <a:pPr algn="ctr"/>
              <a:r>
                <a:rPr lang="en-US" altLang="zh-CN" sz="13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General manager</a:t>
              </a:r>
              <a:endParaRPr lang="zh-CN" altLang="en-US" sz="13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grpSp>
        <p:nvGrpSpPr>
          <p:cNvPr id="61" name="组合 60"/>
          <p:cNvGrpSpPr/>
          <p:nvPr/>
        </p:nvGrpSpPr>
        <p:grpSpPr>
          <a:xfrm>
            <a:off x="8255550" y="2185436"/>
            <a:ext cx="3271520" cy="691515"/>
            <a:chOff x="13485" y="3221"/>
            <a:chExt cx="3057" cy="1131"/>
          </a:xfrm>
        </p:grpSpPr>
        <p:sp>
          <p:nvSpPr>
            <p:cNvPr id="19" name="圆角矩形 18"/>
            <p:cNvSpPr/>
            <p:nvPr/>
          </p:nvSpPr>
          <p:spPr>
            <a:xfrm>
              <a:off x="14020" y="3238"/>
              <a:ext cx="1931" cy="759"/>
            </a:xfrm>
            <a:prstGeom prst="roundRect">
              <a:avLst/>
            </a:prstGeom>
            <a:solidFill>
              <a:srgbClr val="16275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p:cNvSpPr txBox="1"/>
            <p:nvPr/>
          </p:nvSpPr>
          <p:spPr>
            <a:xfrm>
              <a:off x="13485" y="3221"/>
              <a:ext cx="3057" cy="1131"/>
            </a:xfrm>
            <a:prstGeom prst="rect">
              <a:avLst/>
            </a:prstGeom>
            <a:noFill/>
          </p:spPr>
          <p:txBody>
            <a:bodyPr wrap="square" rtlCol="0">
              <a:spAutoFit/>
            </a:bodyPr>
            <a:lstStyle/>
            <a:p>
              <a:pPr algn="ctr"/>
              <a:r>
                <a:rPr lang="zh-CN" altLang="en-US" sz="13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副总经理</a:t>
              </a:r>
              <a:endParaRPr lang="zh-CN" altLang="en-US" sz="13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algn="ctr"/>
              <a:r>
                <a:rPr lang="en-US" altLang="zh-CN" sz="13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Vice general manager</a:t>
              </a:r>
              <a:endParaRPr lang="en-US" altLang="zh-CN" sz="13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algn="ctr"/>
              <a:endParaRPr lang="zh-CN" altLang="en-US" sz="13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grpSp>
        <p:nvGrpSpPr>
          <p:cNvPr id="59" name="组合 58"/>
          <p:cNvGrpSpPr/>
          <p:nvPr/>
        </p:nvGrpSpPr>
        <p:grpSpPr>
          <a:xfrm>
            <a:off x="2794635" y="2197735"/>
            <a:ext cx="2882265" cy="491490"/>
            <a:chOff x="1641" y="3164"/>
            <a:chExt cx="3868" cy="774"/>
          </a:xfrm>
        </p:grpSpPr>
        <p:sp>
          <p:nvSpPr>
            <p:cNvPr id="32" name="圆角矩形 31"/>
            <p:cNvSpPr/>
            <p:nvPr/>
          </p:nvSpPr>
          <p:spPr>
            <a:xfrm>
              <a:off x="2214" y="3164"/>
              <a:ext cx="2712" cy="728"/>
            </a:xfrm>
            <a:prstGeom prst="roundRect">
              <a:avLst/>
            </a:prstGeom>
            <a:solidFill>
              <a:srgbClr val="16275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文本框 33"/>
            <p:cNvSpPr txBox="1"/>
            <p:nvPr/>
          </p:nvSpPr>
          <p:spPr>
            <a:xfrm>
              <a:off x="1641" y="3164"/>
              <a:ext cx="3868" cy="774"/>
            </a:xfrm>
            <a:prstGeom prst="rect">
              <a:avLst/>
            </a:prstGeom>
            <a:noFill/>
          </p:spPr>
          <p:txBody>
            <a:bodyPr wrap="square" rtlCol="0">
              <a:spAutoFit/>
            </a:bodyPr>
            <a:lstStyle/>
            <a:p>
              <a:pPr algn="ctr"/>
              <a:r>
                <a:rPr lang="zh-CN" altLang="en-US" sz="13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副总经理 </a:t>
              </a:r>
            </a:p>
            <a:p>
              <a:pPr algn="ctr"/>
              <a:r>
                <a:rPr lang="en-US" altLang="zh-CN" sz="13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Vice general manager</a:t>
              </a:r>
              <a:endParaRPr lang="zh-CN" altLang="en-US" sz="13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grpSp>
        <p:nvGrpSpPr>
          <p:cNvPr id="47" name="组合 46"/>
          <p:cNvGrpSpPr/>
          <p:nvPr/>
        </p:nvGrpSpPr>
        <p:grpSpPr>
          <a:xfrm>
            <a:off x="622935" y="3010535"/>
            <a:ext cx="993775" cy="566597"/>
            <a:chOff x="948" y="4545"/>
            <a:chExt cx="1565" cy="728"/>
          </a:xfrm>
        </p:grpSpPr>
        <p:sp>
          <p:nvSpPr>
            <p:cNvPr id="35" name="圆角矩形 34"/>
            <p:cNvSpPr/>
            <p:nvPr/>
          </p:nvSpPr>
          <p:spPr>
            <a:xfrm>
              <a:off x="1005" y="4545"/>
              <a:ext cx="1450" cy="728"/>
            </a:xfrm>
            <a:prstGeom prst="roundRect">
              <a:avLst/>
            </a:prstGeom>
            <a:solidFill>
              <a:srgbClr val="16275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文本框 35"/>
            <p:cNvSpPr txBox="1"/>
            <p:nvPr/>
          </p:nvSpPr>
          <p:spPr>
            <a:xfrm>
              <a:off x="948" y="4594"/>
              <a:ext cx="1565" cy="631"/>
            </a:xfrm>
            <a:prstGeom prst="rect">
              <a:avLst/>
            </a:prstGeom>
            <a:noFill/>
          </p:spPr>
          <p:txBody>
            <a:bodyPr wrap="square" rtlCol="0">
              <a:spAutoFit/>
            </a:bodyPr>
            <a:lstStyle/>
            <a:p>
              <a:pPr algn="ctr"/>
              <a:r>
                <a:rPr lang="zh-CN" altLang="en-US" sz="13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公司办 </a:t>
              </a:r>
              <a:r>
                <a:rPr lang="en-US" altLang="zh-CN" sz="13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Office</a:t>
              </a:r>
              <a:endParaRPr lang="zh-CN" altLang="en-US" sz="13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grpSp>
        <p:nvGrpSpPr>
          <p:cNvPr id="48" name="组合 47"/>
          <p:cNvGrpSpPr/>
          <p:nvPr/>
        </p:nvGrpSpPr>
        <p:grpSpPr>
          <a:xfrm>
            <a:off x="1671320" y="3041015"/>
            <a:ext cx="1247140" cy="794982"/>
            <a:chOff x="2599" y="4522"/>
            <a:chExt cx="1964" cy="728"/>
          </a:xfrm>
        </p:grpSpPr>
        <p:sp>
          <p:nvSpPr>
            <p:cNvPr id="37" name="圆角矩形 36"/>
            <p:cNvSpPr/>
            <p:nvPr/>
          </p:nvSpPr>
          <p:spPr>
            <a:xfrm>
              <a:off x="2600" y="4522"/>
              <a:ext cx="1962" cy="728"/>
            </a:xfrm>
            <a:prstGeom prst="roundRect">
              <a:avLst/>
            </a:prstGeom>
            <a:solidFill>
              <a:srgbClr val="16275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文本框 37"/>
            <p:cNvSpPr txBox="1"/>
            <p:nvPr/>
          </p:nvSpPr>
          <p:spPr>
            <a:xfrm>
              <a:off x="2599" y="4570"/>
              <a:ext cx="1964" cy="633"/>
            </a:xfrm>
            <a:prstGeom prst="rect">
              <a:avLst/>
            </a:prstGeom>
            <a:noFill/>
          </p:spPr>
          <p:txBody>
            <a:bodyPr wrap="square" rtlCol="0">
              <a:spAutoFit/>
            </a:bodyPr>
            <a:lstStyle/>
            <a:p>
              <a:pPr algn="ctr"/>
              <a:r>
                <a:rPr lang="zh-CN" altLang="en-US" sz="13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综合财务部</a:t>
              </a:r>
              <a:r>
                <a:rPr lang="en-US" altLang="zh-CN" sz="13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Finance department</a:t>
              </a:r>
              <a:endParaRPr lang="zh-CN" altLang="en-US" sz="13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grpSp>
        <p:nvGrpSpPr>
          <p:cNvPr id="49" name="组合 48"/>
          <p:cNvGrpSpPr/>
          <p:nvPr/>
        </p:nvGrpSpPr>
        <p:grpSpPr>
          <a:xfrm>
            <a:off x="3039110" y="3010535"/>
            <a:ext cx="1323340" cy="805122"/>
            <a:chOff x="4753" y="4522"/>
            <a:chExt cx="1489" cy="728"/>
          </a:xfrm>
        </p:grpSpPr>
        <p:sp>
          <p:nvSpPr>
            <p:cNvPr id="39" name="圆角矩形 38"/>
            <p:cNvSpPr/>
            <p:nvPr/>
          </p:nvSpPr>
          <p:spPr>
            <a:xfrm>
              <a:off x="4753" y="4522"/>
              <a:ext cx="1489" cy="728"/>
            </a:xfrm>
            <a:prstGeom prst="roundRect">
              <a:avLst/>
            </a:prstGeom>
            <a:solidFill>
              <a:srgbClr val="16275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文本框 39"/>
            <p:cNvSpPr txBox="1"/>
            <p:nvPr/>
          </p:nvSpPr>
          <p:spPr>
            <a:xfrm>
              <a:off x="4849" y="4599"/>
              <a:ext cx="1297" cy="625"/>
            </a:xfrm>
            <a:prstGeom prst="rect">
              <a:avLst/>
            </a:prstGeom>
            <a:noFill/>
          </p:spPr>
          <p:txBody>
            <a:bodyPr wrap="square" rtlCol="0">
              <a:spAutoFit/>
            </a:bodyPr>
            <a:lstStyle/>
            <a:p>
              <a:pPr algn="ctr"/>
              <a:r>
                <a:rPr lang="zh-CN" altLang="en-US" sz="13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销售部</a:t>
              </a:r>
            </a:p>
            <a:p>
              <a:pPr algn="ctr"/>
              <a:r>
                <a:rPr lang="en-US" altLang="zh-CN" sz="13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Sales department</a:t>
              </a:r>
              <a:endParaRPr lang="zh-CN" altLang="en-US" sz="13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grpSp>
        <p:nvGrpSpPr>
          <p:cNvPr id="50" name="组合 49"/>
          <p:cNvGrpSpPr/>
          <p:nvPr/>
        </p:nvGrpSpPr>
        <p:grpSpPr>
          <a:xfrm>
            <a:off x="4750253" y="3046095"/>
            <a:ext cx="2464435" cy="530860"/>
            <a:chOff x="6381" y="4522"/>
            <a:chExt cx="1615" cy="2224"/>
          </a:xfrm>
        </p:grpSpPr>
        <p:sp>
          <p:nvSpPr>
            <p:cNvPr id="41" name="圆角矩形 40"/>
            <p:cNvSpPr/>
            <p:nvPr/>
          </p:nvSpPr>
          <p:spPr>
            <a:xfrm>
              <a:off x="6444" y="4522"/>
              <a:ext cx="1489" cy="2224"/>
            </a:xfrm>
            <a:prstGeom prst="roundRect">
              <a:avLst/>
            </a:prstGeom>
            <a:solidFill>
              <a:srgbClr val="16275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p:cNvSpPr txBox="1"/>
            <p:nvPr/>
          </p:nvSpPr>
          <p:spPr>
            <a:xfrm>
              <a:off x="6381" y="4605"/>
              <a:ext cx="1615" cy="2059"/>
            </a:xfrm>
            <a:prstGeom prst="rect">
              <a:avLst/>
            </a:prstGeom>
            <a:noFill/>
          </p:spPr>
          <p:txBody>
            <a:bodyPr wrap="square" rtlCol="0">
              <a:spAutoFit/>
            </a:bodyPr>
            <a:lstStyle/>
            <a:p>
              <a:pPr algn="ctr"/>
              <a:r>
                <a:rPr lang="zh-CN" altLang="en-US" sz="13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生产部</a:t>
              </a:r>
            </a:p>
            <a:p>
              <a:pPr algn="ctr"/>
              <a:r>
                <a:rPr lang="en-US" altLang="zh-CN" sz="13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Production department</a:t>
              </a:r>
              <a:endParaRPr lang="zh-CN" altLang="en-US" sz="13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grpSp>
        <p:nvGrpSpPr>
          <p:cNvPr id="51" name="组合 50"/>
          <p:cNvGrpSpPr/>
          <p:nvPr/>
        </p:nvGrpSpPr>
        <p:grpSpPr>
          <a:xfrm>
            <a:off x="2475230" y="4131945"/>
            <a:ext cx="1762760" cy="789810"/>
            <a:chOff x="8140" y="4485"/>
            <a:chExt cx="2776" cy="728"/>
          </a:xfrm>
        </p:grpSpPr>
        <p:sp>
          <p:nvSpPr>
            <p:cNvPr id="43" name="圆角矩形 42"/>
            <p:cNvSpPr/>
            <p:nvPr/>
          </p:nvSpPr>
          <p:spPr>
            <a:xfrm>
              <a:off x="8140" y="4485"/>
              <a:ext cx="2776" cy="728"/>
            </a:xfrm>
            <a:prstGeom prst="roundRect">
              <a:avLst/>
            </a:prstGeom>
            <a:solidFill>
              <a:srgbClr val="16275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文本框 43"/>
            <p:cNvSpPr txBox="1"/>
            <p:nvPr/>
          </p:nvSpPr>
          <p:spPr>
            <a:xfrm>
              <a:off x="8200" y="4531"/>
              <a:ext cx="2656" cy="637"/>
            </a:xfrm>
            <a:prstGeom prst="rect">
              <a:avLst/>
            </a:prstGeom>
            <a:noFill/>
          </p:spPr>
          <p:txBody>
            <a:bodyPr wrap="square" rtlCol="0">
              <a:spAutoFit/>
            </a:bodyPr>
            <a:lstStyle/>
            <a:p>
              <a:pPr algn="ctr"/>
              <a:r>
                <a:rPr lang="zh-CN" altLang="en-US" sz="13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计划统计采购室</a:t>
              </a:r>
              <a:r>
                <a:rPr lang="en-US" altLang="zh-CN" sz="13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Integrated purchasing office</a:t>
              </a:r>
              <a:endParaRPr lang="zh-CN" altLang="en-US" sz="13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grpSp>
        <p:nvGrpSpPr>
          <p:cNvPr id="52" name="组合 51"/>
          <p:cNvGrpSpPr/>
          <p:nvPr/>
        </p:nvGrpSpPr>
        <p:grpSpPr>
          <a:xfrm>
            <a:off x="6376796" y="4132580"/>
            <a:ext cx="2117090" cy="492521"/>
            <a:chOff x="11576" y="4424"/>
            <a:chExt cx="2022" cy="915"/>
          </a:xfrm>
        </p:grpSpPr>
        <p:sp>
          <p:nvSpPr>
            <p:cNvPr id="45" name="圆角矩形 44"/>
            <p:cNvSpPr/>
            <p:nvPr/>
          </p:nvSpPr>
          <p:spPr>
            <a:xfrm>
              <a:off x="11640" y="4424"/>
              <a:ext cx="1913" cy="915"/>
            </a:xfrm>
            <a:prstGeom prst="roundRect">
              <a:avLst/>
            </a:prstGeom>
            <a:solidFill>
              <a:srgbClr val="16275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文本框 45"/>
            <p:cNvSpPr txBox="1"/>
            <p:nvPr/>
          </p:nvSpPr>
          <p:spPr>
            <a:xfrm>
              <a:off x="11576" y="4426"/>
              <a:ext cx="2022" cy="913"/>
            </a:xfrm>
            <a:prstGeom prst="rect">
              <a:avLst/>
            </a:prstGeom>
            <a:noFill/>
          </p:spPr>
          <p:txBody>
            <a:bodyPr wrap="square" rtlCol="0">
              <a:spAutoFit/>
            </a:bodyPr>
            <a:lstStyle/>
            <a:p>
              <a:pPr algn="ctr"/>
              <a:r>
                <a:rPr lang="zh-CN" altLang="en-US" sz="13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机电技安室 </a:t>
              </a:r>
            </a:p>
            <a:p>
              <a:pPr algn="ctr"/>
              <a:r>
                <a:rPr lang="en-US" altLang="zh-CN" sz="13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ME safety office</a:t>
              </a:r>
              <a:endParaRPr lang="zh-CN" altLang="en-US" sz="13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grpSp>
        <p:nvGrpSpPr>
          <p:cNvPr id="53" name="组合 52"/>
          <p:cNvGrpSpPr/>
          <p:nvPr/>
        </p:nvGrpSpPr>
        <p:grpSpPr>
          <a:xfrm>
            <a:off x="8129270" y="3044190"/>
            <a:ext cx="1562100" cy="843592"/>
            <a:chOff x="11093" y="4424"/>
            <a:chExt cx="2460" cy="1020"/>
          </a:xfrm>
        </p:grpSpPr>
        <p:sp>
          <p:nvSpPr>
            <p:cNvPr id="54" name="圆角矩形 53"/>
            <p:cNvSpPr/>
            <p:nvPr/>
          </p:nvSpPr>
          <p:spPr>
            <a:xfrm>
              <a:off x="11093" y="4424"/>
              <a:ext cx="2460" cy="1020"/>
            </a:xfrm>
            <a:prstGeom prst="roundRect">
              <a:avLst/>
            </a:prstGeom>
            <a:solidFill>
              <a:srgbClr val="16275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文本框 54"/>
            <p:cNvSpPr txBox="1"/>
            <p:nvPr/>
          </p:nvSpPr>
          <p:spPr>
            <a:xfrm>
              <a:off x="11134" y="4499"/>
              <a:ext cx="2419" cy="836"/>
            </a:xfrm>
            <a:prstGeom prst="rect">
              <a:avLst/>
            </a:prstGeom>
            <a:noFill/>
          </p:spPr>
          <p:txBody>
            <a:bodyPr wrap="square" rtlCol="0">
              <a:spAutoFit/>
            </a:bodyPr>
            <a:lstStyle/>
            <a:p>
              <a:pPr algn="ctr"/>
              <a:r>
                <a:rPr lang="zh-CN" altLang="en-US" sz="13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技术开发部 </a:t>
              </a:r>
              <a:r>
                <a:rPr lang="en-US" altLang="zh-CN" sz="13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Technology department</a:t>
              </a:r>
              <a:endParaRPr lang="zh-CN" altLang="en-US" sz="13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grpSp>
        <p:nvGrpSpPr>
          <p:cNvPr id="56" name="组合 55"/>
          <p:cNvGrpSpPr/>
          <p:nvPr/>
        </p:nvGrpSpPr>
        <p:grpSpPr>
          <a:xfrm>
            <a:off x="9960074" y="3037841"/>
            <a:ext cx="2051265" cy="644444"/>
            <a:chOff x="11640" y="4424"/>
            <a:chExt cx="1197" cy="1665"/>
          </a:xfrm>
        </p:grpSpPr>
        <p:sp>
          <p:nvSpPr>
            <p:cNvPr id="57" name="圆角矩形 56"/>
            <p:cNvSpPr/>
            <p:nvPr/>
          </p:nvSpPr>
          <p:spPr>
            <a:xfrm>
              <a:off x="11640" y="4424"/>
              <a:ext cx="1197" cy="1665"/>
            </a:xfrm>
            <a:prstGeom prst="roundRect">
              <a:avLst/>
            </a:prstGeom>
            <a:solidFill>
              <a:srgbClr val="16275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文本框 57"/>
            <p:cNvSpPr txBox="1"/>
            <p:nvPr/>
          </p:nvSpPr>
          <p:spPr>
            <a:xfrm>
              <a:off x="11651" y="4622"/>
              <a:ext cx="1175" cy="1270"/>
            </a:xfrm>
            <a:prstGeom prst="rect">
              <a:avLst/>
            </a:prstGeom>
            <a:noFill/>
          </p:spPr>
          <p:txBody>
            <a:bodyPr wrap="square" rtlCol="0">
              <a:spAutoFit/>
            </a:bodyPr>
            <a:lstStyle/>
            <a:p>
              <a:pPr algn="ctr"/>
              <a:r>
                <a:rPr lang="zh-CN" altLang="en-US" sz="13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质量工程部 </a:t>
              </a:r>
            </a:p>
            <a:p>
              <a:pPr algn="ctr"/>
              <a:r>
                <a:rPr lang="en-US" altLang="zh-CN" sz="13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Quality department</a:t>
              </a:r>
              <a:endParaRPr lang="zh-CN" altLang="en-US" sz="13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grpSp>
        <p:nvGrpSpPr>
          <p:cNvPr id="66" name="组合 65"/>
          <p:cNvGrpSpPr/>
          <p:nvPr/>
        </p:nvGrpSpPr>
        <p:grpSpPr>
          <a:xfrm>
            <a:off x="4443095" y="4785360"/>
            <a:ext cx="1763395" cy="547370"/>
            <a:chOff x="8140" y="4485"/>
            <a:chExt cx="2777" cy="862"/>
          </a:xfrm>
        </p:grpSpPr>
        <p:sp>
          <p:nvSpPr>
            <p:cNvPr id="67" name="圆角矩形 66"/>
            <p:cNvSpPr/>
            <p:nvPr/>
          </p:nvSpPr>
          <p:spPr>
            <a:xfrm>
              <a:off x="8140" y="4485"/>
              <a:ext cx="2776" cy="862"/>
            </a:xfrm>
            <a:prstGeom prst="roundRect">
              <a:avLst/>
            </a:prstGeom>
            <a:solidFill>
              <a:srgbClr val="16275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文本框 67"/>
            <p:cNvSpPr txBox="1"/>
            <p:nvPr/>
          </p:nvSpPr>
          <p:spPr>
            <a:xfrm>
              <a:off x="8141" y="4495"/>
              <a:ext cx="2776" cy="774"/>
            </a:xfrm>
            <a:prstGeom prst="rect">
              <a:avLst/>
            </a:prstGeom>
            <a:noFill/>
          </p:spPr>
          <p:txBody>
            <a:bodyPr wrap="square" rtlCol="0">
              <a:spAutoFit/>
            </a:bodyPr>
            <a:lstStyle/>
            <a:p>
              <a:pPr algn="ctr"/>
              <a:r>
                <a:rPr lang="zh-CN" altLang="en-US" sz="13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机加车间</a:t>
              </a:r>
            </a:p>
            <a:p>
              <a:pPr algn="ctr"/>
              <a:r>
                <a:rPr lang="en-US" altLang="zh-CN" sz="13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Machining shop</a:t>
              </a:r>
              <a:endParaRPr lang="zh-CN" altLang="en-US" sz="13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grpSp>
        <p:nvGrpSpPr>
          <p:cNvPr id="69" name="组合 68"/>
          <p:cNvGrpSpPr/>
          <p:nvPr/>
        </p:nvGrpSpPr>
        <p:grpSpPr>
          <a:xfrm>
            <a:off x="4380865" y="5443220"/>
            <a:ext cx="1887855" cy="732650"/>
            <a:chOff x="8042" y="4485"/>
            <a:chExt cx="2973" cy="728"/>
          </a:xfrm>
        </p:grpSpPr>
        <p:sp>
          <p:nvSpPr>
            <p:cNvPr id="72" name="圆角矩形 71"/>
            <p:cNvSpPr/>
            <p:nvPr/>
          </p:nvSpPr>
          <p:spPr>
            <a:xfrm>
              <a:off x="8140" y="4485"/>
              <a:ext cx="2776" cy="728"/>
            </a:xfrm>
            <a:prstGeom prst="roundRect">
              <a:avLst/>
            </a:prstGeom>
            <a:solidFill>
              <a:srgbClr val="16275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文本框 72"/>
            <p:cNvSpPr txBox="1"/>
            <p:nvPr/>
          </p:nvSpPr>
          <p:spPr>
            <a:xfrm>
              <a:off x="8042" y="4605"/>
              <a:ext cx="2973" cy="488"/>
            </a:xfrm>
            <a:prstGeom prst="rect">
              <a:avLst/>
            </a:prstGeom>
            <a:noFill/>
          </p:spPr>
          <p:txBody>
            <a:bodyPr wrap="square" rtlCol="0">
              <a:spAutoFit/>
            </a:bodyPr>
            <a:lstStyle/>
            <a:p>
              <a:pPr algn="ctr"/>
              <a:r>
                <a:rPr lang="zh-CN" altLang="en-US" sz="13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装配车间 </a:t>
              </a:r>
            </a:p>
            <a:p>
              <a:pPr algn="ctr"/>
              <a:r>
                <a:rPr lang="en-US" altLang="zh-CN" sz="13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Assembly workshop</a:t>
              </a:r>
              <a:endParaRPr lang="zh-CN" altLang="en-US" sz="13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grpSp>
        <p:nvGrpSpPr>
          <p:cNvPr id="74" name="组合 73"/>
          <p:cNvGrpSpPr/>
          <p:nvPr/>
        </p:nvGrpSpPr>
        <p:grpSpPr>
          <a:xfrm>
            <a:off x="6485255" y="4785360"/>
            <a:ext cx="1922780" cy="657860"/>
            <a:chOff x="8140" y="4485"/>
            <a:chExt cx="2776" cy="728"/>
          </a:xfrm>
        </p:grpSpPr>
        <p:sp>
          <p:nvSpPr>
            <p:cNvPr id="75" name="圆角矩形 74"/>
            <p:cNvSpPr/>
            <p:nvPr/>
          </p:nvSpPr>
          <p:spPr>
            <a:xfrm>
              <a:off x="8140" y="4485"/>
              <a:ext cx="2776" cy="728"/>
            </a:xfrm>
            <a:prstGeom prst="roundRect">
              <a:avLst/>
            </a:prstGeom>
            <a:solidFill>
              <a:srgbClr val="16275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文本框 75"/>
            <p:cNvSpPr txBox="1"/>
            <p:nvPr/>
          </p:nvSpPr>
          <p:spPr>
            <a:xfrm>
              <a:off x="8140" y="4583"/>
              <a:ext cx="2656" cy="544"/>
            </a:xfrm>
            <a:prstGeom prst="rect">
              <a:avLst/>
            </a:prstGeom>
            <a:noFill/>
          </p:spPr>
          <p:txBody>
            <a:bodyPr wrap="square" rtlCol="0">
              <a:spAutoFit/>
            </a:bodyPr>
            <a:lstStyle/>
            <a:p>
              <a:pPr algn="ctr"/>
              <a:r>
                <a:rPr lang="zh-CN" altLang="en-US" sz="13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库管组</a:t>
              </a:r>
            </a:p>
            <a:p>
              <a:pPr algn="ctr"/>
              <a:r>
                <a:rPr lang="en-US" altLang="zh-CN" sz="13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Warehouse Team</a:t>
              </a:r>
              <a:endParaRPr lang="zh-CN" altLang="en-US" sz="13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grpSp>
        <p:nvGrpSpPr>
          <p:cNvPr id="3" name="组合 2"/>
          <p:cNvGrpSpPr/>
          <p:nvPr/>
        </p:nvGrpSpPr>
        <p:grpSpPr>
          <a:xfrm>
            <a:off x="6376439" y="5716905"/>
            <a:ext cx="2179147" cy="748528"/>
            <a:chOff x="7986" y="4485"/>
            <a:chExt cx="3084" cy="728"/>
          </a:xfrm>
        </p:grpSpPr>
        <p:sp>
          <p:nvSpPr>
            <p:cNvPr id="4" name="圆角矩形 3"/>
            <p:cNvSpPr/>
            <p:nvPr/>
          </p:nvSpPr>
          <p:spPr>
            <a:xfrm>
              <a:off x="8140" y="4485"/>
              <a:ext cx="2776" cy="728"/>
            </a:xfrm>
            <a:prstGeom prst="roundRect">
              <a:avLst/>
            </a:prstGeom>
            <a:solidFill>
              <a:srgbClr val="16275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7986" y="4610"/>
              <a:ext cx="3084" cy="478"/>
            </a:xfrm>
            <a:prstGeom prst="rect">
              <a:avLst/>
            </a:prstGeom>
            <a:noFill/>
          </p:spPr>
          <p:txBody>
            <a:bodyPr wrap="square" rtlCol="0">
              <a:spAutoFit/>
            </a:bodyPr>
            <a:lstStyle/>
            <a:p>
              <a:pPr algn="ctr"/>
              <a:r>
                <a:rPr lang="zh-CN" altLang="en-US" sz="13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后勤现场、机电修</a:t>
              </a:r>
              <a:r>
                <a:rPr lang="en-US" altLang="zh-CN" sz="13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Logistics site, ME repair</a:t>
              </a:r>
              <a:endParaRPr lang="zh-CN" altLang="en-US" sz="13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grpSp>
        <p:nvGrpSpPr>
          <p:cNvPr id="7" name="组合 6"/>
          <p:cNvGrpSpPr/>
          <p:nvPr/>
        </p:nvGrpSpPr>
        <p:grpSpPr>
          <a:xfrm>
            <a:off x="9979025" y="3923030"/>
            <a:ext cx="1547547" cy="702310"/>
            <a:chOff x="6451" y="4522"/>
            <a:chExt cx="1489" cy="728"/>
          </a:xfrm>
        </p:grpSpPr>
        <p:sp>
          <p:nvSpPr>
            <p:cNvPr id="8" name="圆角矩形 7"/>
            <p:cNvSpPr/>
            <p:nvPr/>
          </p:nvSpPr>
          <p:spPr>
            <a:xfrm>
              <a:off x="6451" y="4522"/>
              <a:ext cx="1489" cy="728"/>
            </a:xfrm>
            <a:prstGeom prst="roundRect">
              <a:avLst/>
            </a:prstGeom>
            <a:solidFill>
              <a:srgbClr val="16275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6487" y="4632"/>
              <a:ext cx="1418" cy="509"/>
            </a:xfrm>
            <a:prstGeom prst="rect">
              <a:avLst/>
            </a:prstGeom>
            <a:noFill/>
          </p:spPr>
          <p:txBody>
            <a:bodyPr wrap="square" rtlCol="0">
              <a:spAutoFit/>
            </a:bodyPr>
            <a:lstStyle/>
            <a:p>
              <a:pPr algn="ctr"/>
              <a:r>
                <a:rPr lang="zh-CN" altLang="en-US" sz="13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检验组</a:t>
              </a:r>
              <a:r>
                <a:rPr lang="en-US" altLang="zh-CN" sz="13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Inspection team</a:t>
              </a:r>
              <a:endParaRPr lang="zh-CN" altLang="en-US" sz="13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grpSp>
        <p:nvGrpSpPr>
          <p:cNvPr id="24" name="组合 23"/>
          <p:cNvGrpSpPr/>
          <p:nvPr/>
        </p:nvGrpSpPr>
        <p:grpSpPr>
          <a:xfrm>
            <a:off x="4152752" y="3975735"/>
            <a:ext cx="2344081" cy="591641"/>
            <a:chOff x="7842" y="4485"/>
            <a:chExt cx="3372" cy="1002"/>
          </a:xfrm>
        </p:grpSpPr>
        <p:sp>
          <p:nvSpPr>
            <p:cNvPr id="26" name="圆角矩形 25"/>
            <p:cNvSpPr/>
            <p:nvPr/>
          </p:nvSpPr>
          <p:spPr>
            <a:xfrm>
              <a:off x="8140" y="4485"/>
              <a:ext cx="2776" cy="1002"/>
            </a:xfrm>
            <a:prstGeom prst="roundRect">
              <a:avLst/>
            </a:prstGeom>
            <a:solidFill>
              <a:srgbClr val="16275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p:nvSpPr>
          <p:spPr>
            <a:xfrm>
              <a:off x="7842" y="4570"/>
              <a:ext cx="3372" cy="832"/>
            </a:xfrm>
            <a:prstGeom prst="rect">
              <a:avLst/>
            </a:prstGeom>
            <a:noFill/>
          </p:spPr>
          <p:txBody>
            <a:bodyPr wrap="square" rtlCol="0">
              <a:spAutoFit/>
            </a:bodyPr>
            <a:lstStyle/>
            <a:p>
              <a:pPr algn="ctr"/>
              <a:r>
                <a:rPr lang="zh-CN" altLang="en-US" sz="13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压铸车间 </a:t>
              </a:r>
            </a:p>
            <a:p>
              <a:pPr algn="ctr"/>
              <a:r>
                <a:rPr lang="en-US" altLang="zh-CN" sz="13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Die-casting workshop</a:t>
              </a:r>
              <a:endParaRPr lang="zh-CN" altLang="en-US" sz="13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cxnSp>
        <p:nvCxnSpPr>
          <p:cNvPr id="2" name="直接连接符 1"/>
          <p:cNvCxnSpPr/>
          <p:nvPr/>
        </p:nvCxnSpPr>
        <p:spPr>
          <a:xfrm>
            <a:off x="9845040" y="2660015"/>
            <a:ext cx="17780" cy="139065"/>
          </a:xfrm>
          <a:prstGeom prst="line">
            <a:avLst/>
          </a:prstGeom>
        </p:spPr>
        <p:style>
          <a:lnRef idx="1">
            <a:schemeClr val="accent1"/>
          </a:lnRef>
          <a:fillRef idx="0">
            <a:schemeClr val="accent1"/>
          </a:fillRef>
          <a:effectRef idx="0">
            <a:schemeClr val="accent1"/>
          </a:effectRef>
          <a:fontRef idx="minor">
            <a:schemeClr val="tx1"/>
          </a:fontRef>
        </p:style>
      </p:cxnSp>
      <p:pic>
        <p:nvPicPr>
          <p:cNvPr id="25" name="图片 24" descr="图片2"/>
          <p:cNvPicPr>
            <a:picLocks noChangeAspect="1"/>
          </p:cNvPicPr>
          <p:nvPr/>
        </p:nvPicPr>
        <p:blipFill>
          <a:blip r:embed="rId4" cstate="print"/>
          <a:stretch>
            <a:fillRect/>
          </a:stretch>
        </p:blipFill>
        <p:spPr>
          <a:xfrm>
            <a:off x="91440" y="10795"/>
            <a:ext cx="2269490" cy="2359660"/>
          </a:xfrm>
          <a:prstGeom prst="rect">
            <a:avLst/>
          </a:prstGeom>
        </p:spPr>
      </p:pic>
      <p:pic>
        <p:nvPicPr>
          <p:cNvPr id="28" name="图片 27" descr="白色LOGO"/>
          <p:cNvPicPr>
            <a:picLocks noChangeAspect="1"/>
          </p:cNvPicPr>
          <p:nvPr/>
        </p:nvPicPr>
        <p:blipFill>
          <a:blip r:embed="rId5" cstate="print"/>
          <a:stretch>
            <a:fillRect/>
          </a:stretch>
        </p:blipFill>
        <p:spPr>
          <a:xfrm>
            <a:off x="10005695" y="325120"/>
            <a:ext cx="1691005" cy="386080"/>
          </a:xfrm>
          <a:prstGeom prst="rect">
            <a:avLst/>
          </a:prstGeom>
        </p:spPr>
      </p:pic>
      <p:cxnSp>
        <p:nvCxnSpPr>
          <p:cNvPr id="33" name="直接连接符 32"/>
          <p:cNvCxnSpPr/>
          <p:nvPr/>
        </p:nvCxnSpPr>
        <p:spPr>
          <a:xfrm flipH="1" flipV="1">
            <a:off x="5980430" y="1750060"/>
            <a:ext cx="3175" cy="23749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p14:dur="250" advTm="3000">
        <p:fade/>
      </p:transition>
    </mc:Choice>
    <mc:Fallback xmlns="">
      <p:transition advTm="3000">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图片1"/>
          <p:cNvPicPr>
            <a:picLocks noChangeAspect="1"/>
          </p:cNvPicPr>
          <p:nvPr/>
        </p:nvPicPr>
        <p:blipFill>
          <a:blip r:embed="rId3" cstate="print"/>
          <a:stretch>
            <a:fillRect/>
          </a:stretch>
        </p:blipFill>
        <p:spPr>
          <a:xfrm>
            <a:off x="-27305" y="3175"/>
            <a:ext cx="12245975" cy="6884670"/>
          </a:xfrm>
          <a:prstGeom prst="rect">
            <a:avLst/>
          </a:prstGeom>
        </p:spPr>
      </p:pic>
      <p:sp>
        <p:nvSpPr>
          <p:cNvPr id="72" name="文本框 18"/>
          <p:cNvSpPr txBox="1">
            <a:spLocks noChangeArrowheads="1"/>
          </p:cNvSpPr>
          <p:nvPr/>
        </p:nvSpPr>
        <p:spPr bwMode="auto">
          <a:xfrm>
            <a:off x="5365115" y="2345055"/>
            <a:ext cx="5016500" cy="13220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en-US" altLang="zh-CN" sz="8000" b="1" spc="300" dirty="0">
                <a:ln w="9525" cmpd="sng">
                  <a:solidFill>
                    <a:schemeClr val="accent1"/>
                  </a:solidFill>
                  <a:prstDash val="solid"/>
                </a:ln>
                <a:solidFill>
                  <a:schemeClr val="accent2"/>
                </a:solidFill>
                <a:effectLst>
                  <a:glow rad="38100">
                    <a:schemeClr val="accent1">
                      <a:alpha val="40000"/>
                    </a:schemeClr>
                  </a:glow>
                </a:effectLst>
                <a:latin typeface="微软雅黑" panose="020B0503020204020204" pitchFamily="34" charset="-122"/>
                <a:ea typeface="微软雅黑" panose="020B0503020204020204" pitchFamily="34" charset="-122"/>
                <a:cs typeface="Yuanti SC" charset="-122"/>
                <a:sym typeface="PangMenZhengDao" panose="02010600030101010101" pitchFamily="2" charset="-122"/>
              </a:rPr>
              <a:t>PART</a:t>
            </a:r>
            <a:r>
              <a:rPr kumimoji="1" lang="zh-CN" altLang="en-US" sz="8000" b="1" spc="300" dirty="0">
                <a:ln w="9525" cmpd="sng">
                  <a:solidFill>
                    <a:schemeClr val="accent1"/>
                  </a:solidFill>
                  <a:prstDash val="solid"/>
                </a:ln>
                <a:solidFill>
                  <a:schemeClr val="accent2"/>
                </a:solidFill>
                <a:effectLst>
                  <a:glow rad="38100">
                    <a:schemeClr val="accent1">
                      <a:alpha val="40000"/>
                    </a:schemeClr>
                  </a:glow>
                </a:effectLst>
                <a:latin typeface="微软雅黑" panose="020B0503020204020204" pitchFamily="34" charset="-122"/>
                <a:ea typeface="微软雅黑" panose="020B0503020204020204" pitchFamily="34" charset="-122"/>
                <a:cs typeface="Yuanti SC" charset="-122"/>
                <a:sym typeface="PangMenZhengDao" panose="02010600030101010101" pitchFamily="2" charset="-122"/>
              </a:rPr>
              <a:t> </a:t>
            </a:r>
            <a:r>
              <a:rPr kumimoji="1" lang="en-US" altLang="zh-CN" sz="8000" b="1" spc="300" dirty="0">
                <a:ln w="9525" cmpd="sng">
                  <a:solidFill>
                    <a:schemeClr val="accent1"/>
                  </a:solidFill>
                  <a:prstDash val="solid"/>
                </a:ln>
                <a:solidFill>
                  <a:schemeClr val="accent2"/>
                </a:solidFill>
                <a:effectLst>
                  <a:glow rad="38100">
                    <a:schemeClr val="accent1">
                      <a:alpha val="40000"/>
                    </a:schemeClr>
                  </a:glow>
                </a:effectLst>
                <a:latin typeface="微软雅黑" panose="020B0503020204020204" pitchFamily="34" charset="-122"/>
                <a:ea typeface="微软雅黑" panose="020B0503020204020204" pitchFamily="34" charset="-122"/>
                <a:cs typeface="Yuanti SC" charset="-122"/>
                <a:sym typeface="PangMenZhengDao" panose="02010600030101010101" pitchFamily="2" charset="-122"/>
              </a:rPr>
              <a:t>5</a:t>
            </a:r>
          </a:p>
        </p:txBody>
      </p:sp>
      <p:sp>
        <p:nvSpPr>
          <p:cNvPr id="74" name="矩形 70"/>
          <p:cNvSpPr>
            <a:spLocks noChangeArrowheads="1"/>
          </p:cNvSpPr>
          <p:nvPr/>
        </p:nvSpPr>
        <p:spPr bwMode="auto">
          <a:xfrm>
            <a:off x="5365115" y="3844290"/>
            <a:ext cx="6208395" cy="1753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Char char="•"/>
              <a:defRPr sz="2800">
                <a:solidFill>
                  <a:schemeClr val="tx1"/>
                </a:solidFill>
                <a:latin typeface="Calibri" panose="020F050202020403020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9pPr>
          </a:lstStyle>
          <a:p>
            <a:pPr>
              <a:lnSpc>
                <a:spcPct val="100000"/>
              </a:lnSpc>
              <a:spcBef>
                <a:spcPct val="0"/>
              </a:spcBef>
              <a:buNone/>
            </a:pPr>
            <a:r>
              <a:rPr lang="zh-CN" altLang="en-US" sz="36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PangMenZhengDao" panose="02010600030101010101" pitchFamily="2" charset="-122"/>
              </a:rPr>
              <a:t>开发能力展示</a:t>
            </a:r>
          </a:p>
          <a:p>
            <a:pPr>
              <a:lnSpc>
                <a:spcPct val="100000"/>
              </a:lnSpc>
              <a:spcBef>
                <a:spcPct val="0"/>
              </a:spcBef>
              <a:buNone/>
            </a:pPr>
            <a:r>
              <a:rPr lang="en-US" altLang="zh-CN" sz="36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PangMenZhengDao" panose="02010600030101010101" pitchFamily="2" charset="-122"/>
              </a:rPr>
              <a:t>Demonstration</a:t>
            </a:r>
            <a:endParaRPr lang="zh-CN" altLang="en-US" sz="36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PangMenZhengDao" panose="02010600030101010101" pitchFamily="2" charset="-122"/>
            </a:endParaRPr>
          </a:p>
          <a:p>
            <a:pPr>
              <a:lnSpc>
                <a:spcPct val="100000"/>
              </a:lnSpc>
              <a:spcBef>
                <a:spcPct val="0"/>
              </a:spcBef>
              <a:buNone/>
            </a:pPr>
            <a:r>
              <a:rPr lang="en-US" altLang="zh-CN" sz="36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PangMenZhengDao" panose="02010600030101010101" pitchFamily="2" charset="-122"/>
              </a:rPr>
              <a:t>of Development Capability</a:t>
            </a:r>
            <a:endParaRPr lang="zh-CN" altLang="en-US" sz="36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PangMenZhengDao" panose="02010600030101010101" pitchFamily="2" charset="-122"/>
            </a:endParaRPr>
          </a:p>
        </p:txBody>
      </p:sp>
      <p:pic>
        <p:nvPicPr>
          <p:cNvPr id="6" name="图片 5" descr="图片2"/>
          <p:cNvPicPr>
            <a:picLocks noChangeAspect="1"/>
          </p:cNvPicPr>
          <p:nvPr/>
        </p:nvPicPr>
        <p:blipFill>
          <a:blip r:embed="rId4" cstate="print"/>
          <a:stretch>
            <a:fillRect/>
          </a:stretch>
        </p:blipFill>
        <p:spPr>
          <a:xfrm>
            <a:off x="-26670" y="3175"/>
            <a:ext cx="6489700" cy="6748145"/>
          </a:xfrm>
          <a:prstGeom prst="rect">
            <a:avLst/>
          </a:prstGeom>
        </p:spPr>
      </p:pic>
      <p:pic>
        <p:nvPicPr>
          <p:cNvPr id="12" name="图片 11" descr="白色LOGO"/>
          <p:cNvPicPr>
            <a:picLocks noChangeAspect="1"/>
          </p:cNvPicPr>
          <p:nvPr/>
        </p:nvPicPr>
        <p:blipFill>
          <a:blip r:embed="rId5" cstate="print"/>
          <a:stretch>
            <a:fillRect/>
          </a:stretch>
        </p:blipFill>
        <p:spPr>
          <a:xfrm>
            <a:off x="10005695" y="325120"/>
            <a:ext cx="1691005" cy="38608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250" advTm="3000">
        <p:fade/>
      </p:transition>
    </mc:Choice>
    <mc:Fallback xmlns="">
      <p:transition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p:stCondLst>
                                    <p:cond delay="0"/>
                                  </p:stCondLst>
                                  <p:childTnLst>
                                    <p:set>
                                      <p:cBhvr>
                                        <p:cTn id="6" dur="1" fill="hold">
                                          <p:stCondLst>
                                            <p:cond delay="0"/>
                                          </p:stCondLst>
                                        </p:cTn>
                                        <p:tgtEl>
                                          <p:spTgt spid="74"/>
                                        </p:tgtEl>
                                        <p:attrNameLst>
                                          <p:attrName>style.visibility</p:attrName>
                                        </p:attrNameLst>
                                      </p:cBhvr>
                                      <p:to>
                                        <p:strVal val="visible"/>
                                      </p:to>
                                    </p:set>
                                    <p:animEffect transition="in" filter="fade">
                                      <p:cBhvr>
                                        <p:cTn id="7" dur="1000"/>
                                        <p:tgtEl>
                                          <p:spTgt spid="74"/>
                                        </p:tgtEl>
                                      </p:cBhvr>
                                    </p:animEffect>
                                    <p:anim calcmode="lin" valueType="num">
                                      <p:cBhvr>
                                        <p:cTn id="8" dur="1000" fill="hold"/>
                                        <p:tgtEl>
                                          <p:spTgt spid="74"/>
                                        </p:tgtEl>
                                        <p:attrNameLst>
                                          <p:attrName>ppt_x</p:attrName>
                                        </p:attrNameLst>
                                      </p:cBhvr>
                                      <p:tavLst>
                                        <p:tav tm="0">
                                          <p:val>
                                            <p:strVal val="#ppt_x"/>
                                          </p:val>
                                        </p:tav>
                                        <p:tav tm="100000">
                                          <p:val>
                                            <p:strVal val="#ppt_x"/>
                                          </p:val>
                                        </p:tav>
                                      </p:tavLst>
                                    </p:anim>
                                    <p:anim calcmode="lin" valueType="num">
                                      <p:cBhvr>
                                        <p:cTn id="9" dur="900" decel="100000" fill="hold"/>
                                        <p:tgtEl>
                                          <p:spTgt spid="74"/>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74"/>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图片1"/>
          <p:cNvPicPr>
            <a:picLocks noChangeAspect="1"/>
          </p:cNvPicPr>
          <p:nvPr/>
        </p:nvPicPr>
        <p:blipFill>
          <a:blip r:embed="rId2" cstate="print"/>
          <a:stretch>
            <a:fillRect/>
          </a:stretch>
        </p:blipFill>
        <p:spPr>
          <a:xfrm>
            <a:off x="9525" y="-20955"/>
            <a:ext cx="12225655" cy="6873240"/>
          </a:xfrm>
          <a:prstGeom prst="rect">
            <a:avLst/>
          </a:prstGeom>
        </p:spPr>
      </p:pic>
      <p:sp>
        <p:nvSpPr>
          <p:cNvPr id="9217" name="内容占位符 3"/>
          <p:cNvSpPr>
            <a:spLocks noGrp="1"/>
          </p:cNvSpPr>
          <p:nvPr>
            <p:ph idx="1"/>
          </p:nvPr>
        </p:nvSpPr>
        <p:spPr>
          <a:xfrm>
            <a:off x="1309370" y="1421130"/>
            <a:ext cx="10244455" cy="3345180"/>
          </a:xfrm>
        </p:spPr>
        <p:txBody>
          <a:bodyPr vert="horz" wrap="square" lIns="91440" tIns="45720" rIns="91440" bIns="45720" anchor="t"/>
          <a:lstStyle/>
          <a:p>
            <a:pPr indent="0" defTabSz="685800" fontAlgn="auto">
              <a:lnSpc>
                <a:spcPts val="3000"/>
              </a:lnSpc>
              <a:spcBef>
                <a:spcPts val="1200"/>
              </a:spcBef>
              <a:buSzPct val="100000"/>
              <a:buFont typeface="Wingdings" panose="05000000000000000000" pitchFamily="2" charset="2"/>
              <a:buChar char="Ø"/>
            </a:pPr>
            <a:r>
              <a:rPr lang="zh-CN" altLang="zh-CN" kern="1200" dirty="0">
                <a:solidFill>
                  <a:srgbClr val="FFFF00"/>
                </a:solidFill>
                <a:latin typeface="Arial" panose="020B0604020202020204" pitchFamily="34" charset="0"/>
                <a:ea typeface="+mj-ea"/>
                <a:cs typeface="+mn-cs"/>
              </a:rPr>
              <a:t>技术开发部</a:t>
            </a:r>
            <a:endParaRPr lang="zh-CN" altLang="zh-CN" kern="1200" dirty="0">
              <a:solidFill>
                <a:schemeClr val="bg1"/>
              </a:solidFill>
              <a:latin typeface="Arial" panose="020B0604020202020204" pitchFamily="34" charset="0"/>
              <a:ea typeface="+mj-ea"/>
              <a:cs typeface="+mn-cs"/>
            </a:endParaRPr>
          </a:p>
          <a:p>
            <a:pPr indent="0" defTabSz="685800" fontAlgn="auto">
              <a:lnSpc>
                <a:spcPts val="3000"/>
              </a:lnSpc>
              <a:spcBef>
                <a:spcPts val="1200"/>
              </a:spcBef>
              <a:buSzPct val="100000"/>
              <a:buFont typeface="Wingdings" panose="05000000000000000000" pitchFamily="2" charset="2"/>
              <a:buNone/>
            </a:pPr>
            <a:r>
              <a:rPr lang="en-US" altLang="zh-CN" dirty="0">
                <a:solidFill>
                  <a:schemeClr val="bg1"/>
                </a:solidFill>
                <a:latin typeface="Arial" panose="020B0604020202020204" pitchFamily="34" charset="0"/>
                <a:ea typeface="+mj-ea"/>
              </a:rPr>
              <a:t>   Technology Development Department</a:t>
            </a:r>
            <a:endParaRPr lang="zh-CN" altLang="zh-CN" kern="1200" dirty="0">
              <a:solidFill>
                <a:schemeClr val="bg1"/>
              </a:solidFill>
              <a:latin typeface="Arial" panose="020B0604020202020204" pitchFamily="34" charset="0"/>
              <a:ea typeface="+mj-ea"/>
              <a:cs typeface="+mn-cs"/>
            </a:endParaRPr>
          </a:p>
          <a:p>
            <a:pPr indent="0" defTabSz="685800" fontAlgn="auto">
              <a:lnSpc>
                <a:spcPts val="3000"/>
              </a:lnSpc>
              <a:spcBef>
                <a:spcPts val="1200"/>
              </a:spcBef>
              <a:buSzPct val="100000"/>
              <a:buFont typeface="Wingdings" panose="05000000000000000000" pitchFamily="2" charset="2"/>
              <a:buChar char="Ø"/>
            </a:pPr>
            <a:r>
              <a:rPr lang="zh-CN" altLang="zh-CN" sz="2000" kern="1200" dirty="0">
                <a:solidFill>
                  <a:schemeClr val="bg1"/>
                </a:solidFill>
                <a:latin typeface="方正大黑简体" panose="03000509000000000000" charset="-122"/>
                <a:ea typeface="方正大黑简体" panose="03000509000000000000" charset="-122"/>
                <a:cs typeface="方正大黑简体" panose="03000509000000000000" charset="-122"/>
              </a:rPr>
              <a:t>公司拥有一批从事化油器技术开发</a:t>
            </a:r>
            <a:r>
              <a:rPr lang="zh-CN" altLang="en-US" sz="2000" kern="1200" dirty="0">
                <a:solidFill>
                  <a:schemeClr val="bg1"/>
                </a:solidFill>
                <a:latin typeface="方正大黑简体" panose="03000509000000000000" charset="-122"/>
                <a:ea typeface="方正大黑简体" panose="03000509000000000000" charset="-122"/>
                <a:cs typeface="方正大黑简体" panose="03000509000000000000" charset="-122"/>
              </a:rPr>
              <a:t>经验丰富、能力突出的</a:t>
            </a:r>
            <a:r>
              <a:rPr lang="zh-CN" altLang="zh-CN" sz="2000" kern="1200" dirty="0">
                <a:solidFill>
                  <a:schemeClr val="bg1"/>
                </a:solidFill>
                <a:latin typeface="方正大黑简体" panose="03000509000000000000" charset="-122"/>
                <a:ea typeface="方正大黑简体" panose="03000509000000000000" charset="-122"/>
                <a:cs typeface="方正大黑简体" panose="03000509000000000000" charset="-122"/>
              </a:rPr>
              <a:t>人才队伍，</a:t>
            </a:r>
            <a:r>
              <a:rPr lang="en-US" altLang="zh-CN" sz="2000" kern="1200" dirty="0">
                <a:solidFill>
                  <a:schemeClr val="bg1"/>
                </a:solidFill>
                <a:latin typeface="方正大黑简体" panose="03000509000000000000" charset="-122"/>
                <a:ea typeface="方正大黑简体" panose="03000509000000000000" charset="-122"/>
                <a:cs typeface="方正大黑简体" panose="03000509000000000000" charset="-122"/>
              </a:rPr>
              <a:t> </a:t>
            </a:r>
            <a:r>
              <a:rPr lang="zh-CN" altLang="en-US" sz="2000" kern="1200" dirty="0">
                <a:solidFill>
                  <a:schemeClr val="bg1"/>
                </a:solidFill>
                <a:latin typeface="方正大黑简体" panose="03000509000000000000" charset="-122"/>
                <a:ea typeface="方正大黑简体" panose="03000509000000000000" charset="-122"/>
                <a:cs typeface="方正大黑简体" panose="03000509000000000000" charset="-122"/>
              </a:rPr>
              <a:t>系统的开发流程，完善的开发制造、检测能力，能够更快更好的完成客户的新产品开发任务。</a:t>
            </a:r>
            <a:endParaRPr lang="zh-CN" altLang="en-US" kern="1200" dirty="0">
              <a:solidFill>
                <a:schemeClr val="bg1"/>
              </a:solidFill>
              <a:latin typeface="Arial" panose="020B0604020202020204" pitchFamily="34" charset="0"/>
              <a:ea typeface="+mj-ea"/>
              <a:cs typeface="+mn-cs"/>
            </a:endParaRPr>
          </a:p>
          <a:p>
            <a:pPr indent="0" defTabSz="685800" fontAlgn="auto">
              <a:lnSpc>
                <a:spcPts val="3000"/>
              </a:lnSpc>
              <a:spcBef>
                <a:spcPts val="1200"/>
              </a:spcBef>
              <a:buSzPct val="100000"/>
              <a:buFont typeface="Wingdings" panose="05000000000000000000" pitchFamily="2" charset="2"/>
              <a:buNone/>
            </a:pPr>
            <a:r>
              <a:rPr lang="en-US" altLang="zh-CN" dirty="0">
                <a:solidFill>
                  <a:schemeClr val="bg1"/>
                </a:solidFill>
                <a:latin typeface="Arial" panose="020B0604020202020204" pitchFamily="34" charset="0"/>
                <a:ea typeface="+mj-ea"/>
              </a:rPr>
              <a:t>   </a:t>
            </a:r>
            <a:r>
              <a:rPr lang="en-US" altLang="zh-CN" sz="2000" dirty="0">
                <a:solidFill>
                  <a:schemeClr val="bg1"/>
                </a:solidFill>
                <a:latin typeface="Arial" panose="020B0604020202020204" pitchFamily="34" charset="0"/>
                <a:ea typeface="+mj-ea"/>
              </a:rPr>
              <a:t> </a:t>
            </a:r>
            <a:r>
              <a:rPr lang="en-US" altLang="zh-CN" sz="2000" dirty="0">
                <a:solidFill>
                  <a:schemeClr val="bg1"/>
                </a:solidFill>
                <a:latin typeface="方正大黑简体" panose="03000509000000000000" charset="-122"/>
                <a:ea typeface="方正大黑简体" panose="03000509000000000000" charset="-122"/>
              </a:rPr>
              <a:t>The company has a talent team with rich experience and outstanding ability engaging in carburetor technology development, system development process, perfect development, manufacturing and testing capabilities, can complete the customer's new product development tasks faster and better.</a:t>
            </a:r>
            <a:endParaRPr lang="zh-CN" altLang="zh-CN" sz="2000" kern="1200" dirty="0">
              <a:solidFill>
                <a:schemeClr val="bg1"/>
              </a:solidFill>
              <a:latin typeface="方正大黑简体" panose="03000509000000000000" charset="-122"/>
              <a:ea typeface="方正大黑简体" panose="03000509000000000000" charset="-122"/>
              <a:cs typeface="+mn-cs"/>
            </a:endParaRPr>
          </a:p>
          <a:p>
            <a:pPr indent="0" defTabSz="685800" fontAlgn="auto">
              <a:lnSpc>
                <a:spcPts val="3000"/>
              </a:lnSpc>
              <a:spcBef>
                <a:spcPts val="1200"/>
              </a:spcBef>
              <a:buSzPct val="100000"/>
            </a:pPr>
            <a:endParaRPr lang="zh-CN" altLang="zh-CN" sz="2000" kern="1200" dirty="0">
              <a:solidFill>
                <a:schemeClr val="bg1"/>
              </a:solidFill>
              <a:latin typeface="方正大黑简体" panose="03000509000000000000" charset="-122"/>
              <a:ea typeface="方正大黑简体" panose="03000509000000000000" charset="-122"/>
              <a:cs typeface="+mn-cs"/>
            </a:endParaRPr>
          </a:p>
        </p:txBody>
      </p:sp>
      <p:pic>
        <p:nvPicPr>
          <p:cNvPr id="9" name="图片 8" descr="白色LOGO"/>
          <p:cNvPicPr>
            <a:picLocks noChangeAspect="1"/>
          </p:cNvPicPr>
          <p:nvPr/>
        </p:nvPicPr>
        <p:blipFill>
          <a:blip r:embed="rId3" cstate="print"/>
          <a:stretch>
            <a:fillRect/>
          </a:stretch>
        </p:blipFill>
        <p:spPr>
          <a:xfrm>
            <a:off x="10005695" y="325120"/>
            <a:ext cx="1691005" cy="386080"/>
          </a:xfrm>
          <a:prstGeom prst="rect">
            <a:avLst/>
          </a:prstGeom>
        </p:spPr>
      </p:pic>
      <p:pic>
        <p:nvPicPr>
          <p:cNvPr id="3" name="图片 2" descr="图片2"/>
          <p:cNvPicPr>
            <a:picLocks noChangeAspect="1"/>
          </p:cNvPicPr>
          <p:nvPr/>
        </p:nvPicPr>
        <p:blipFill>
          <a:blip r:embed="rId4" cstate="print"/>
          <a:stretch>
            <a:fillRect/>
          </a:stretch>
        </p:blipFill>
        <p:spPr>
          <a:xfrm>
            <a:off x="97790" y="73660"/>
            <a:ext cx="1754505" cy="182499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250" advTm="3000">
        <p:fade/>
      </p:transition>
    </mc:Choice>
    <mc:Fallback xmlns="">
      <p:transition advTm="3000">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图片1"/>
          <p:cNvPicPr>
            <a:picLocks noChangeAspect="1"/>
          </p:cNvPicPr>
          <p:nvPr/>
        </p:nvPicPr>
        <p:blipFill>
          <a:blip r:embed="rId2" cstate="print"/>
          <a:stretch>
            <a:fillRect/>
          </a:stretch>
        </p:blipFill>
        <p:spPr>
          <a:xfrm>
            <a:off x="-34290" y="-17145"/>
            <a:ext cx="12259310" cy="6892290"/>
          </a:xfrm>
          <a:prstGeom prst="rect">
            <a:avLst/>
          </a:prstGeom>
        </p:spPr>
      </p:pic>
      <p:sp>
        <p:nvSpPr>
          <p:cNvPr id="10241" name="内容占位符 1"/>
          <p:cNvSpPr>
            <a:spLocks noGrp="1"/>
          </p:cNvSpPr>
          <p:nvPr>
            <p:ph idx="1"/>
          </p:nvPr>
        </p:nvSpPr>
        <p:spPr>
          <a:xfrm>
            <a:off x="927100" y="893445"/>
            <a:ext cx="10459720" cy="4581525"/>
          </a:xfrm>
        </p:spPr>
        <p:txBody>
          <a:bodyPr vert="horz" wrap="square" lIns="91440" tIns="45720" rIns="91440" bIns="45720" numCol="1" anchor="t" anchorCtr="0" compatLnSpc="1"/>
          <a:lstStyle/>
          <a:p>
            <a:pPr marL="268605" lvl="0" indent="0" algn="just" defTabSz="685800" eaLnBrk="0" fontAlgn="base" hangingPunct="0">
              <a:lnSpc>
                <a:spcPts val="3000"/>
              </a:lnSpc>
              <a:spcBef>
                <a:spcPts val="1300"/>
              </a:spcBef>
              <a:spcAft>
                <a:spcPct val="0"/>
              </a:spcAft>
              <a:buClr>
                <a:srgbClr val="BBDFF5"/>
              </a:buClr>
              <a:buFont typeface="Wingdings" panose="05000000000000000000" pitchFamily="2" charset="2"/>
              <a:buChar char="Ø"/>
              <a:defRPr/>
            </a:pPr>
            <a:r>
              <a:rPr kumimoji="0" lang="en-US" altLang="zh-CN" sz="2000" b="1" i="0" u="none" strike="noStrike" kern="1200" cap="none" spc="0" normalizeH="0" baseline="0" noProof="1">
                <a:ln>
                  <a:noFill/>
                </a:ln>
                <a:solidFill>
                  <a:srgbClr val="FFFF00"/>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  </a:t>
            </a:r>
            <a:r>
              <a:rPr kumimoji="0" lang="zh-CN" altLang="zh-CN" sz="2000" b="1" i="0" u="none" strike="noStrike" kern="1200" cap="none" spc="0" normalizeH="0" baseline="0" noProof="1">
                <a:ln>
                  <a:noFill/>
                </a:ln>
                <a:solidFill>
                  <a:srgbClr val="FFFF00"/>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开发队伍</a:t>
            </a:r>
            <a:endParaRPr kumimoji="0" lang="zh-CN" altLang="zh-CN" sz="2000" b="1" i="0" u="none" strike="noStrike" kern="1200" cap="none" spc="0" normalizeH="0" baseline="0" noProof="1">
              <a:ln>
                <a:noFill/>
              </a:ln>
              <a:solidFill>
                <a:schemeClr val="bg1"/>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a:p>
            <a:pPr marL="268605" lvl="0" indent="0" algn="just" defTabSz="685800" eaLnBrk="0" fontAlgn="base" hangingPunct="0">
              <a:lnSpc>
                <a:spcPts val="3000"/>
              </a:lnSpc>
              <a:spcBef>
                <a:spcPts val="1300"/>
              </a:spcBef>
              <a:spcAft>
                <a:spcPct val="0"/>
              </a:spcAft>
              <a:buClr>
                <a:srgbClr val="BBDFF5"/>
              </a:buClr>
              <a:buFont typeface="Wingdings" panose="05000000000000000000" pitchFamily="2" charset="2"/>
              <a:buNone/>
              <a:defRPr/>
            </a:pPr>
            <a:r>
              <a:rPr lang="en-US" altLang="zh-CN" sz="2000" b="1" noProof="1">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    Development team</a:t>
            </a:r>
            <a:r>
              <a:rPr kumimoji="0" lang="zh-CN" altLang="zh-CN" sz="2000" b="1" i="0" u="none" strike="noStrike" kern="1200" cap="none" spc="0" normalizeH="0" baseline="0" noProof="1">
                <a:ln>
                  <a:noFill/>
                </a:ln>
                <a:solidFill>
                  <a:schemeClr val="bg1"/>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a:t>
            </a:r>
          </a:p>
          <a:p>
            <a:pPr marL="0" lvl="0" indent="0" algn="just" defTabSz="685800" eaLnBrk="0" fontAlgn="base" hangingPunct="0">
              <a:lnSpc>
                <a:spcPts val="3000"/>
              </a:lnSpc>
              <a:spcBef>
                <a:spcPts val="1300"/>
              </a:spcBef>
              <a:spcAft>
                <a:spcPct val="0"/>
              </a:spcAft>
              <a:buClr>
                <a:srgbClr val="BBDFF5"/>
              </a:buClr>
              <a:buNone/>
              <a:defRPr/>
            </a:pPr>
            <a:r>
              <a:rPr kumimoji="0" lang="zh-CN" altLang="zh-CN" sz="2000" b="0" i="0" u="none" strike="noStrike" kern="1200" cap="none" spc="0" normalizeH="0" baseline="0" noProof="1">
                <a:ln>
                  <a:noFill/>
                </a:ln>
                <a:solidFill>
                  <a:schemeClr val="bg1"/>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      </a:t>
            </a:r>
            <a:r>
              <a:rPr kumimoji="0" lang="zh-CN" altLang="zh-CN" sz="2000" b="0" i="0" u="none" strike="noStrike" kern="1200" cap="none" spc="0" normalizeH="0" baseline="0" noProof="1">
                <a:ln>
                  <a:noFill/>
                </a:ln>
                <a:solidFill>
                  <a:schemeClr val="bg1"/>
                </a:solidFill>
                <a:effectLst/>
                <a:uLnTx/>
                <a:uFillTx/>
                <a:latin typeface="方正大黑简体" panose="03000509000000000000" charset="-122"/>
                <a:ea typeface="方正大黑简体" panose="03000509000000000000" charset="-122"/>
                <a:cs typeface="方正大黑简体" panose="03000509000000000000" charset="-122"/>
              </a:rPr>
              <a:t> 公司拥有一批从事化油器技术开发</a:t>
            </a:r>
            <a:r>
              <a:rPr kumimoji="0" lang="zh-CN" altLang="en-US" sz="2000" b="0" i="0" u="none" strike="noStrike" kern="1200" cap="none" spc="0" normalizeH="0" baseline="0" noProof="1">
                <a:ln>
                  <a:noFill/>
                </a:ln>
                <a:solidFill>
                  <a:schemeClr val="bg1"/>
                </a:solidFill>
                <a:effectLst/>
                <a:uLnTx/>
                <a:uFillTx/>
                <a:latin typeface="方正大黑简体" panose="03000509000000000000" charset="-122"/>
                <a:ea typeface="方正大黑简体" panose="03000509000000000000" charset="-122"/>
                <a:cs typeface="方正大黑简体" panose="03000509000000000000" charset="-122"/>
              </a:rPr>
              <a:t>经验丰富的</a:t>
            </a:r>
            <a:r>
              <a:rPr kumimoji="0" lang="zh-CN" altLang="zh-CN" sz="2000" b="0" i="0" u="none" strike="noStrike" kern="1200" cap="none" spc="0" normalizeH="0" baseline="0" noProof="1">
                <a:ln>
                  <a:noFill/>
                </a:ln>
                <a:solidFill>
                  <a:schemeClr val="bg1"/>
                </a:solidFill>
                <a:effectLst/>
                <a:uLnTx/>
                <a:uFillTx/>
                <a:latin typeface="方正大黑简体" panose="03000509000000000000" charset="-122"/>
                <a:ea typeface="方正大黑简体" panose="03000509000000000000" charset="-122"/>
                <a:cs typeface="方正大黑简体" panose="03000509000000000000" charset="-122"/>
              </a:rPr>
              <a:t>人才队伍，有着</a:t>
            </a:r>
            <a:r>
              <a:rPr kumimoji="0" lang="zh-CN" altLang="en-US" sz="2000" b="0" i="0" u="none" strike="noStrike" kern="1200" cap="none" spc="0" normalizeH="0" baseline="0" noProof="1">
                <a:ln>
                  <a:noFill/>
                </a:ln>
                <a:solidFill>
                  <a:schemeClr val="bg1"/>
                </a:solidFill>
                <a:effectLst/>
                <a:uLnTx/>
                <a:uFillTx/>
                <a:latin typeface="方正大黑简体" panose="03000509000000000000" charset="-122"/>
                <a:ea typeface="方正大黑简体" panose="03000509000000000000" charset="-122"/>
                <a:cs typeface="方正大黑简体" panose="03000509000000000000" charset="-122"/>
              </a:rPr>
              <a:t>很强</a:t>
            </a:r>
            <a:r>
              <a:rPr kumimoji="0" lang="zh-CN" altLang="zh-CN" sz="2000" b="0" i="0" u="none" strike="noStrike" kern="1200" cap="none" spc="0" normalizeH="0" baseline="0" noProof="1">
                <a:ln>
                  <a:noFill/>
                </a:ln>
                <a:solidFill>
                  <a:schemeClr val="bg1"/>
                </a:solidFill>
                <a:effectLst/>
                <a:uLnTx/>
                <a:uFillTx/>
                <a:latin typeface="方正大黑简体" panose="03000509000000000000" charset="-122"/>
                <a:ea typeface="方正大黑简体" panose="03000509000000000000" charset="-122"/>
                <a:cs typeface="方正大黑简体" panose="03000509000000000000" charset="-122"/>
              </a:rPr>
              <a:t>的开发设计能力，可根据客户的需求，设计完成化油器的三维模型，并与主机厂共同协商和确认，按客户要求的进度，制作完成化油器样品，通过技术参数的测试和调整，达到主机厂和客户的要求。</a:t>
            </a:r>
            <a:endParaRPr kumimoji="0" lang="zh-CN" altLang="zh-CN" sz="2000" b="0" i="0" u="none" strike="noStrike" kern="1200" cap="none" spc="0" normalizeH="0" baseline="0" noProof="1">
              <a:ln>
                <a:noFill/>
              </a:ln>
              <a:solidFill>
                <a:schemeClr val="bg1"/>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a:p>
            <a:pPr marL="0" lvl="0" indent="0" algn="just" defTabSz="685800" eaLnBrk="0" fontAlgn="base" hangingPunct="0">
              <a:lnSpc>
                <a:spcPts val="3000"/>
              </a:lnSpc>
              <a:spcBef>
                <a:spcPts val="1300"/>
              </a:spcBef>
              <a:spcAft>
                <a:spcPct val="0"/>
              </a:spcAft>
              <a:buClr>
                <a:srgbClr val="BBDFF5"/>
              </a:buClr>
              <a:buNone/>
              <a:defRPr/>
            </a:pPr>
            <a:r>
              <a:rPr kumimoji="0" lang="zh-CN" altLang="zh-CN" sz="2000" b="0" i="0" u="none" strike="noStrike" kern="1200" cap="none" spc="0" normalizeH="0" baseline="0" noProof="1">
                <a:ln>
                  <a:noFill/>
                </a:ln>
                <a:solidFill>
                  <a:schemeClr val="bg1"/>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      </a:t>
            </a:r>
            <a:r>
              <a:rPr kumimoji="0" lang="zh-CN" altLang="zh-CN" sz="2000" b="0" i="0" u="none" strike="noStrike" kern="1200" cap="none" spc="0" normalizeH="0" baseline="0" noProof="1">
                <a:ln>
                  <a:noFill/>
                </a:ln>
                <a:solidFill>
                  <a:schemeClr val="bg1"/>
                </a:solidFill>
                <a:effectLst/>
                <a:uLnTx/>
                <a:uFillTx/>
                <a:latin typeface="方正大黑简体" panose="03000509000000000000" charset="-122"/>
                <a:ea typeface="方正大黑简体" panose="03000509000000000000" charset="-122"/>
                <a:cs typeface="微软雅黑" panose="020B0503020204020204" pitchFamily="34" charset="-122"/>
              </a:rPr>
              <a:t> </a:t>
            </a:r>
            <a:r>
              <a:rPr lang="en-US" altLang="zh-CN" sz="2000" noProof="1">
                <a:solidFill>
                  <a:schemeClr val="bg1"/>
                </a:solidFill>
                <a:latin typeface="方正大黑简体" panose="03000509000000000000" charset="-122"/>
                <a:ea typeface="方正大黑简体" panose="03000509000000000000" charset="-122"/>
                <a:cs typeface="微软雅黑" panose="020B0503020204020204" pitchFamily="34" charset="-122"/>
              </a:rPr>
              <a:t>The company has a talent team with rich experience engaged in carburetor technology development, which has strong development and design capabilities, and can design and complete the three-dimensional model of carburetor according to customer needs, produce and complete carburetor samplesand by consulting and confirming with the host plant and according to the rate of progress required by customer, and meet the requirements of the host plant and customers,through the testing and adjustment of technical parameters.</a:t>
            </a:r>
            <a:endParaRPr kumimoji="0" lang="en-US" altLang="zh-CN" sz="2000" b="1" i="0" u="none" strike="noStrike" kern="1200" cap="none" spc="0" normalizeH="0" baseline="0" noProof="1">
              <a:ln>
                <a:noFill/>
              </a:ln>
              <a:solidFill>
                <a:schemeClr val="bg1"/>
              </a:solidFill>
              <a:effectLst/>
              <a:uLnTx/>
              <a:uFillTx/>
              <a:latin typeface="方正大黑简体" panose="03000509000000000000" charset="-122"/>
              <a:ea typeface="方正大黑简体" panose="03000509000000000000" charset="-122"/>
              <a:cs typeface="微软雅黑" panose="020B0503020204020204" pitchFamily="34" charset="-122"/>
            </a:endParaRPr>
          </a:p>
          <a:p>
            <a:pPr marL="0" marR="0" lvl="0" indent="0" algn="just" defTabSz="685800" rtl="0" eaLnBrk="0" fontAlgn="base" hangingPunct="0">
              <a:lnSpc>
                <a:spcPts val="3000"/>
              </a:lnSpc>
              <a:spcBef>
                <a:spcPts val="1300"/>
              </a:spcBef>
              <a:spcAft>
                <a:spcPct val="0"/>
              </a:spcAft>
              <a:buClr>
                <a:srgbClr val="BBDFF5"/>
              </a:buClr>
              <a:buSzTx/>
              <a:buFont typeface="Wingdings" panose="05000000000000000000" pitchFamily="2" charset="2"/>
              <a:buNone/>
              <a:defRPr/>
            </a:pPr>
            <a:endParaRPr kumimoji="0" lang="zh-CN" altLang="zh-CN" sz="2000" b="0" i="0" u="none" strike="noStrike" kern="1200" cap="none" spc="0" normalizeH="0" baseline="0" noProof="1">
              <a:ln>
                <a:noFill/>
              </a:ln>
              <a:solidFill>
                <a:schemeClr val="bg1"/>
              </a:solidFill>
              <a:effectLst/>
              <a:uLnTx/>
              <a:uFillTx/>
              <a:latin typeface="方正大黑简体" panose="03000509000000000000" charset="-122"/>
              <a:ea typeface="方正大黑简体" panose="03000509000000000000" charset="-122"/>
              <a:cs typeface="微软雅黑" panose="020B0503020204020204" pitchFamily="34" charset="-122"/>
            </a:endParaRPr>
          </a:p>
        </p:txBody>
      </p:sp>
      <p:pic>
        <p:nvPicPr>
          <p:cNvPr id="18" name="图片 17" descr="图片2"/>
          <p:cNvPicPr>
            <a:picLocks noChangeAspect="1"/>
          </p:cNvPicPr>
          <p:nvPr/>
        </p:nvPicPr>
        <p:blipFill>
          <a:blip r:embed="rId3" cstate="print"/>
          <a:stretch>
            <a:fillRect/>
          </a:stretch>
        </p:blipFill>
        <p:spPr>
          <a:xfrm>
            <a:off x="91440" y="10795"/>
            <a:ext cx="2269490" cy="2359660"/>
          </a:xfrm>
          <a:prstGeom prst="rect">
            <a:avLst/>
          </a:prstGeom>
        </p:spPr>
      </p:pic>
      <p:pic>
        <p:nvPicPr>
          <p:cNvPr id="17" name="图片 16" descr="白色LOGO"/>
          <p:cNvPicPr>
            <a:picLocks noChangeAspect="1"/>
          </p:cNvPicPr>
          <p:nvPr/>
        </p:nvPicPr>
        <p:blipFill>
          <a:blip r:embed="rId4" cstate="print"/>
          <a:stretch>
            <a:fillRect/>
          </a:stretch>
        </p:blipFill>
        <p:spPr>
          <a:xfrm>
            <a:off x="10005695" y="325120"/>
            <a:ext cx="1691005" cy="38608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250" advTm="3000">
        <p:fade/>
      </p:transition>
    </mc:Choice>
    <mc:Fallback xmlns="">
      <p:transition advTm="300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descr="图片1"/>
          <p:cNvPicPr>
            <a:picLocks noChangeAspect="1"/>
          </p:cNvPicPr>
          <p:nvPr/>
        </p:nvPicPr>
        <p:blipFill>
          <a:blip r:embed="rId3" cstate="print"/>
          <a:stretch>
            <a:fillRect/>
          </a:stretch>
        </p:blipFill>
        <p:spPr>
          <a:xfrm>
            <a:off x="-3810" y="-635"/>
            <a:ext cx="12199620" cy="6858635"/>
          </a:xfrm>
          <a:prstGeom prst="rect">
            <a:avLst/>
          </a:prstGeom>
        </p:spPr>
      </p:pic>
      <p:pic>
        <p:nvPicPr>
          <p:cNvPr id="9" name="图片 8" descr="图片2"/>
          <p:cNvPicPr>
            <a:picLocks noChangeAspect="1"/>
          </p:cNvPicPr>
          <p:nvPr/>
        </p:nvPicPr>
        <p:blipFill>
          <a:blip r:embed="rId4" cstate="print"/>
          <a:stretch>
            <a:fillRect/>
          </a:stretch>
        </p:blipFill>
        <p:spPr>
          <a:xfrm>
            <a:off x="91440" y="10795"/>
            <a:ext cx="2269490" cy="2359660"/>
          </a:xfrm>
          <a:prstGeom prst="rect">
            <a:avLst/>
          </a:prstGeom>
        </p:spPr>
      </p:pic>
      <p:sp>
        <p:nvSpPr>
          <p:cNvPr id="6" name="椭圆 5"/>
          <p:cNvSpPr/>
          <p:nvPr/>
        </p:nvSpPr>
        <p:spPr>
          <a:xfrm>
            <a:off x="2090245" y="1782938"/>
            <a:ext cx="3068605" cy="3068605"/>
          </a:xfrm>
          <a:prstGeom prst="ellipse">
            <a:avLst/>
          </a:prstGeom>
          <a:gradFill flip="none" rotWithShape="1">
            <a:gsLst>
              <a:gs pos="0">
                <a:srgbClr val="00D1FE">
                  <a:alpha val="95000"/>
                </a:srgbClr>
              </a:gs>
              <a:gs pos="100000">
                <a:srgbClr val="397CD5">
                  <a:alpha val="95000"/>
                </a:srgbClr>
              </a:gs>
            </a:gsLst>
            <a:lin ang="2700000" scaled="1"/>
            <a:tileRect/>
          </a:gradFill>
          <a:ln>
            <a:noFill/>
          </a:ln>
          <a:effectLst>
            <a:outerShdw blurRad="406400" dist="241300" dir="2700000" algn="tl"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a:solidFill>
                <a:schemeClr val="bg1"/>
              </a:solidFill>
              <a:latin typeface="PangMenZhengDao" panose="02010600030101010101" pitchFamily="2" charset="-122"/>
              <a:ea typeface="PangMenZhengDao" panose="02010600030101010101" pitchFamily="2" charset="-122"/>
              <a:sym typeface="PangMenZhengDao" panose="02010600030101010101" pitchFamily="2" charset="-122"/>
            </a:endParaRPr>
          </a:p>
        </p:txBody>
      </p:sp>
      <p:sp>
        <p:nvSpPr>
          <p:cNvPr id="24" name="椭圆 23"/>
          <p:cNvSpPr/>
          <p:nvPr/>
        </p:nvSpPr>
        <p:spPr>
          <a:xfrm>
            <a:off x="3428941" y="324975"/>
            <a:ext cx="451775" cy="451775"/>
          </a:xfrm>
          <a:prstGeom prst="ellipse">
            <a:avLst/>
          </a:prstGeom>
          <a:gradFill flip="none" rotWithShape="1">
            <a:gsLst>
              <a:gs pos="0">
                <a:srgbClr val="00D1FE">
                  <a:alpha val="95000"/>
                </a:srgbClr>
              </a:gs>
              <a:gs pos="100000">
                <a:srgbClr val="397CD5">
                  <a:alpha val="95000"/>
                </a:srgbClr>
              </a:gs>
            </a:gsLst>
            <a:lin ang="2700000" scaled="1"/>
            <a:tileRect/>
          </a:gradFill>
          <a:ln>
            <a:noFill/>
          </a:ln>
          <a:effectLst>
            <a:outerShdw blurRad="406400" dist="241300" dir="2700000" algn="tl"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dirty="0">
                <a:solidFill>
                  <a:schemeClr val="bg1"/>
                </a:solidFill>
                <a:latin typeface="PangMenZhengDao" panose="02010600030101010101" pitchFamily="2" charset="-122"/>
                <a:ea typeface="PangMenZhengDao" panose="02010600030101010101" pitchFamily="2" charset="-122"/>
                <a:sym typeface="PangMenZhengDao" panose="02010600030101010101" pitchFamily="2" charset="-122"/>
              </a:rPr>
              <a:t>①</a:t>
            </a:r>
          </a:p>
        </p:txBody>
      </p:sp>
      <p:sp>
        <p:nvSpPr>
          <p:cNvPr id="20" name="椭圆 19"/>
          <p:cNvSpPr/>
          <p:nvPr/>
        </p:nvSpPr>
        <p:spPr>
          <a:xfrm>
            <a:off x="4405571" y="937255"/>
            <a:ext cx="451775" cy="451485"/>
          </a:xfrm>
          <a:prstGeom prst="ellipse">
            <a:avLst/>
          </a:prstGeom>
          <a:gradFill flip="none" rotWithShape="1">
            <a:gsLst>
              <a:gs pos="0">
                <a:srgbClr val="00D1FE">
                  <a:alpha val="95000"/>
                </a:srgbClr>
              </a:gs>
              <a:gs pos="100000">
                <a:srgbClr val="397CD5">
                  <a:alpha val="95000"/>
                </a:srgbClr>
              </a:gs>
            </a:gsLst>
            <a:lin ang="2700000" scaled="1"/>
            <a:tileRect/>
          </a:gradFill>
          <a:ln>
            <a:noFill/>
          </a:ln>
          <a:effectLst>
            <a:outerShdw blurRad="406400" dist="241300" dir="2700000" algn="tl"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dirty="0">
                <a:solidFill>
                  <a:schemeClr val="bg1"/>
                </a:solidFill>
                <a:latin typeface="PangMenZhengDao" panose="02010600030101010101" pitchFamily="2" charset="-122"/>
                <a:ea typeface="PangMenZhengDao" panose="02010600030101010101" pitchFamily="2" charset="-122"/>
                <a:sym typeface="PangMenZhengDao" panose="02010600030101010101" pitchFamily="2" charset="-122"/>
              </a:rPr>
              <a:t>②</a:t>
            </a:r>
          </a:p>
        </p:txBody>
      </p:sp>
      <p:sp>
        <p:nvSpPr>
          <p:cNvPr id="16" name="椭圆 15"/>
          <p:cNvSpPr/>
          <p:nvPr/>
        </p:nvSpPr>
        <p:spPr>
          <a:xfrm>
            <a:off x="5279966" y="1600830"/>
            <a:ext cx="451775" cy="451485"/>
          </a:xfrm>
          <a:prstGeom prst="ellipse">
            <a:avLst/>
          </a:prstGeom>
          <a:gradFill flip="none" rotWithShape="1">
            <a:gsLst>
              <a:gs pos="0">
                <a:srgbClr val="00D1FE">
                  <a:alpha val="95000"/>
                </a:srgbClr>
              </a:gs>
              <a:gs pos="100000">
                <a:srgbClr val="397CD5">
                  <a:alpha val="95000"/>
                </a:srgbClr>
              </a:gs>
            </a:gsLst>
            <a:lin ang="2700000" scaled="1"/>
            <a:tileRect/>
          </a:gradFill>
          <a:ln>
            <a:noFill/>
          </a:ln>
          <a:effectLst>
            <a:outerShdw blurRad="406400" dist="241300" dir="2700000" algn="tl"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dirty="0">
                <a:solidFill>
                  <a:schemeClr val="bg1"/>
                </a:solidFill>
                <a:latin typeface="PangMenZhengDao" panose="02010600030101010101" pitchFamily="2" charset="-122"/>
                <a:ea typeface="PangMenZhengDao" panose="02010600030101010101" pitchFamily="2" charset="-122"/>
                <a:sym typeface="PangMenZhengDao" panose="02010600030101010101" pitchFamily="2" charset="-122"/>
              </a:rPr>
              <a:t>③</a:t>
            </a:r>
          </a:p>
        </p:txBody>
      </p:sp>
      <p:sp>
        <p:nvSpPr>
          <p:cNvPr id="12" name="椭圆 11"/>
          <p:cNvSpPr/>
          <p:nvPr/>
        </p:nvSpPr>
        <p:spPr>
          <a:xfrm>
            <a:off x="6830636" y="3121978"/>
            <a:ext cx="451775" cy="451485"/>
          </a:xfrm>
          <a:prstGeom prst="ellipse">
            <a:avLst/>
          </a:prstGeom>
          <a:gradFill flip="none" rotWithShape="1">
            <a:gsLst>
              <a:gs pos="0">
                <a:srgbClr val="00D1FE">
                  <a:alpha val="95000"/>
                </a:srgbClr>
              </a:gs>
              <a:gs pos="100000">
                <a:srgbClr val="397CD5">
                  <a:alpha val="95000"/>
                </a:srgbClr>
              </a:gs>
            </a:gsLst>
            <a:lin ang="2700000" scaled="1"/>
            <a:tileRect/>
          </a:gradFill>
          <a:ln>
            <a:noFill/>
          </a:ln>
          <a:effectLst>
            <a:outerShdw blurRad="406400" dist="241300" dir="2700000" algn="tl"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dirty="0">
                <a:solidFill>
                  <a:schemeClr val="bg1"/>
                </a:solidFill>
                <a:latin typeface="PangMenZhengDao" panose="02010600030101010101" pitchFamily="2" charset="-122"/>
                <a:ea typeface="PangMenZhengDao" panose="02010600030101010101" pitchFamily="2" charset="-122"/>
                <a:sym typeface="PangMenZhengDao" panose="02010600030101010101" pitchFamily="2" charset="-122"/>
              </a:rPr>
              <a:t>⑤</a:t>
            </a:r>
          </a:p>
        </p:txBody>
      </p:sp>
      <p:sp>
        <p:nvSpPr>
          <p:cNvPr id="35" name="矩形 34"/>
          <p:cNvSpPr/>
          <p:nvPr/>
        </p:nvSpPr>
        <p:spPr>
          <a:xfrm>
            <a:off x="5949950" y="1448747"/>
            <a:ext cx="3344545" cy="755650"/>
          </a:xfrm>
          <a:prstGeom prst="rect">
            <a:avLst/>
          </a:prstGeom>
        </p:spPr>
        <p:txBody>
          <a:bodyPr wrap="square">
            <a:spAutoFit/>
            <a:scene3d>
              <a:camera prst="orthographicFront"/>
              <a:lightRig rig="threePt" dir="t"/>
            </a:scene3d>
            <a:sp3d contourW="12700"/>
          </a:bodyPr>
          <a:lstStyle/>
          <a:p>
            <a:pPr>
              <a:lnSpc>
                <a:spcPct val="120000"/>
              </a:lnSpc>
            </a:pPr>
            <a:r>
              <a:rPr lang="zh-CN" altLang="en-US" dirty="0">
                <a:solidFill>
                  <a:schemeClr val="bg1"/>
                </a:solidFill>
                <a:latin typeface="方正大黑简体" panose="03000509000000000000" charset="-122"/>
                <a:ea typeface="方正大黑简体" panose="03000509000000000000" charset="-122"/>
                <a:sym typeface="PangMenZhengDao" panose="02010600030101010101" pitchFamily="2" charset="-122"/>
              </a:rPr>
              <a:t>主要合作客户 </a:t>
            </a:r>
          </a:p>
          <a:p>
            <a:pPr>
              <a:lnSpc>
                <a:spcPct val="120000"/>
              </a:lnSpc>
            </a:pPr>
            <a:r>
              <a:rPr lang="zh-CN" altLang="en-US" b="1" dirty="0">
                <a:solidFill>
                  <a:schemeClr val="bg1"/>
                </a:solidFill>
                <a:latin typeface="方正大黑简体" panose="03000509000000000000" charset="-122"/>
                <a:ea typeface="方正大黑简体" panose="03000509000000000000" charset="-122"/>
                <a:sym typeface="PangMenZhengDao" panose="02010600030101010101" pitchFamily="2" charset="-122"/>
              </a:rPr>
              <a:t> </a:t>
            </a:r>
            <a:r>
              <a:rPr lang="en-US" altLang="zh-CN" sz="1400" dirty="0">
                <a:solidFill>
                  <a:schemeClr val="bg1"/>
                </a:solidFill>
                <a:latin typeface="微软雅黑" panose="020B0503020204020204" pitchFamily="34" charset="-122"/>
                <a:ea typeface="微软雅黑" panose="020B0503020204020204" pitchFamily="34" charset="-122"/>
                <a:sym typeface="PangMenZhengDao" panose="02010600030101010101" pitchFamily="2" charset="-122"/>
              </a:rPr>
              <a:t>Major Cooperative Clients</a:t>
            </a:r>
            <a:r>
              <a:rPr lang="zh-CN" altLang="en-US" sz="1400" dirty="0">
                <a:solidFill>
                  <a:schemeClr val="bg1"/>
                </a:solidFill>
                <a:latin typeface="微软雅黑" panose="020B0503020204020204" pitchFamily="34" charset="-122"/>
                <a:ea typeface="微软雅黑" panose="020B0503020204020204" pitchFamily="34" charset="-122"/>
                <a:sym typeface="PangMenZhengDao" panose="02010600030101010101" pitchFamily="2" charset="-122"/>
              </a:rPr>
              <a:t> </a:t>
            </a:r>
          </a:p>
        </p:txBody>
      </p:sp>
      <p:sp>
        <p:nvSpPr>
          <p:cNvPr id="38" name="矩形 37"/>
          <p:cNvSpPr/>
          <p:nvPr/>
        </p:nvSpPr>
        <p:spPr>
          <a:xfrm>
            <a:off x="6905625" y="2196778"/>
            <a:ext cx="1953895" cy="681990"/>
          </a:xfrm>
          <a:prstGeom prst="rect">
            <a:avLst/>
          </a:prstGeom>
        </p:spPr>
        <p:txBody>
          <a:bodyPr wrap="square">
            <a:spAutoFit/>
            <a:scene3d>
              <a:camera prst="orthographicFront"/>
              <a:lightRig rig="threePt" dir="t"/>
            </a:scene3d>
            <a:sp3d contourW="12700"/>
          </a:bodyPr>
          <a:lstStyle/>
          <a:p>
            <a:pPr>
              <a:lnSpc>
                <a:spcPct val="120000"/>
              </a:lnSpc>
            </a:pPr>
            <a:r>
              <a:rPr lang="zh-CN" altLang="en-US" dirty="0">
                <a:solidFill>
                  <a:schemeClr val="bg1"/>
                </a:solidFill>
                <a:latin typeface="方正大黑简体" panose="03000509000000000000" charset="-122"/>
                <a:ea typeface="方正大黑简体" panose="03000509000000000000" charset="-122"/>
                <a:sym typeface="PangMenZhengDao" panose="02010600030101010101" pitchFamily="2" charset="-122"/>
              </a:rPr>
              <a:t>组织机构 </a:t>
            </a:r>
            <a:r>
              <a:rPr lang="zh-CN" altLang="en-US" b="1" dirty="0">
                <a:solidFill>
                  <a:schemeClr val="bg1"/>
                </a:solidFill>
                <a:latin typeface="方正大黑简体" panose="03000509000000000000" charset="-122"/>
                <a:ea typeface="方正大黑简体" panose="03000509000000000000" charset="-122"/>
                <a:sym typeface="PangMenZhengDao" panose="02010600030101010101" pitchFamily="2" charset="-122"/>
              </a:rPr>
              <a:t>   </a:t>
            </a:r>
          </a:p>
          <a:p>
            <a:pPr>
              <a:lnSpc>
                <a:spcPct val="120000"/>
              </a:lnSpc>
            </a:pPr>
            <a:r>
              <a:rPr lang="en-US" altLang="zh-CN" sz="1400" dirty="0">
                <a:solidFill>
                  <a:schemeClr val="bg1"/>
                </a:solidFill>
                <a:latin typeface="微软雅黑" panose="020B0503020204020204" pitchFamily="34" charset="-122"/>
                <a:ea typeface="微软雅黑" panose="020B0503020204020204" pitchFamily="34" charset="-122"/>
                <a:sym typeface="PangMenZhengDao" panose="02010600030101010101" pitchFamily="2" charset="-122"/>
              </a:rPr>
              <a:t>Organization</a:t>
            </a:r>
            <a:endParaRPr lang="zh-CN" altLang="en-US" sz="1400" dirty="0">
              <a:solidFill>
                <a:schemeClr val="bg1"/>
              </a:solidFill>
              <a:latin typeface="微软雅黑" panose="020B0503020204020204" pitchFamily="34" charset="-122"/>
              <a:ea typeface="微软雅黑" panose="020B0503020204020204" pitchFamily="34" charset="-122"/>
              <a:sym typeface="PangMenZhengDao" panose="02010600030101010101" pitchFamily="2" charset="-122"/>
            </a:endParaRPr>
          </a:p>
        </p:txBody>
      </p:sp>
      <p:sp>
        <p:nvSpPr>
          <p:cNvPr id="44" name="矩形 43"/>
          <p:cNvSpPr/>
          <p:nvPr/>
        </p:nvSpPr>
        <p:spPr>
          <a:xfrm>
            <a:off x="6929755" y="3718238"/>
            <a:ext cx="4796155" cy="681990"/>
          </a:xfrm>
          <a:prstGeom prst="rect">
            <a:avLst/>
          </a:prstGeom>
        </p:spPr>
        <p:txBody>
          <a:bodyPr wrap="square">
            <a:spAutoFit/>
            <a:scene3d>
              <a:camera prst="orthographicFront"/>
              <a:lightRig rig="threePt" dir="t"/>
            </a:scene3d>
            <a:sp3d contourW="12700"/>
          </a:bodyPr>
          <a:lstStyle/>
          <a:p>
            <a:pPr>
              <a:lnSpc>
                <a:spcPct val="120000"/>
              </a:lnSpc>
            </a:pPr>
            <a:r>
              <a:rPr lang="zh-CN" altLang="en-US" dirty="0">
                <a:solidFill>
                  <a:schemeClr val="bg1"/>
                </a:solidFill>
                <a:latin typeface="方正大黑简体" panose="03000509000000000000" charset="-122"/>
                <a:ea typeface="方正大黑简体" panose="03000509000000000000" charset="-122"/>
                <a:cs typeface="方正大黑简体" panose="03000509000000000000" charset="-122"/>
                <a:sym typeface="PangMenZhengDao" panose="02010600030101010101" pitchFamily="2" charset="-122"/>
              </a:rPr>
              <a:t>品保能力展示 </a:t>
            </a:r>
            <a:endParaRPr lang="zh-CN" altLang="en-US" b="1" dirty="0">
              <a:solidFill>
                <a:schemeClr val="bg1"/>
              </a:solidFill>
              <a:latin typeface="方正大黑简体" panose="03000509000000000000" charset="-122"/>
              <a:ea typeface="方正大黑简体" panose="03000509000000000000" charset="-122"/>
              <a:cs typeface="方正大黑简体" panose="03000509000000000000" charset="-122"/>
              <a:sym typeface="PangMenZhengDao" panose="02010600030101010101" pitchFamily="2" charset="-122"/>
            </a:endParaRPr>
          </a:p>
          <a:p>
            <a:pPr>
              <a:lnSpc>
                <a:spcPct val="120000"/>
              </a:lnSpc>
            </a:pPr>
            <a:r>
              <a:rPr lang="en-US" altLang="zh-CN" sz="1400" dirty="0">
                <a:solidFill>
                  <a:schemeClr val="bg1"/>
                </a:solidFill>
                <a:latin typeface="微软雅黑" panose="020B0503020204020204" pitchFamily="34" charset="-122"/>
                <a:ea typeface="微软雅黑" panose="020B0503020204020204" pitchFamily="34" charset="-122"/>
                <a:cs typeface="方正大黑简体" panose="03000509000000000000" charset="-122"/>
                <a:sym typeface="PangMenZhengDao" panose="02010600030101010101" pitchFamily="2" charset="-122"/>
              </a:rPr>
              <a:t>Display of Quality Assurance Ability</a:t>
            </a:r>
            <a:endParaRPr lang="zh-CN" altLang="en-US" sz="1400" dirty="0">
              <a:solidFill>
                <a:schemeClr val="bg1"/>
              </a:solidFill>
              <a:latin typeface="微软雅黑" panose="020B0503020204020204" pitchFamily="34" charset="-122"/>
              <a:ea typeface="微软雅黑" panose="020B0503020204020204" pitchFamily="34" charset="-122"/>
              <a:cs typeface="方正大黑简体" panose="03000509000000000000" charset="-122"/>
              <a:sym typeface="PangMenZhengDao" panose="02010600030101010101" pitchFamily="2" charset="-122"/>
            </a:endParaRPr>
          </a:p>
        </p:txBody>
      </p:sp>
      <p:sp>
        <p:nvSpPr>
          <p:cNvPr id="27" name="文本框 29"/>
          <p:cNvSpPr txBox="1"/>
          <p:nvPr/>
        </p:nvSpPr>
        <p:spPr>
          <a:xfrm>
            <a:off x="2455798" y="2332356"/>
            <a:ext cx="2337499" cy="1969770"/>
          </a:xfrm>
          <a:prstGeom prst="rect">
            <a:avLst/>
          </a:prstGeom>
          <a:noFill/>
        </p:spPr>
        <p:txBody>
          <a:bodyPr wrap="none" rtlCol="0">
            <a:spAutoFit/>
            <a:scene3d>
              <a:camera prst="orthographicFront"/>
              <a:lightRig rig="threePt" dir="t"/>
            </a:scene3d>
            <a:sp3d contourW="12700"/>
          </a:bodyPr>
          <a:lstStyle/>
          <a:p>
            <a:pPr marL="0" marR="0" lvl="0" indent="0" algn="ctr" defTabSz="914400" rtl="0" eaLnBrk="1" fontAlgn="auto" latinLnBrk="0" hangingPunct="1">
              <a:lnSpc>
                <a:spcPct val="150000"/>
              </a:lnSpc>
              <a:spcBef>
                <a:spcPts val="0"/>
              </a:spcBef>
              <a:spcAft>
                <a:spcPts val="0"/>
              </a:spcAft>
              <a:buClrTx/>
              <a:buSzTx/>
              <a:buFontTx/>
              <a:buNone/>
              <a:defRPr/>
            </a:pPr>
            <a:r>
              <a:rPr lang="zh-CN" altLang="en-US" sz="6000" b="1" dirty="0">
                <a:solidFill>
                  <a:schemeClr val="bg1"/>
                </a:solidFill>
                <a:effectLst>
                  <a:outerShdw blurRad="38100" dist="38100" dir="2700000" algn="tl">
                    <a:srgbClr val="000000">
                      <a:alpha val="43137"/>
                    </a:srgbClr>
                  </a:outerShdw>
                </a:effectLst>
                <a:latin typeface="PangMenZhengDao" panose="02010600030101010101" pitchFamily="2" charset="-122"/>
                <a:ea typeface="PangMenZhengDao" panose="02010600030101010101" pitchFamily="2" charset="-122"/>
                <a:sym typeface="PangMenZhengDao" panose="02010600030101010101" pitchFamily="2" charset="-122"/>
              </a:rPr>
              <a:t>目 录</a:t>
            </a:r>
            <a:endParaRPr lang="en-US" altLang="zh-CN" sz="6000" b="1" dirty="0">
              <a:solidFill>
                <a:schemeClr val="bg1"/>
              </a:solidFill>
              <a:effectLst>
                <a:outerShdw blurRad="38100" dist="38100" dir="2700000" algn="tl">
                  <a:srgbClr val="000000">
                    <a:alpha val="43137"/>
                  </a:srgbClr>
                </a:outerShdw>
              </a:effectLst>
              <a:latin typeface="PangMenZhengDao" panose="02010600030101010101" pitchFamily="2" charset="-122"/>
              <a:ea typeface="PangMenZhengDao" panose="02010600030101010101" pitchFamily="2" charset="-122"/>
              <a:sym typeface="PangMenZhengDao" panose="02010600030101010101" pitchFamily="2" charset="-122"/>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2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PangMenZhengDao" panose="02010600030101010101" pitchFamily="2" charset="-122"/>
                <a:ea typeface="PangMenZhengDao" panose="02010600030101010101" pitchFamily="2" charset="-122"/>
                <a:sym typeface="PangMenZhengDao" panose="02010600030101010101" pitchFamily="2" charset="-122"/>
              </a:rPr>
              <a:t>CONTENTS</a:t>
            </a:r>
            <a:endParaRPr kumimoji="0" lang="zh-CN" altLang="en-US" sz="32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PangMenZhengDao" panose="02010600030101010101" pitchFamily="2" charset="-122"/>
              <a:ea typeface="PangMenZhengDao" panose="02010600030101010101" pitchFamily="2" charset="-122"/>
              <a:sym typeface="PangMenZhengDao" panose="02010600030101010101" pitchFamily="2" charset="-122"/>
            </a:endParaRPr>
          </a:p>
        </p:txBody>
      </p:sp>
      <p:sp>
        <p:nvSpPr>
          <p:cNvPr id="2" name="椭圆 1"/>
          <p:cNvSpPr/>
          <p:nvPr/>
        </p:nvSpPr>
        <p:spPr>
          <a:xfrm>
            <a:off x="6283901" y="3841745"/>
            <a:ext cx="451775" cy="451485"/>
          </a:xfrm>
          <a:prstGeom prst="ellipse">
            <a:avLst/>
          </a:prstGeom>
          <a:gradFill flip="none" rotWithShape="1">
            <a:gsLst>
              <a:gs pos="0">
                <a:srgbClr val="00D1FE">
                  <a:alpha val="95000"/>
                </a:srgbClr>
              </a:gs>
              <a:gs pos="100000">
                <a:srgbClr val="397CD5">
                  <a:alpha val="95000"/>
                </a:srgbClr>
              </a:gs>
            </a:gsLst>
            <a:lin ang="2700000" scaled="1"/>
            <a:tileRect/>
          </a:gradFill>
          <a:ln>
            <a:noFill/>
          </a:ln>
          <a:effectLst>
            <a:outerShdw blurRad="406400" dist="241300" dir="2700000" algn="tl"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dirty="0">
                <a:solidFill>
                  <a:schemeClr val="bg1"/>
                </a:solidFill>
                <a:latin typeface="PangMenZhengDao" panose="02010600030101010101" pitchFamily="2" charset="-122"/>
                <a:ea typeface="PangMenZhengDao" panose="02010600030101010101" pitchFamily="2" charset="-122"/>
                <a:sym typeface="PangMenZhengDao" panose="02010600030101010101" pitchFamily="2" charset="-122"/>
              </a:rPr>
              <a:t>⑥</a:t>
            </a:r>
          </a:p>
        </p:txBody>
      </p:sp>
      <p:sp>
        <p:nvSpPr>
          <p:cNvPr id="4" name="椭圆 3"/>
          <p:cNvSpPr/>
          <p:nvPr/>
        </p:nvSpPr>
        <p:spPr>
          <a:xfrm>
            <a:off x="5279966" y="4591680"/>
            <a:ext cx="451775" cy="451485"/>
          </a:xfrm>
          <a:prstGeom prst="ellipse">
            <a:avLst/>
          </a:prstGeom>
          <a:gradFill flip="none" rotWithShape="1">
            <a:gsLst>
              <a:gs pos="0">
                <a:srgbClr val="00D1FE">
                  <a:alpha val="95000"/>
                </a:srgbClr>
              </a:gs>
              <a:gs pos="100000">
                <a:srgbClr val="397CD5">
                  <a:alpha val="95000"/>
                </a:srgbClr>
              </a:gs>
            </a:gsLst>
            <a:lin ang="2700000" scaled="1"/>
            <a:tileRect/>
          </a:gradFill>
          <a:ln>
            <a:noFill/>
          </a:ln>
          <a:effectLst>
            <a:outerShdw blurRad="406400" dist="241300" dir="2700000" algn="tl"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dirty="0">
                <a:solidFill>
                  <a:schemeClr val="bg1"/>
                </a:solidFill>
                <a:latin typeface="PangMenZhengDao" panose="02010600030101010101" pitchFamily="2" charset="-122"/>
                <a:ea typeface="PangMenZhengDao" panose="02010600030101010101" pitchFamily="2" charset="-122"/>
                <a:sym typeface="PangMenZhengDao" panose="02010600030101010101" pitchFamily="2" charset="-122"/>
              </a:rPr>
              <a:t>⑦</a:t>
            </a:r>
          </a:p>
        </p:txBody>
      </p:sp>
      <p:sp>
        <p:nvSpPr>
          <p:cNvPr id="5" name="椭圆 4"/>
          <p:cNvSpPr/>
          <p:nvPr/>
        </p:nvSpPr>
        <p:spPr>
          <a:xfrm>
            <a:off x="4405571" y="5261750"/>
            <a:ext cx="451775" cy="451485"/>
          </a:xfrm>
          <a:prstGeom prst="ellipse">
            <a:avLst/>
          </a:prstGeom>
          <a:gradFill flip="none" rotWithShape="1">
            <a:gsLst>
              <a:gs pos="0">
                <a:srgbClr val="00D1FE">
                  <a:alpha val="95000"/>
                </a:srgbClr>
              </a:gs>
              <a:gs pos="100000">
                <a:srgbClr val="397CD5">
                  <a:alpha val="95000"/>
                </a:srgbClr>
              </a:gs>
            </a:gsLst>
            <a:lin ang="2700000" scaled="1"/>
            <a:tileRect/>
          </a:gradFill>
          <a:ln>
            <a:noFill/>
          </a:ln>
          <a:effectLst>
            <a:outerShdw blurRad="406400" dist="241300" dir="2700000" algn="tl"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dirty="0">
                <a:solidFill>
                  <a:schemeClr val="bg1"/>
                </a:solidFill>
                <a:latin typeface="PangMenZhengDao" panose="02010600030101010101" pitchFamily="2" charset="-122"/>
                <a:ea typeface="PangMenZhengDao" panose="02010600030101010101" pitchFamily="2" charset="-122"/>
                <a:sym typeface="PangMenZhengDao" panose="02010600030101010101" pitchFamily="2" charset="-122"/>
              </a:rPr>
              <a:t>⑧</a:t>
            </a:r>
          </a:p>
        </p:txBody>
      </p:sp>
      <p:sp>
        <p:nvSpPr>
          <p:cNvPr id="8" name="矩形 7"/>
          <p:cNvSpPr/>
          <p:nvPr/>
        </p:nvSpPr>
        <p:spPr>
          <a:xfrm>
            <a:off x="5854065" y="4505638"/>
            <a:ext cx="6711315" cy="681990"/>
          </a:xfrm>
          <a:prstGeom prst="rect">
            <a:avLst/>
          </a:prstGeom>
        </p:spPr>
        <p:txBody>
          <a:bodyPr wrap="square">
            <a:spAutoFit/>
            <a:scene3d>
              <a:camera prst="orthographicFront"/>
              <a:lightRig rig="threePt" dir="t"/>
            </a:scene3d>
            <a:sp3d contourW="12700"/>
          </a:bodyPr>
          <a:lstStyle/>
          <a:p>
            <a:pPr>
              <a:lnSpc>
                <a:spcPct val="120000"/>
              </a:lnSpc>
            </a:pPr>
            <a:r>
              <a:rPr lang="zh-CN" altLang="en-US" dirty="0">
                <a:solidFill>
                  <a:schemeClr val="bg1"/>
                </a:solidFill>
                <a:latin typeface="方正大黑简体" panose="03000509000000000000" charset="-122"/>
                <a:ea typeface="方正大黑简体" panose="03000509000000000000" charset="-122"/>
                <a:sym typeface="PangMenZhengDao" panose="02010600030101010101" pitchFamily="2" charset="-122"/>
              </a:rPr>
              <a:t>生产组织能力展示 </a:t>
            </a:r>
            <a:endParaRPr lang="zh-CN" altLang="en-US" b="1" dirty="0">
              <a:solidFill>
                <a:schemeClr val="bg1"/>
              </a:solidFill>
              <a:latin typeface="方正大黑简体" panose="03000509000000000000" charset="-122"/>
              <a:ea typeface="方正大黑简体" panose="03000509000000000000" charset="-122"/>
              <a:sym typeface="PangMenZhengDao" panose="02010600030101010101" pitchFamily="2" charset="-122"/>
            </a:endParaRPr>
          </a:p>
          <a:p>
            <a:pPr>
              <a:lnSpc>
                <a:spcPct val="120000"/>
              </a:lnSpc>
            </a:pPr>
            <a:r>
              <a:rPr lang="en-US" altLang="zh-CN" sz="1400" dirty="0">
                <a:solidFill>
                  <a:schemeClr val="bg1"/>
                </a:solidFill>
                <a:latin typeface="微软雅黑" panose="020B0503020204020204" pitchFamily="34" charset="-122"/>
                <a:ea typeface="微软雅黑" panose="020B0503020204020204" pitchFamily="34" charset="-122"/>
                <a:sym typeface="PangMenZhengDao" panose="02010600030101010101" pitchFamily="2" charset="-122"/>
              </a:rPr>
              <a:t>Display of the production  organizational capacity </a:t>
            </a:r>
          </a:p>
        </p:txBody>
      </p:sp>
      <p:sp>
        <p:nvSpPr>
          <p:cNvPr id="13" name="矩形 12"/>
          <p:cNvSpPr/>
          <p:nvPr/>
        </p:nvSpPr>
        <p:spPr>
          <a:xfrm>
            <a:off x="3999229" y="5867270"/>
            <a:ext cx="7480007" cy="755650"/>
          </a:xfrm>
          <a:prstGeom prst="rect">
            <a:avLst/>
          </a:prstGeom>
        </p:spPr>
        <p:txBody>
          <a:bodyPr wrap="square">
            <a:spAutoFit/>
            <a:scene3d>
              <a:camera prst="orthographicFront"/>
              <a:lightRig rig="threePt" dir="t"/>
            </a:scene3d>
            <a:sp3d contourW="12700"/>
          </a:bodyPr>
          <a:lstStyle/>
          <a:p>
            <a:pPr>
              <a:lnSpc>
                <a:spcPct val="120000"/>
              </a:lnSpc>
            </a:pPr>
            <a:r>
              <a:rPr lang="zh-CN" altLang="en-US" dirty="0">
                <a:solidFill>
                  <a:schemeClr val="bg1"/>
                </a:solidFill>
                <a:latin typeface="方正大黑简体" panose="03000509000000000000" charset="-122"/>
                <a:ea typeface="方正大黑简体" panose="03000509000000000000" charset="-122"/>
                <a:cs typeface="方正大黑简体" panose="03000509000000000000" charset="-122"/>
                <a:sym typeface="PangMenZhengDao" panose="02010600030101010101" pitchFamily="2" charset="-122"/>
              </a:rPr>
              <a:t>业绩展示</a:t>
            </a:r>
            <a:r>
              <a:rPr lang="en-US" altLang="zh-CN" dirty="0">
                <a:solidFill>
                  <a:schemeClr val="bg1"/>
                </a:solidFill>
                <a:latin typeface="方正大黑简体" panose="03000509000000000000" charset="-122"/>
                <a:ea typeface="方正大黑简体" panose="03000509000000000000" charset="-122"/>
                <a:cs typeface="方正大黑简体" panose="03000509000000000000" charset="-122"/>
                <a:sym typeface="PangMenZhengDao" panose="02010600030101010101" pitchFamily="2" charset="-122"/>
              </a:rPr>
              <a:t>-</a:t>
            </a:r>
            <a:r>
              <a:rPr lang="zh-CN" altLang="en-US" dirty="0">
                <a:solidFill>
                  <a:schemeClr val="bg1"/>
                </a:solidFill>
                <a:latin typeface="方正大黑简体" panose="03000509000000000000" charset="-122"/>
                <a:ea typeface="方正大黑简体" panose="03000509000000000000" charset="-122"/>
                <a:cs typeface="方正大黑简体" panose="03000509000000000000" charset="-122"/>
                <a:sym typeface="PangMenZhengDao" panose="02010600030101010101" pitchFamily="2" charset="-122"/>
              </a:rPr>
              <a:t>产销量 </a:t>
            </a:r>
            <a:endParaRPr lang="zh-CN" altLang="en-US" b="1" dirty="0">
              <a:solidFill>
                <a:schemeClr val="bg1"/>
              </a:solidFill>
              <a:latin typeface="方正大黑简体" panose="03000509000000000000" charset="-122"/>
              <a:ea typeface="方正大黑简体" panose="03000509000000000000" charset="-122"/>
              <a:cs typeface="方正大黑简体" panose="03000509000000000000" charset="-122"/>
              <a:sym typeface="PangMenZhengDao" panose="02010600030101010101" pitchFamily="2" charset="-122"/>
            </a:endParaRPr>
          </a:p>
          <a:p>
            <a:pPr>
              <a:lnSpc>
                <a:spcPct val="120000"/>
              </a:lnSpc>
            </a:pPr>
            <a:r>
              <a:rPr lang="en-US" altLang="zh-CN" dirty="0">
                <a:solidFill>
                  <a:schemeClr val="bg1"/>
                </a:solidFill>
                <a:latin typeface="微软雅黑" panose="020B0503020204020204" pitchFamily="34" charset="-122"/>
                <a:ea typeface="微软雅黑" panose="020B0503020204020204" pitchFamily="34" charset="-122"/>
                <a:cs typeface="方正大黑简体" panose="03000509000000000000" charset="-122"/>
                <a:sym typeface="PangMenZhengDao" panose="02010600030101010101" pitchFamily="2" charset="-122"/>
              </a:rPr>
              <a:t>P</a:t>
            </a:r>
            <a:r>
              <a:rPr lang="en-US" altLang="zh-CN" sz="1400" dirty="0">
                <a:solidFill>
                  <a:schemeClr val="bg1"/>
                </a:solidFill>
                <a:latin typeface="微软雅黑" panose="020B0503020204020204" pitchFamily="34" charset="-122"/>
                <a:ea typeface="微软雅黑" panose="020B0503020204020204" pitchFamily="34" charset="-122"/>
                <a:cs typeface="方正大黑简体" panose="03000509000000000000" charset="-122"/>
                <a:sym typeface="PangMenZhengDao" panose="02010600030101010101" pitchFamily="2" charset="-122"/>
              </a:rPr>
              <a:t>erformance Display - Production and Sales Volume</a:t>
            </a:r>
            <a:endParaRPr lang="zh-CN" altLang="en-US" sz="1400" dirty="0">
              <a:solidFill>
                <a:schemeClr val="bg1"/>
              </a:solidFill>
              <a:latin typeface="微软雅黑" panose="020B0503020204020204" pitchFamily="34" charset="-122"/>
              <a:ea typeface="微软雅黑" panose="020B0503020204020204" pitchFamily="34" charset="-122"/>
              <a:cs typeface="方正大黑简体" panose="03000509000000000000" charset="-122"/>
              <a:sym typeface="PangMenZhengDao" panose="02010600030101010101" pitchFamily="2" charset="-122"/>
            </a:endParaRPr>
          </a:p>
        </p:txBody>
      </p:sp>
      <p:sp>
        <p:nvSpPr>
          <p:cNvPr id="3" name="矩形 2"/>
          <p:cNvSpPr/>
          <p:nvPr/>
        </p:nvSpPr>
        <p:spPr>
          <a:xfrm>
            <a:off x="7414893" y="2998470"/>
            <a:ext cx="4974400" cy="681990"/>
          </a:xfrm>
          <a:prstGeom prst="rect">
            <a:avLst/>
          </a:prstGeom>
        </p:spPr>
        <p:txBody>
          <a:bodyPr wrap="square">
            <a:spAutoFit/>
            <a:scene3d>
              <a:camera prst="orthographicFront"/>
              <a:lightRig rig="threePt" dir="t"/>
            </a:scene3d>
            <a:sp3d contourW="12700"/>
          </a:bodyPr>
          <a:lstStyle/>
          <a:p>
            <a:pPr>
              <a:lnSpc>
                <a:spcPct val="120000"/>
              </a:lnSpc>
            </a:pPr>
            <a:r>
              <a:rPr lang="zh-CN" b="1" dirty="0">
                <a:solidFill>
                  <a:schemeClr val="bg1"/>
                </a:solidFill>
                <a:latin typeface="方正大黑简体" panose="03000509000000000000" charset="-122"/>
                <a:ea typeface="方正大黑简体" panose="03000509000000000000" charset="-122"/>
                <a:cs typeface="宋体" panose="02010600030101010101" pitchFamily="2" charset="-122"/>
                <a:sym typeface="PangMenZhengDao" panose="02010600030101010101" pitchFamily="2" charset="-122"/>
              </a:rPr>
              <a:t>开发能力展示</a:t>
            </a:r>
            <a:r>
              <a:rPr lang="en-US" altLang="zh-CN" b="1" dirty="0">
                <a:solidFill>
                  <a:schemeClr val="bg1"/>
                </a:solidFill>
                <a:latin typeface="方正大黑简体" panose="03000509000000000000" charset="-122"/>
                <a:ea typeface="方正大黑简体" panose="03000509000000000000" charset="-122"/>
                <a:cs typeface="宋体" panose="02010600030101010101" pitchFamily="2" charset="-122"/>
                <a:sym typeface="PangMenZhengDao" panose="02010600030101010101" pitchFamily="2" charset="-122"/>
              </a:rPr>
              <a:t>  </a:t>
            </a:r>
          </a:p>
          <a:p>
            <a:pPr>
              <a:lnSpc>
                <a:spcPct val="120000"/>
              </a:lnSpc>
            </a:pPr>
            <a:r>
              <a:rPr lang="en-US" altLang="zh-CN" sz="1400" dirty="0">
                <a:solidFill>
                  <a:schemeClr val="bg1"/>
                </a:solidFill>
                <a:latin typeface="微软雅黑" panose="020B0503020204020204" pitchFamily="34" charset="-122"/>
                <a:ea typeface="微软雅黑" panose="020B0503020204020204" pitchFamily="34" charset="-122"/>
                <a:cs typeface="宋体" panose="02010600030101010101" pitchFamily="2" charset="-122"/>
                <a:sym typeface="PangMenZhengDao" panose="02010600030101010101" pitchFamily="2" charset="-122"/>
              </a:rPr>
              <a:t>Development capability display</a:t>
            </a:r>
          </a:p>
        </p:txBody>
      </p:sp>
      <p:sp>
        <p:nvSpPr>
          <p:cNvPr id="15" name="椭圆 14"/>
          <p:cNvSpPr/>
          <p:nvPr/>
        </p:nvSpPr>
        <p:spPr>
          <a:xfrm>
            <a:off x="6221671" y="2348860"/>
            <a:ext cx="451775" cy="451485"/>
          </a:xfrm>
          <a:prstGeom prst="ellipse">
            <a:avLst/>
          </a:prstGeom>
          <a:gradFill flip="none" rotWithShape="1">
            <a:gsLst>
              <a:gs pos="0">
                <a:srgbClr val="00D1FE">
                  <a:alpha val="95000"/>
                </a:srgbClr>
              </a:gs>
              <a:gs pos="100000">
                <a:srgbClr val="397CD5">
                  <a:alpha val="95000"/>
                </a:srgbClr>
              </a:gs>
            </a:gsLst>
            <a:lin ang="2700000" scaled="1"/>
            <a:tileRect/>
          </a:gradFill>
          <a:ln>
            <a:noFill/>
          </a:ln>
          <a:effectLst>
            <a:outerShdw blurRad="406400" dist="241300" dir="2700000" algn="tl"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dirty="0">
                <a:solidFill>
                  <a:schemeClr val="bg1"/>
                </a:solidFill>
                <a:latin typeface="PangMenZhengDao" panose="02010600030101010101" pitchFamily="2" charset="-122"/>
                <a:ea typeface="PangMenZhengDao" panose="02010600030101010101" pitchFamily="2" charset="-122"/>
                <a:sym typeface="PangMenZhengDao" panose="02010600030101010101" pitchFamily="2" charset="-122"/>
              </a:rPr>
              <a:t>④</a:t>
            </a:r>
          </a:p>
        </p:txBody>
      </p:sp>
      <p:sp>
        <p:nvSpPr>
          <p:cNvPr id="17" name="文本框 16"/>
          <p:cNvSpPr txBox="1"/>
          <p:nvPr/>
        </p:nvSpPr>
        <p:spPr>
          <a:xfrm>
            <a:off x="3999230" y="228283"/>
            <a:ext cx="2697480" cy="645160"/>
          </a:xfrm>
          <a:prstGeom prst="rect">
            <a:avLst/>
          </a:prstGeom>
          <a:noFill/>
        </p:spPr>
        <p:txBody>
          <a:bodyPr wrap="square" rtlCol="0">
            <a:spAutoFit/>
          </a:bodyPr>
          <a:lstStyle/>
          <a:p>
            <a:pPr algn="l"/>
            <a:r>
              <a:rPr lang="zh-CN" altLang="en-US" dirty="0">
                <a:solidFill>
                  <a:schemeClr val="bg1"/>
                </a:solidFill>
                <a:latin typeface="方正大黑简体" panose="03000509000000000000" charset="-122"/>
                <a:ea typeface="方正大黑简体" panose="03000509000000000000" charset="-122"/>
              </a:rPr>
              <a:t>公司简介 </a:t>
            </a:r>
          </a:p>
          <a:p>
            <a:pPr algn="l"/>
            <a:r>
              <a:rPr lang="zh-CN" altLang="en-US" dirty="0">
                <a:solidFill>
                  <a:schemeClr val="bg1"/>
                </a:solidFill>
                <a:latin typeface="方正大黑简体" panose="03000509000000000000" charset="-122"/>
                <a:ea typeface="方正大黑简体" panose="03000509000000000000" charset="-122"/>
              </a:rPr>
              <a:t> </a:t>
            </a:r>
            <a:r>
              <a:rPr lang="en-US" altLang="zh-CN" sz="1400" dirty="0">
                <a:solidFill>
                  <a:schemeClr val="bg1"/>
                </a:solidFill>
                <a:latin typeface="微软雅黑" panose="020B0503020204020204" pitchFamily="34" charset="-122"/>
                <a:ea typeface="微软雅黑" panose="020B0503020204020204" pitchFamily="34" charset="-122"/>
              </a:rPr>
              <a:t>Company profile</a:t>
            </a:r>
          </a:p>
        </p:txBody>
      </p:sp>
      <p:pic>
        <p:nvPicPr>
          <p:cNvPr id="19" name="图片 18" descr="白色LOGO"/>
          <p:cNvPicPr>
            <a:picLocks noChangeAspect="1"/>
          </p:cNvPicPr>
          <p:nvPr/>
        </p:nvPicPr>
        <p:blipFill>
          <a:blip r:embed="rId5" cstate="print"/>
          <a:stretch>
            <a:fillRect/>
          </a:stretch>
        </p:blipFill>
        <p:spPr>
          <a:xfrm>
            <a:off x="10005695" y="325120"/>
            <a:ext cx="1691005" cy="386080"/>
          </a:xfrm>
          <a:prstGeom prst="rect">
            <a:avLst/>
          </a:prstGeom>
        </p:spPr>
      </p:pic>
      <p:sp>
        <p:nvSpPr>
          <p:cNvPr id="21" name="文本框 20"/>
          <p:cNvSpPr txBox="1"/>
          <p:nvPr/>
        </p:nvSpPr>
        <p:spPr>
          <a:xfrm>
            <a:off x="5080633" y="825177"/>
            <a:ext cx="2595245" cy="583565"/>
          </a:xfrm>
          <a:prstGeom prst="rect">
            <a:avLst/>
          </a:prstGeom>
          <a:noFill/>
        </p:spPr>
        <p:txBody>
          <a:bodyPr wrap="square" rtlCol="0">
            <a:spAutoFit/>
          </a:bodyPr>
          <a:lstStyle/>
          <a:p>
            <a:r>
              <a:rPr lang="zh-CN" altLang="en-US" dirty="0">
                <a:solidFill>
                  <a:schemeClr val="bg1"/>
                </a:solidFill>
                <a:latin typeface="方正大黑简体" panose="03000509000000000000" charset="-122"/>
                <a:ea typeface="方正大黑简体" panose="03000509000000000000" charset="-122"/>
              </a:rPr>
              <a:t>公司荣誉  </a:t>
            </a:r>
          </a:p>
          <a:p>
            <a:r>
              <a:rPr lang="en-US" altLang="zh-CN" sz="1400" dirty="0">
                <a:solidFill>
                  <a:schemeClr val="bg1"/>
                </a:solidFill>
                <a:latin typeface="微软雅黑" panose="020B0503020204020204" pitchFamily="34" charset="-122"/>
                <a:ea typeface="微软雅黑" panose="020B0503020204020204" pitchFamily="34" charset="-122"/>
              </a:rPr>
              <a:t>Company honor</a:t>
            </a:r>
            <a:r>
              <a:rPr lang="zh-CN" altLang="en-US" sz="1400" dirty="0">
                <a:solidFill>
                  <a:schemeClr val="bg1"/>
                </a:solidFill>
                <a:latin typeface="微软雅黑" panose="020B0503020204020204" pitchFamily="34" charset="-122"/>
                <a:ea typeface="微软雅黑" panose="020B0503020204020204" pitchFamily="34" charset="-122"/>
              </a:rPr>
              <a:t>  </a:t>
            </a:r>
          </a:p>
        </p:txBody>
      </p:sp>
      <p:sp>
        <p:nvSpPr>
          <p:cNvPr id="23" name="椭圆 22"/>
          <p:cNvSpPr/>
          <p:nvPr/>
        </p:nvSpPr>
        <p:spPr>
          <a:xfrm>
            <a:off x="3428941" y="5998985"/>
            <a:ext cx="451775" cy="451485"/>
          </a:xfrm>
          <a:prstGeom prst="ellipse">
            <a:avLst/>
          </a:prstGeom>
          <a:gradFill flip="none" rotWithShape="1">
            <a:gsLst>
              <a:gs pos="0">
                <a:srgbClr val="00D1FE">
                  <a:alpha val="95000"/>
                </a:srgbClr>
              </a:gs>
              <a:gs pos="100000">
                <a:srgbClr val="397CD5">
                  <a:alpha val="95000"/>
                </a:srgbClr>
              </a:gs>
            </a:gsLst>
            <a:lin ang="2700000" scaled="1"/>
            <a:tileRect/>
          </a:gradFill>
          <a:ln>
            <a:noFill/>
          </a:ln>
          <a:effectLst>
            <a:outerShdw blurRad="406400" dist="241300" dir="2700000" algn="tl"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dirty="0">
                <a:solidFill>
                  <a:schemeClr val="bg1"/>
                </a:solidFill>
                <a:latin typeface="PangMenZhengDao" panose="02010600030101010101" pitchFamily="2" charset="-122"/>
                <a:ea typeface="PangMenZhengDao" panose="02010600030101010101" pitchFamily="2" charset="-122"/>
                <a:sym typeface="PangMenZhengDao" panose="02010600030101010101" pitchFamily="2" charset="-122"/>
              </a:rPr>
              <a:t>⑨</a:t>
            </a:r>
          </a:p>
        </p:txBody>
      </p:sp>
      <p:sp>
        <p:nvSpPr>
          <p:cNvPr id="10" name="矩形 9"/>
          <p:cNvSpPr/>
          <p:nvPr/>
        </p:nvSpPr>
        <p:spPr>
          <a:xfrm>
            <a:off x="5052058" y="5142053"/>
            <a:ext cx="3796874" cy="681990"/>
          </a:xfrm>
          <a:prstGeom prst="rect">
            <a:avLst/>
          </a:prstGeom>
        </p:spPr>
        <p:txBody>
          <a:bodyPr wrap="square">
            <a:spAutoFit/>
            <a:scene3d>
              <a:camera prst="orthographicFront"/>
              <a:lightRig rig="threePt" dir="t"/>
            </a:scene3d>
            <a:sp3d contourW="12700"/>
          </a:bodyPr>
          <a:lstStyle/>
          <a:p>
            <a:pPr>
              <a:lnSpc>
                <a:spcPct val="120000"/>
              </a:lnSpc>
            </a:pPr>
            <a:r>
              <a:rPr lang="zh-CN" dirty="0">
                <a:solidFill>
                  <a:schemeClr val="bg1"/>
                </a:solidFill>
                <a:latin typeface="方正大黑简体" panose="03000509000000000000" charset="-122"/>
                <a:ea typeface="方正大黑简体" panose="03000509000000000000" charset="-122"/>
                <a:cs typeface="方正大黑简体" panose="03000509000000000000" charset="-122"/>
                <a:sym typeface="PangMenZhengDao" panose="02010600030101010101" pitchFamily="2" charset="-122"/>
              </a:rPr>
              <a:t>产品展示   </a:t>
            </a:r>
            <a:endParaRPr lang="zh-CN" b="1" dirty="0">
              <a:solidFill>
                <a:schemeClr val="bg1"/>
              </a:solidFill>
              <a:latin typeface="方正大黑简体" panose="03000509000000000000" charset="-122"/>
              <a:ea typeface="方正大黑简体" panose="03000509000000000000" charset="-122"/>
              <a:cs typeface="方正大黑简体" panose="03000509000000000000" charset="-122"/>
              <a:sym typeface="PangMenZhengDao" panose="02010600030101010101" pitchFamily="2" charset="-122"/>
            </a:endParaRPr>
          </a:p>
          <a:p>
            <a:pPr>
              <a:lnSpc>
                <a:spcPct val="120000"/>
              </a:lnSpc>
            </a:pPr>
            <a:r>
              <a:rPr lang="en-US" altLang="zh-CN" sz="1400" dirty="0">
                <a:solidFill>
                  <a:schemeClr val="bg1"/>
                </a:solidFill>
                <a:latin typeface="微软雅黑" panose="020B0503020204020204" pitchFamily="34" charset="-122"/>
                <a:ea typeface="微软雅黑" panose="020B0503020204020204" pitchFamily="34" charset="-122"/>
                <a:cs typeface="方正大黑简体" panose="03000509000000000000" charset="-122"/>
                <a:sym typeface="PangMenZhengDao" panose="02010600030101010101" pitchFamily="2" charset="-122"/>
              </a:rPr>
              <a:t>Product display</a:t>
            </a:r>
          </a:p>
        </p:txBody>
      </p:sp>
    </p:spTree>
  </p:cSld>
  <p:clrMapOvr>
    <a:masterClrMapping/>
  </p:clrMapOvr>
  <mc:AlternateContent xmlns:mc="http://schemas.openxmlformats.org/markup-compatibility/2006" xmlns:p14="http://schemas.microsoft.com/office/powerpoint/2010/main">
    <mc:Choice Requires="p14">
      <p:transition p14:dur="250" advTm="3000">
        <p:fade/>
      </p:transition>
    </mc:Choice>
    <mc:Fallback xmlns="">
      <p:transition advTm="3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2000" fill="hold">
                                          <p:stCondLst>
                                            <p:cond delay="0"/>
                                          </p:stCondLst>
                                        </p:cTn>
                                        <p:tgtEl>
                                          <p:spTgt spid="27"/>
                                        </p:tgtEl>
                                        <p:attrNameLst>
                                          <p:attrName>style.visibility</p:attrName>
                                        </p:attrNameLst>
                                      </p:cBhvr>
                                      <p:to>
                                        <p:strVal val="visible"/>
                                      </p:to>
                                    </p:set>
                                    <p:animEffect transition="in" filter="fade">
                                      <p:cBhvr>
                                        <p:cTn id="7" dur="20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2000" fill="hold">
                                          <p:stCondLst>
                                            <p:cond delay="0"/>
                                          </p:stCondLst>
                                        </p:cTn>
                                        <p:tgtEl>
                                          <p:spTgt spid="24"/>
                                        </p:tgtEl>
                                        <p:attrNameLst>
                                          <p:attrName>style.visibility</p:attrName>
                                        </p:attrNameLst>
                                      </p:cBhvr>
                                      <p:to>
                                        <p:strVal val="visible"/>
                                      </p:to>
                                    </p:set>
                                    <p:anim calcmode="lin" valueType="num">
                                      <p:cBhvr additive="base">
                                        <p:cTn id="12" dur="2000" fill="hold"/>
                                        <p:tgtEl>
                                          <p:spTgt spid="24"/>
                                        </p:tgtEl>
                                        <p:attrNameLst>
                                          <p:attrName>ppt_x</p:attrName>
                                        </p:attrNameLst>
                                      </p:cBhvr>
                                      <p:tavLst>
                                        <p:tav tm="0">
                                          <p:val>
                                            <p:strVal val="#ppt_x"/>
                                          </p:val>
                                        </p:tav>
                                        <p:tav tm="100000">
                                          <p:val>
                                            <p:strVal val="#ppt_x"/>
                                          </p:val>
                                        </p:tav>
                                      </p:tavLst>
                                    </p:anim>
                                    <p:anim calcmode="lin" valueType="num">
                                      <p:cBhvr additive="base">
                                        <p:cTn id="13" dur="2000" fill="hold"/>
                                        <p:tgtEl>
                                          <p:spTgt spid="24"/>
                                        </p:tgtEl>
                                        <p:attrNameLst>
                                          <p:attrName>ppt_y</p:attrName>
                                        </p:attrNameLst>
                                      </p:cBhvr>
                                      <p:tavLst>
                                        <p:tav tm="0">
                                          <p:val>
                                            <p:strVal val="1+#ppt_h/2"/>
                                          </p:val>
                                        </p:tav>
                                        <p:tav tm="100000">
                                          <p:val>
                                            <p:strVal val="#ppt_y"/>
                                          </p:val>
                                        </p:tav>
                                      </p:tavLst>
                                    </p:anim>
                                  </p:childTnLst>
                                </p:cTn>
                              </p:par>
                              <p:par>
                                <p:cTn id="14" presetID="2" presetClass="entr" presetSubtype="4" fill="hold" grpId="0" nodeType="withEffect">
                                  <p:stCondLst>
                                    <p:cond delay="0"/>
                                  </p:stCondLst>
                                  <p:childTnLst>
                                    <p:set>
                                      <p:cBhvr>
                                        <p:cTn id="15" dur="2000" fill="hold">
                                          <p:stCondLst>
                                            <p:cond delay="0"/>
                                          </p:stCondLst>
                                        </p:cTn>
                                        <p:tgtEl>
                                          <p:spTgt spid="17"/>
                                        </p:tgtEl>
                                        <p:attrNameLst>
                                          <p:attrName>style.visibility</p:attrName>
                                        </p:attrNameLst>
                                      </p:cBhvr>
                                      <p:to>
                                        <p:strVal val="visible"/>
                                      </p:to>
                                    </p:set>
                                    <p:anim calcmode="lin" valueType="num">
                                      <p:cBhvr additive="base">
                                        <p:cTn id="16" dur="2000" fill="hold"/>
                                        <p:tgtEl>
                                          <p:spTgt spid="17"/>
                                        </p:tgtEl>
                                        <p:attrNameLst>
                                          <p:attrName>ppt_x</p:attrName>
                                        </p:attrNameLst>
                                      </p:cBhvr>
                                      <p:tavLst>
                                        <p:tav tm="0">
                                          <p:val>
                                            <p:strVal val="#ppt_x"/>
                                          </p:val>
                                        </p:tav>
                                        <p:tav tm="100000">
                                          <p:val>
                                            <p:strVal val="#ppt_x"/>
                                          </p:val>
                                        </p:tav>
                                      </p:tavLst>
                                    </p:anim>
                                    <p:anim calcmode="lin" valueType="num">
                                      <p:cBhvr additive="base">
                                        <p:cTn id="17" dur="20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grpId="0" nodeType="clickEffect">
                                  <p:stCondLst>
                                    <p:cond delay="0"/>
                                  </p:stCondLst>
                                  <p:childTnLst>
                                    <p:set>
                                      <p:cBhvr>
                                        <p:cTn id="21" dur="2000" fill="hold">
                                          <p:stCondLst>
                                            <p:cond delay="0"/>
                                          </p:stCondLst>
                                        </p:cTn>
                                        <p:tgtEl>
                                          <p:spTgt spid="20"/>
                                        </p:tgtEl>
                                        <p:attrNameLst>
                                          <p:attrName>style.visibility</p:attrName>
                                        </p:attrNameLst>
                                      </p:cBhvr>
                                      <p:to>
                                        <p:strVal val="visible"/>
                                      </p:to>
                                    </p:set>
                                    <p:anim calcmode="lin" valueType="num">
                                      <p:cBhvr additive="base">
                                        <p:cTn id="22" dur="2000" fill="hold"/>
                                        <p:tgtEl>
                                          <p:spTgt spid="20"/>
                                        </p:tgtEl>
                                        <p:attrNameLst>
                                          <p:attrName>ppt_x</p:attrName>
                                        </p:attrNameLst>
                                      </p:cBhvr>
                                      <p:tavLst>
                                        <p:tav tm="0">
                                          <p:val>
                                            <p:strVal val="#ppt_x"/>
                                          </p:val>
                                        </p:tav>
                                        <p:tav tm="100000">
                                          <p:val>
                                            <p:strVal val="#ppt_x"/>
                                          </p:val>
                                        </p:tav>
                                      </p:tavLst>
                                    </p:anim>
                                    <p:anim calcmode="lin" valueType="num">
                                      <p:cBhvr additive="base">
                                        <p:cTn id="23" dur="2000" fill="hold"/>
                                        <p:tgtEl>
                                          <p:spTgt spid="20"/>
                                        </p:tgtEl>
                                        <p:attrNameLst>
                                          <p:attrName>ppt_y</p:attrName>
                                        </p:attrNameLst>
                                      </p:cBhvr>
                                      <p:tavLst>
                                        <p:tav tm="0">
                                          <p:val>
                                            <p:strVal val="1+#ppt_h/2"/>
                                          </p:val>
                                        </p:tav>
                                        <p:tav tm="100000">
                                          <p:val>
                                            <p:strVal val="#ppt_y"/>
                                          </p:val>
                                        </p:tav>
                                      </p:tavLst>
                                    </p:anim>
                                  </p:childTnLst>
                                </p:cTn>
                              </p:par>
                              <p:par>
                                <p:cTn id="24" presetID="2" presetClass="entr" presetSubtype="4" fill="hold" grpId="0" nodeType="withEffect">
                                  <p:stCondLst>
                                    <p:cond delay="0"/>
                                  </p:stCondLst>
                                  <p:childTnLst>
                                    <p:set>
                                      <p:cBhvr>
                                        <p:cTn id="25" dur="2000" fill="hold">
                                          <p:stCondLst>
                                            <p:cond delay="0"/>
                                          </p:stCondLst>
                                        </p:cTn>
                                        <p:tgtEl>
                                          <p:spTgt spid="21"/>
                                        </p:tgtEl>
                                        <p:attrNameLst>
                                          <p:attrName>style.visibility</p:attrName>
                                        </p:attrNameLst>
                                      </p:cBhvr>
                                      <p:to>
                                        <p:strVal val="visible"/>
                                      </p:to>
                                    </p:set>
                                    <p:anim calcmode="lin" valueType="num">
                                      <p:cBhvr additive="base">
                                        <p:cTn id="26" dur="2000" fill="hold"/>
                                        <p:tgtEl>
                                          <p:spTgt spid="21"/>
                                        </p:tgtEl>
                                        <p:attrNameLst>
                                          <p:attrName>ppt_x</p:attrName>
                                        </p:attrNameLst>
                                      </p:cBhvr>
                                      <p:tavLst>
                                        <p:tav tm="0">
                                          <p:val>
                                            <p:strVal val="#ppt_x"/>
                                          </p:val>
                                        </p:tav>
                                        <p:tav tm="100000">
                                          <p:val>
                                            <p:strVal val="#ppt_x"/>
                                          </p:val>
                                        </p:tav>
                                      </p:tavLst>
                                    </p:anim>
                                    <p:anim calcmode="lin" valueType="num">
                                      <p:cBhvr additive="base">
                                        <p:cTn id="27" dur="20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grpId="0" nodeType="clickEffect">
                                  <p:stCondLst>
                                    <p:cond delay="0"/>
                                  </p:stCondLst>
                                  <p:childTnLst>
                                    <p:set>
                                      <p:cBhvr>
                                        <p:cTn id="31" dur="2000" fill="hold">
                                          <p:stCondLst>
                                            <p:cond delay="0"/>
                                          </p:stCondLst>
                                        </p:cTn>
                                        <p:tgtEl>
                                          <p:spTgt spid="16"/>
                                        </p:tgtEl>
                                        <p:attrNameLst>
                                          <p:attrName>style.visibility</p:attrName>
                                        </p:attrNameLst>
                                      </p:cBhvr>
                                      <p:to>
                                        <p:strVal val="visible"/>
                                      </p:to>
                                    </p:set>
                                    <p:anim calcmode="lin" valueType="num">
                                      <p:cBhvr additive="base">
                                        <p:cTn id="32" dur="2000" fill="hold"/>
                                        <p:tgtEl>
                                          <p:spTgt spid="16"/>
                                        </p:tgtEl>
                                        <p:attrNameLst>
                                          <p:attrName>ppt_x</p:attrName>
                                        </p:attrNameLst>
                                      </p:cBhvr>
                                      <p:tavLst>
                                        <p:tav tm="0">
                                          <p:val>
                                            <p:strVal val="#ppt_x"/>
                                          </p:val>
                                        </p:tav>
                                        <p:tav tm="100000">
                                          <p:val>
                                            <p:strVal val="#ppt_x"/>
                                          </p:val>
                                        </p:tav>
                                      </p:tavLst>
                                    </p:anim>
                                    <p:anim calcmode="lin" valueType="num">
                                      <p:cBhvr additive="base">
                                        <p:cTn id="33" dur="2000" fill="hold"/>
                                        <p:tgtEl>
                                          <p:spTgt spid="16"/>
                                        </p:tgtEl>
                                        <p:attrNameLst>
                                          <p:attrName>ppt_y</p:attrName>
                                        </p:attrNameLst>
                                      </p:cBhvr>
                                      <p:tavLst>
                                        <p:tav tm="0">
                                          <p:val>
                                            <p:strVal val="1+#ppt_h/2"/>
                                          </p:val>
                                        </p:tav>
                                        <p:tav tm="100000">
                                          <p:val>
                                            <p:strVal val="#ppt_y"/>
                                          </p:val>
                                        </p:tav>
                                      </p:tavLst>
                                    </p:anim>
                                  </p:childTnLst>
                                </p:cTn>
                              </p:par>
                              <p:par>
                                <p:cTn id="34" presetID="2" presetClass="entr" presetSubtype="4" fill="hold" grpId="0" nodeType="withEffect">
                                  <p:stCondLst>
                                    <p:cond delay="0"/>
                                  </p:stCondLst>
                                  <p:childTnLst>
                                    <p:set>
                                      <p:cBhvr>
                                        <p:cTn id="35" dur="2000" fill="hold">
                                          <p:stCondLst>
                                            <p:cond delay="0"/>
                                          </p:stCondLst>
                                        </p:cTn>
                                        <p:tgtEl>
                                          <p:spTgt spid="35"/>
                                        </p:tgtEl>
                                        <p:attrNameLst>
                                          <p:attrName>style.visibility</p:attrName>
                                        </p:attrNameLst>
                                      </p:cBhvr>
                                      <p:to>
                                        <p:strVal val="visible"/>
                                      </p:to>
                                    </p:set>
                                    <p:anim calcmode="lin" valueType="num">
                                      <p:cBhvr additive="base">
                                        <p:cTn id="36" dur="2000" fill="hold"/>
                                        <p:tgtEl>
                                          <p:spTgt spid="35"/>
                                        </p:tgtEl>
                                        <p:attrNameLst>
                                          <p:attrName>ppt_x</p:attrName>
                                        </p:attrNameLst>
                                      </p:cBhvr>
                                      <p:tavLst>
                                        <p:tav tm="0">
                                          <p:val>
                                            <p:strVal val="#ppt_x"/>
                                          </p:val>
                                        </p:tav>
                                        <p:tav tm="100000">
                                          <p:val>
                                            <p:strVal val="#ppt_x"/>
                                          </p:val>
                                        </p:tav>
                                      </p:tavLst>
                                    </p:anim>
                                    <p:anim calcmode="lin" valueType="num">
                                      <p:cBhvr additive="base">
                                        <p:cTn id="37" dur="2000" fill="hold"/>
                                        <p:tgtEl>
                                          <p:spTgt spid="35"/>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grpId="0" nodeType="clickEffect">
                                  <p:stCondLst>
                                    <p:cond delay="0"/>
                                  </p:stCondLst>
                                  <p:childTnLst>
                                    <p:set>
                                      <p:cBhvr>
                                        <p:cTn id="41" dur="2000" fill="hold">
                                          <p:stCondLst>
                                            <p:cond delay="0"/>
                                          </p:stCondLst>
                                        </p:cTn>
                                        <p:tgtEl>
                                          <p:spTgt spid="15"/>
                                        </p:tgtEl>
                                        <p:attrNameLst>
                                          <p:attrName>style.visibility</p:attrName>
                                        </p:attrNameLst>
                                      </p:cBhvr>
                                      <p:to>
                                        <p:strVal val="visible"/>
                                      </p:to>
                                    </p:set>
                                    <p:anim calcmode="lin" valueType="num">
                                      <p:cBhvr additive="base">
                                        <p:cTn id="42" dur="2000" fill="hold"/>
                                        <p:tgtEl>
                                          <p:spTgt spid="15"/>
                                        </p:tgtEl>
                                        <p:attrNameLst>
                                          <p:attrName>ppt_x</p:attrName>
                                        </p:attrNameLst>
                                      </p:cBhvr>
                                      <p:tavLst>
                                        <p:tav tm="0">
                                          <p:val>
                                            <p:strVal val="#ppt_x"/>
                                          </p:val>
                                        </p:tav>
                                        <p:tav tm="100000">
                                          <p:val>
                                            <p:strVal val="#ppt_x"/>
                                          </p:val>
                                        </p:tav>
                                      </p:tavLst>
                                    </p:anim>
                                    <p:anim calcmode="lin" valueType="num">
                                      <p:cBhvr additive="base">
                                        <p:cTn id="43" dur="2000" fill="hold"/>
                                        <p:tgtEl>
                                          <p:spTgt spid="15"/>
                                        </p:tgtEl>
                                        <p:attrNameLst>
                                          <p:attrName>ppt_y</p:attrName>
                                        </p:attrNameLst>
                                      </p:cBhvr>
                                      <p:tavLst>
                                        <p:tav tm="0">
                                          <p:val>
                                            <p:strVal val="1+#ppt_h/2"/>
                                          </p:val>
                                        </p:tav>
                                        <p:tav tm="100000">
                                          <p:val>
                                            <p:strVal val="#ppt_y"/>
                                          </p:val>
                                        </p:tav>
                                      </p:tavLst>
                                    </p:anim>
                                  </p:childTnLst>
                                </p:cTn>
                              </p:par>
                              <p:par>
                                <p:cTn id="44" presetID="2" presetClass="entr" presetSubtype="4" fill="hold" grpId="0" nodeType="withEffect">
                                  <p:stCondLst>
                                    <p:cond delay="0"/>
                                  </p:stCondLst>
                                  <p:childTnLst>
                                    <p:set>
                                      <p:cBhvr>
                                        <p:cTn id="45" dur="2000" fill="hold">
                                          <p:stCondLst>
                                            <p:cond delay="0"/>
                                          </p:stCondLst>
                                        </p:cTn>
                                        <p:tgtEl>
                                          <p:spTgt spid="38"/>
                                        </p:tgtEl>
                                        <p:attrNameLst>
                                          <p:attrName>style.visibility</p:attrName>
                                        </p:attrNameLst>
                                      </p:cBhvr>
                                      <p:to>
                                        <p:strVal val="visible"/>
                                      </p:to>
                                    </p:set>
                                    <p:anim calcmode="lin" valueType="num">
                                      <p:cBhvr additive="base">
                                        <p:cTn id="46" dur="2000" fill="hold"/>
                                        <p:tgtEl>
                                          <p:spTgt spid="38"/>
                                        </p:tgtEl>
                                        <p:attrNameLst>
                                          <p:attrName>ppt_x</p:attrName>
                                        </p:attrNameLst>
                                      </p:cBhvr>
                                      <p:tavLst>
                                        <p:tav tm="0">
                                          <p:val>
                                            <p:strVal val="#ppt_x"/>
                                          </p:val>
                                        </p:tav>
                                        <p:tav tm="100000">
                                          <p:val>
                                            <p:strVal val="#ppt_x"/>
                                          </p:val>
                                        </p:tav>
                                      </p:tavLst>
                                    </p:anim>
                                    <p:anim calcmode="lin" valueType="num">
                                      <p:cBhvr additive="base">
                                        <p:cTn id="47" dur="2000" fill="hold"/>
                                        <p:tgtEl>
                                          <p:spTgt spid="38"/>
                                        </p:tgtEl>
                                        <p:attrNameLst>
                                          <p:attrName>ppt_y</p:attrName>
                                        </p:attrNameLst>
                                      </p:cBhvr>
                                      <p:tavLst>
                                        <p:tav tm="0">
                                          <p:val>
                                            <p:strVal val="1+#ppt_h/2"/>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2" presetClass="entr" presetSubtype="4" fill="hold" grpId="0" nodeType="clickEffect">
                                  <p:stCondLst>
                                    <p:cond delay="0"/>
                                  </p:stCondLst>
                                  <p:childTnLst>
                                    <p:set>
                                      <p:cBhvr>
                                        <p:cTn id="51" dur="2000" fill="hold">
                                          <p:stCondLst>
                                            <p:cond delay="0"/>
                                          </p:stCondLst>
                                        </p:cTn>
                                        <p:tgtEl>
                                          <p:spTgt spid="12"/>
                                        </p:tgtEl>
                                        <p:attrNameLst>
                                          <p:attrName>style.visibility</p:attrName>
                                        </p:attrNameLst>
                                      </p:cBhvr>
                                      <p:to>
                                        <p:strVal val="visible"/>
                                      </p:to>
                                    </p:set>
                                    <p:anim calcmode="lin" valueType="num">
                                      <p:cBhvr additive="base">
                                        <p:cTn id="52" dur="2000" fill="hold"/>
                                        <p:tgtEl>
                                          <p:spTgt spid="12"/>
                                        </p:tgtEl>
                                        <p:attrNameLst>
                                          <p:attrName>ppt_x</p:attrName>
                                        </p:attrNameLst>
                                      </p:cBhvr>
                                      <p:tavLst>
                                        <p:tav tm="0">
                                          <p:val>
                                            <p:strVal val="#ppt_x"/>
                                          </p:val>
                                        </p:tav>
                                        <p:tav tm="100000">
                                          <p:val>
                                            <p:strVal val="#ppt_x"/>
                                          </p:val>
                                        </p:tav>
                                      </p:tavLst>
                                    </p:anim>
                                    <p:anim calcmode="lin" valueType="num">
                                      <p:cBhvr additive="base">
                                        <p:cTn id="53" dur="2000" fill="hold"/>
                                        <p:tgtEl>
                                          <p:spTgt spid="12"/>
                                        </p:tgtEl>
                                        <p:attrNameLst>
                                          <p:attrName>ppt_y</p:attrName>
                                        </p:attrNameLst>
                                      </p:cBhvr>
                                      <p:tavLst>
                                        <p:tav tm="0">
                                          <p:val>
                                            <p:strVal val="1+#ppt_h/2"/>
                                          </p:val>
                                        </p:tav>
                                        <p:tav tm="100000">
                                          <p:val>
                                            <p:strVal val="#ppt_y"/>
                                          </p:val>
                                        </p:tav>
                                      </p:tavLst>
                                    </p:anim>
                                  </p:childTnLst>
                                </p:cTn>
                              </p:par>
                              <p:par>
                                <p:cTn id="54" presetID="2" presetClass="entr" presetSubtype="4" fill="hold" grpId="0" nodeType="withEffect">
                                  <p:stCondLst>
                                    <p:cond delay="0"/>
                                  </p:stCondLst>
                                  <p:childTnLst>
                                    <p:set>
                                      <p:cBhvr>
                                        <p:cTn id="55" dur="2000" fill="hold">
                                          <p:stCondLst>
                                            <p:cond delay="0"/>
                                          </p:stCondLst>
                                        </p:cTn>
                                        <p:tgtEl>
                                          <p:spTgt spid="3"/>
                                        </p:tgtEl>
                                        <p:attrNameLst>
                                          <p:attrName>style.visibility</p:attrName>
                                        </p:attrNameLst>
                                      </p:cBhvr>
                                      <p:to>
                                        <p:strVal val="visible"/>
                                      </p:to>
                                    </p:set>
                                    <p:anim calcmode="lin" valueType="num">
                                      <p:cBhvr additive="base">
                                        <p:cTn id="56" dur="2000" fill="hold"/>
                                        <p:tgtEl>
                                          <p:spTgt spid="3"/>
                                        </p:tgtEl>
                                        <p:attrNameLst>
                                          <p:attrName>ppt_x</p:attrName>
                                        </p:attrNameLst>
                                      </p:cBhvr>
                                      <p:tavLst>
                                        <p:tav tm="0">
                                          <p:val>
                                            <p:strVal val="#ppt_x"/>
                                          </p:val>
                                        </p:tav>
                                        <p:tav tm="100000">
                                          <p:val>
                                            <p:strVal val="#ppt_x"/>
                                          </p:val>
                                        </p:tav>
                                      </p:tavLst>
                                    </p:anim>
                                    <p:anim calcmode="lin" valueType="num">
                                      <p:cBhvr additive="base">
                                        <p:cTn id="57" dur="20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2" presetClass="entr" presetSubtype="4" fill="hold" grpId="0" nodeType="clickEffect">
                                  <p:stCondLst>
                                    <p:cond delay="0"/>
                                  </p:stCondLst>
                                  <p:childTnLst>
                                    <p:set>
                                      <p:cBhvr>
                                        <p:cTn id="61" dur="2000" fill="hold">
                                          <p:stCondLst>
                                            <p:cond delay="0"/>
                                          </p:stCondLst>
                                        </p:cTn>
                                        <p:tgtEl>
                                          <p:spTgt spid="2"/>
                                        </p:tgtEl>
                                        <p:attrNameLst>
                                          <p:attrName>style.visibility</p:attrName>
                                        </p:attrNameLst>
                                      </p:cBhvr>
                                      <p:to>
                                        <p:strVal val="visible"/>
                                      </p:to>
                                    </p:set>
                                    <p:anim calcmode="lin" valueType="num">
                                      <p:cBhvr additive="base">
                                        <p:cTn id="62" dur="2000" fill="hold"/>
                                        <p:tgtEl>
                                          <p:spTgt spid="2"/>
                                        </p:tgtEl>
                                        <p:attrNameLst>
                                          <p:attrName>ppt_x</p:attrName>
                                        </p:attrNameLst>
                                      </p:cBhvr>
                                      <p:tavLst>
                                        <p:tav tm="0">
                                          <p:val>
                                            <p:strVal val="#ppt_x"/>
                                          </p:val>
                                        </p:tav>
                                        <p:tav tm="100000">
                                          <p:val>
                                            <p:strVal val="#ppt_x"/>
                                          </p:val>
                                        </p:tav>
                                      </p:tavLst>
                                    </p:anim>
                                    <p:anim calcmode="lin" valueType="num">
                                      <p:cBhvr additive="base">
                                        <p:cTn id="63" dur="2000" fill="hold"/>
                                        <p:tgtEl>
                                          <p:spTgt spid="2"/>
                                        </p:tgtEl>
                                        <p:attrNameLst>
                                          <p:attrName>ppt_y</p:attrName>
                                        </p:attrNameLst>
                                      </p:cBhvr>
                                      <p:tavLst>
                                        <p:tav tm="0">
                                          <p:val>
                                            <p:strVal val="1+#ppt_h/2"/>
                                          </p:val>
                                        </p:tav>
                                        <p:tav tm="100000">
                                          <p:val>
                                            <p:strVal val="#ppt_y"/>
                                          </p:val>
                                        </p:tav>
                                      </p:tavLst>
                                    </p:anim>
                                  </p:childTnLst>
                                </p:cTn>
                              </p:par>
                              <p:par>
                                <p:cTn id="64" presetID="2" presetClass="entr" presetSubtype="4" fill="hold" grpId="0" nodeType="withEffect">
                                  <p:stCondLst>
                                    <p:cond delay="0"/>
                                  </p:stCondLst>
                                  <p:childTnLst>
                                    <p:set>
                                      <p:cBhvr>
                                        <p:cTn id="65" dur="2000" fill="hold">
                                          <p:stCondLst>
                                            <p:cond delay="0"/>
                                          </p:stCondLst>
                                        </p:cTn>
                                        <p:tgtEl>
                                          <p:spTgt spid="44"/>
                                        </p:tgtEl>
                                        <p:attrNameLst>
                                          <p:attrName>style.visibility</p:attrName>
                                        </p:attrNameLst>
                                      </p:cBhvr>
                                      <p:to>
                                        <p:strVal val="visible"/>
                                      </p:to>
                                    </p:set>
                                    <p:anim calcmode="lin" valueType="num">
                                      <p:cBhvr additive="base">
                                        <p:cTn id="66" dur="2000" fill="hold"/>
                                        <p:tgtEl>
                                          <p:spTgt spid="44"/>
                                        </p:tgtEl>
                                        <p:attrNameLst>
                                          <p:attrName>ppt_x</p:attrName>
                                        </p:attrNameLst>
                                      </p:cBhvr>
                                      <p:tavLst>
                                        <p:tav tm="0">
                                          <p:val>
                                            <p:strVal val="#ppt_x"/>
                                          </p:val>
                                        </p:tav>
                                        <p:tav tm="100000">
                                          <p:val>
                                            <p:strVal val="#ppt_x"/>
                                          </p:val>
                                        </p:tav>
                                      </p:tavLst>
                                    </p:anim>
                                    <p:anim calcmode="lin" valueType="num">
                                      <p:cBhvr additive="base">
                                        <p:cTn id="67" dur="2000" fill="hold"/>
                                        <p:tgtEl>
                                          <p:spTgt spid="44"/>
                                        </p:tgtEl>
                                        <p:attrNameLst>
                                          <p:attrName>ppt_y</p:attrName>
                                        </p:attrNameLst>
                                      </p:cBhvr>
                                      <p:tavLst>
                                        <p:tav tm="0">
                                          <p:val>
                                            <p:strVal val="1+#ppt_h/2"/>
                                          </p:val>
                                        </p:tav>
                                        <p:tav tm="100000">
                                          <p:val>
                                            <p:strVal val="#ppt_y"/>
                                          </p:val>
                                        </p:tav>
                                      </p:tavLst>
                                    </p:anim>
                                  </p:childTnLst>
                                </p:cTn>
                              </p:par>
                            </p:childTnLst>
                          </p:cTn>
                        </p:par>
                      </p:childTnLst>
                    </p:cTn>
                  </p:par>
                  <p:par>
                    <p:cTn id="68" fill="hold">
                      <p:stCondLst>
                        <p:cond delay="indefinite"/>
                      </p:stCondLst>
                      <p:childTnLst>
                        <p:par>
                          <p:cTn id="69" fill="hold">
                            <p:stCondLst>
                              <p:cond delay="0"/>
                            </p:stCondLst>
                            <p:childTnLst>
                              <p:par>
                                <p:cTn id="70" presetID="2" presetClass="entr" presetSubtype="4" fill="hold" grpId="0" nodeType="clickEffect">
                                  <p:stCondLst>
                                    <p:cond delay="0"/>
                                  </p:stCondLst>
                                  <p:childTnLst>
                                    <p:set>
                                      <p:cBhvr>
                                        <p:cTn id="71" dur="2000" fill="hold">
                                          <p:stCondLst>
                                            <p:cond delay="0"/>
                                          </p:stCondLst>
                                        </p:cTn>
                                        <p:tgtEl>
                                          <p:spTgt spid="4"/>
                                        </p:tgtEl>
                                        <p:attrNameLst>
                                          <p:attrName>style.visibility</p:attrName>
                                        </p:attrNameLst>
                                      </p:cBhvr>
                                      <p:to>
                                        <p:strVal val="visible"/>
                                      </p:to>
                                    </p:set>
                                    <p:anim calcmode="lin" valueType="num">
                                      <p:cBhvr additive="base">
                                        <p:cTn id="72" dur="2000" fill="hold"/>
                                        <p:tgtEl>
                                          <p:spTgt spid="4"/>
                                        </p:tgtEl>
                                        <p:attrNameLst>
                                          <p:attrName>ppt_x</p:attrName>
                                        </p:attrNameLst>
                                      </p:cBhvr>
                                      <p:tavLst>
                                        <p:tav tm="0">
                                          <p:val>
                                            <p:strVal val="#ppt_x"/>
                                          </p:val>
                                        </p:tav>
                                        <p:tav tm="100000">
                                          <p:val>
                                            <p:strVal val="#ppt_x"/>
                                          </p:val>
                                        </p:tav>
                                      </p:tavLst>
                                    </p:anim>
                                    <p:anim calcmode="lin" valueType="num">
                                      <p:cBhvr additive="base">
                                        <p:cTn id="73" dur="2000" fill="hold"/>
                                        <p:tgtEl>
                                          <p:spTgt spid="4"/>
                                        </p:tgtEl>
                                        <p:attrNameLst>
                                          <p:attrName>ppt_y</p:attrName>
                                        </p:attrNameLst>
                                      </p:cBhvr>
                                      <p:tavLst>
                                        <p:tav tm="0">
                                          <p:val>
                                            <p:strVal val="1+#ppt_h/2"/>
                                          </p:val>
                                        </p:tav>
                                        <p:tav tm="100000">
                                          <p:val>
                                            <p:strVal val="#ppt_y"/>
                                          </p:val>
                                        </p:tav>
                                      </p:tavLst>
                                    </p:anim>
                                  </p:childTnLst>
                                </p:cTn>
                              </p:par>
                              <p:par>
                                <p:cTn id="74" presetID="2" presetClass="entr" presetSubtype="4" fill="hold" grpId="0" nodeType="withEffect">
                                  <p:stCondLst>
                                    <p:cond delay="0"/>
                                  </p:stCondLst>
                                  <p:childTnLst>
                                    <p:set>
                                      <p:cBhvr>
                                        <p:cTn id="75" dur="2000" fill="hold">
                                          <p:stCondLst>
                                            <p:cond delay="0"/>
                                          </p:stCondLst>
                                        </p:cTn>
                                        <p:tgtEl>
                                          <p:spTgt spid="8"/>
                                        </p:tgtEl>
                                        <p:attrNameLst>
                                          <p:attrName>style.visibility</p:attrName>
                                        </p:attrNameLst>
                                      </p:cBhvr>
                                      <p:to>
                                        <p:strVal val="visible"/>
                                      </p:to>
                                    </p:set>
                                    <p:anim calcmode="lin" valueType="num">
                                      <p:cBhvr additive="base">
                                        <p:cTn id="76" dur="2000" fill="hold"/>
                                        <p:tgtEl>
                                          <p:spTgt spid="8"/>
                                        </p:tgtEl>
                                        <p:attrNameLst>
                                          <p:attrName>ppt_x</p:attrName>
                                        </p:attrNameLst>
                                      </p:cBhvr>
                                      <p:tavLst>
                                        <p:tav tm="0">
                                          <p:val>
                                            <p:strVal val="#ppt_x"/>
                                          </p:val>
                                        </p:tav>
                                        <p:tav tm="100000">
                                          <p:val>
                                            <p:strVal val="#ppt_x"/>
                                          </p:val>
                                        </p:tav>
                                      </p:tavLst>
                                    </p:anim>
                                    <p:anim calcmode="lin" valueType="num">
                                      <p:cBhvr additive="base">
                                        <p:cTn id="77" dur="20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78" fill="hold">
                      <p:stCondLst>
                        <p:cond delay="indefinite"/>
                      </p:stCondLst>
                      <p:childTnLst>
                        <p:par>
                          <p:cTn id="79" fill="hold">
                            <p:stCondLst>
                              <p:cond delay="0"/>
                            </p:stCondLst>
                            <p:childTnLst>
                              <p:par>
                                <p:cTn id="80" presetID="2" presetClass="entr" presetSubtype="4" fill="hold" grpId="0" nodeType="clickEffect">
                                  <p:stCondLst>
                                    <p:cond delay="0"/>
                                  </p:stCondLst>
                                  <p:childTnLst>
                                    <p:set>
                                      <p:cBhvr>
                                        <p:cTn id="81" dur="2000" fill="hold">
                                          <p:stCondLst>
                                            <p:cond delay="0"/>
                                          </p:stCondLst>
                                        </p:cTn>
                                        <p:tgtEl>
                                          <p:spTgt spid="5"/>
                                        </p:tgtEl>
                                        <p:attrNameLst>
                                          <p:attrName>style.visibility</p:attrName>
                                        </p:attrNameLst>
                                      </p:cBhvr>
                                      <p:to>
                                        <p:strVal val="visible"/>
                                      </p:to>
                                    </p:set>
                                    <p:anim calcmode="lin" valueType="num">
                                      <p:cBhvr additive="base">
                                        <p:cTn id="82" dur="2000" fill="hold"/>
                                        <p:tgtEl>
                                          <p:spTgt spid="5"/>
                                        </p:tgtEl>
                                        <p:attrNameLst>
                                          <p:attrName>ppt_x</p:attrName>
                                        </p:attrNameLst>
                                      </p:cBhvr>
                                      <p:tavLst>
                                        <p:tav tm="0">
                                          <p:val>
                                            <p:strVal val="#ppt_x"/>
                                          </p:val>
                                        </p:tav>
                                        <p:tav tm="100000">
                                          <p:val>
                                            <p:strVal val="#ppt_x"/>
                                          </p:val>
                                        </p:tav>
                                      </p:tavLst>
                                    </p:anim>
                                    <p:anim calcmode="lin" valueType="num">
                                      <p:cBhvr additive="base">
                                        <p:cTn id="83" dur="2000" fill="hold"/>
                                        <p:tgtEl>
                                          <p:spTgt spid="5"/>
                                        </p:tgtEl>
                                        <p:attrNameLst>
                                          <p:attrName>ppt_y</p:attrName>
                                        </p:attrNameLst>
                                      </p:cBhvr>
                                      <p:tavLst>
                                        <p:tav tm="0">
                                          <p:val>
                                            <p:strVal val="1+#ppt_h/2"/>
                                          </p:val>
                                        </p:tav>
                                        <p:tav tm="100000">
                                          <p:val>
                                            <p:strVal val="#ppt_y"/>
                                          </p:val>
                                        </p:tav>
                                      </p:tavLst>
                                    </p:anim>
                                  </p:childTnLst>
                                </p:cTn>
                              </p:par>
                              <p:par>
                                <p:cTn id="84" presetID="2" presetClass="entr" presetSubtype="4" fill="hold" grpId="0" nodeType="withEffect">
                                  <p:stCondLst>
                                    <p:cond delay="0"/>
                                  </p:stCondLst>
                                  <p:childTnLst>
                                    <p:set>
                                      <p:cBhvr>
                                        <p:cTn id="85" dur="2000" fill="hold">
                                          <p:stCondLst>
                                            <p:cond delay="0"/>
                                          </p:stCondLst>
                                        </p:cTn>
                                        <p:tgtEl>
                                          <p:spTgt spid="10"/>
                                        </p:tgtEl>
                                        <p:attrNameLst>
                                          <p:attrName>style.visibility</p:attrName>
                                        </p:attrNameLst>
                                      </p:cBhvr>
                                      <p:to>
                                        <p:strVal val="visible"/>
                                      </p:to>
                                    </p:set>
                                    <p:anim calcmode="lin" valueType="num">
                                      <p:cBhvr additive="base">
                                        <p:cTn id="86" dur="2000" fill="hold"/>
                                        <p:tgtEl>
                                          <p:spTgt spid="10"/>
                                        </p:tgtEl>
                                        <p:attrNameLst>
                                          <p:attrName>ppt_x</p:attrName>
                                        </p:attrNameLst>
                                      </p:cBhvr>
                                      <p:tavLst>
                                        <p:tav tm="0">
                                          <p:val>
                                            <p:strVal val="#ppt_x"/>
                                          </p:val>
                                        </p:tav>
                                        <p:tav tm="100000">
                                          <p:val>
                                            <p:strVal val="#ppt_x"/>
                                          </p:val>
                                        </p:tav>
                                      </p:tavLst>
                                    </p:anim>
                                    <p:anim calcmode="lin" valueType="num">
                                      <p:cBhvr additive="base">
                                        <p:cTn id="87" dur="20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88" fill="hold">
                      <p:stCondLst>
                        <p:cond delay="indefinite"/>
                      </p:stCondLst>
                      <p:childTnLst>
                        <p:par>
                          <p:cTn id="89" fill="hold">
                            <p:stCondLst>
                              <p:cond delay="0"/>
                            </p:stCondLst>
                            <p:childTnLst>
                              <p:par>
                                <p:cTn id="90" presetID="2" presetClass="entr" presetSubtype="4" fill="hold" grpId="0" nodeType="clickEffect">
                                  <p:stCondLst>
                                    <p:cond delay="0"/>
                                  </p:stCondLst>
                                  <p:childTnLst>
                                    <p:set>
                                      <p:cBhvr>
                                        <p:cTn id="91" dur="2000" fill="hold">
                                          <p:stCondLst>
                                            <p:cond delay="0"/>
                                          </p:stCondLst>
                                        </p:cTn>
                                        <p:tgtEl>
                                          <p:spTgt spid="23"/>
                                        </p:tgtEl>
                                        <p:attrNameLst>
                                          <p:attrName>style.visibility</p:attrName>
                                        </p:attrNameLst>
                                      </p:cBhvr>
                                      <p:to>
                                        <p:strVal val="visible"/>
                                      </p:to>
                                    </p:set>
                                    <p:anim calcmode="lin" valueType="num">
                                      <p:cBhvr additive="base">
                                        <p:cTn id="92" dur="2000" fill="hold"/>
                                        <p:tgtEl>
                                          <p:spTgt spid="23"/>
                                        </p:tgtEl>
                                        <p:attrNameLst>
                                          <p:attrName>ppt_x</p:attrName>
                                        </p:attrNameLst>
                                      </p:cBhvr>
                                      <p:tavLst>
                                        <p:tav tm="0">
                                          <p:val>
                                            <p:strVal val="#ppt_x"/>
                                          </p:val>
                                        </p:tav>
                                        <p:tav tm="100000">
                                          <p:val>
                                            <p:strVal val="#ppt_x"/>
                                          </p:val>
                                        </p:tav>
                                      </p:tavLst>
                                    </p:anim>
                                    <p:anim calcmode="lin" valueType="num">
                                      <p:cBhvr additive="base">
                                        <p:cTn id="93" dur="2000" fill="hold"/>
                                        <p:tgtEl>
                                          <p:spTgt spid="23"/>
                                        </p:tgtEl>
                                        <p:attrNameLst>
                                          <p:attrName>ppt_y</p:attrName>
                                        </p:attrNameLst>
                                      </p:cBhvr>
                                      <p:tavLst>
                                        <p:tav tm="0">
                                          <p:val>
                                            <p:strVal val="1+#ppt_h/2"/>
                                          </p:val>
                                        </p:tav>
                                        <p:tav tm="100000">
                                          <p:val>
                                            <p:strVal val="#ppt_y"/>
                                          </p:val>
                                        </p:tav>
                                      </p:tavLst>
                                    </p:anim>
                                  </p:childTnLst>
                                </p:cTn>
                              </p:par>
                              <p:par>
                                <p:cTn id="94" presetID="2" presetClass="entr" presetSubtype="4" fill="hold" grpId="0" nodeType="withEffect">
                                  <p:stCondLst>
                                    <p:cond delay="0"/>
                                  </p:stCondLst>
                                  <p:childTnLst>
                                    <p:set>
                                      <p:cBhvr>
                                        <p:cTn id="95" dur="2000" fill="hold">
                                          <p:stCondLst>
                                            <p:cond delay="0"/>
                                          </p:stCondLst>
                                        </p:cTn>
                                        <p:tgtEl>
                                          <p:spTgt spid="13"/>
                                        </p:tgtEl>
                                        <p:attrNameLst>
                                          <p:attrName>style.visibility</p:attrName>
                                        </p:attrNameLst>
                                      </p:cBhvr>
                                      <p:to>
                                        <p:strVal val="visible"/>
                                      </p:to>
                                    </p:set>
                                    <p:anim calcmode="lin" valueType="num">
                                      <p:cBhvr additive="base">
                                        <p:cTn id="96" dur="2000" fill="hold"/>
                                        <p:tgtEl>
                                          <p:spTgt spid="13"/>
                                        </p:tgtEl>
                                        <p:attrNameLst>
                                          <p:attrName>ppt_x</p:attrName>
                                        </p:attrNameLst>
                                      </p:cBhvr>
                                      <p:tavLst>
                                        <p:tav tm="0">
                                          <p:val>
                                            <p:strVal val="#ppt_x"/>
                                          </p:val>
                                        </p:tav>
                                        <p:tav tm="100000">
                                          <p:val>
                                            <p:strVal val="#ppt_x"/>
                                          </p:val>
                                        </p:tav>
                                      </p:tavLst>
                                    </p:anim>
                                    <p:anim calcmode="lin" valueType="num">
                                      <p:cBhvr additive="base">
                                        <p:cTn id="97" dur="20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0" grpId="0" animBg="1"/>
      <p:bldP spid="16" grpId="0" animBg="1"/>
      <p:bldP spid="12" grpId="0" animBg="1"/>
      <p:bldP spid="35" grpId="0"/>
      <p:bldP spid="38" grpId="0"/>
      <p:bldP spid="44" grpId="0"/>
      <p:bldP spid="27" grpId="0"/>
      <p:bldP spid="2" grpId="0" animBg="1"/>
      <p:bldP spid="4" grpId="0" animBg="1"/>
      <p:bldP spid="5" grpId="0" animBg="1"/>
      <p:bldP spid="8" grpId="0"/>
      <p:bldP spid="13" grpId="0"/>
      <p:bldP spid="3" grpId="0"/>
      <p:bldP spid="15" grpId="0" animBg="1"/>
      <p:bldP spid="17" grpId="0"/>
      <p:bldP spid="21" grpId="0"/>
      <p:bldP spid="23" grpId="0" animBg="1"/>
      <p:bldP spid="1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图片1"/>
          <p:cNvPicPr>
            <a:picLocks noChangeAspect="1"/>
          </p:cNvPicPr>
          <p:nvPr/>
        </p:nvPicPr>
        <p:blipFill>
          <a:blip r:embed="rId2" cstate="print"/>
          <a:stretch>
            <a:fillRect/>
          </a:stretch>
        </p:blipFill>
        <p:spPr>
          <a:xfrm>
            <a:off x="-34290" y="-17145"/>
            <a:ext cx="12259310" cy="6892290"/>
          </a:xfrm>
          <a:prstGeom prst="rect">
            <a:avLst/>
          </a:prstGeom>
        </p:spPr>
      </p:pic>
      <p:sp>
        <p:nvSpPr>
          <p:cNvPr id="100" name="文本框 99"/>
          <p:cNvSpPr txBox="1"/>
          <p:nvPr/>
        </p:nvSpPr>
        <p:spPr>
          <a:xfrm>
            <a:off x="1379220" y="997585"/>
            <a:ext cx="9984105" cy="2015936"/>
          </a:xfrm>
          <a:prstGeom prst="rect">
            <a:avLst/>
          </a:prstGeom>
          <a:noFill/>
          <a:ln w="9525">
            <a:noFill/>
          </a:ln>
        </p:spPr>
        <p:txBody>
          <a:bodyPr wrap="square">
            <a:spAutoFit/>
          </a:bodyPr>
          <a:lstStyle/>
          <a:p>
            <a:pPr indent="0" fontAlgn="auto">
              <a:lnSpc>
                <a:spcPts val="2500"/>
              </a:lnSpc>
            </a:pPr>
            <a:r>
              <a:rPr lang="zh-CN" sz="2000" b="0" dirty="0">
                <a:solidFill>
                  <a:schemeClr val="bg1"/>
                </a:solidFill>
                <a:latin typeface="方正大黑简体" panose="03000509000000000000" charset="-122"/>
                <a:ea typeface="方正大黑简体" panose="03000509000000000000" charset="-122"/>
                <a:cs typeface="方正大黑简体" panose="03000509000000000000" charset="-122"/>
              </a:rPr>
              <a:t>总工程师（高级工程师）</a:t>
            </a:r>
            <a:r>
              <a:rPr lang="en-US" sz="2000" b="0" dirty="0">
                <a:solidFill>
                  <a:schemeClr val="bg1"/>
                </a:solidFill>
                <a:latin typeface="方正大黑简体" panose="03000509000000000000" charset="-122"/>
                <a:ea typeface="方正大黑简体" panose="03000509000000000000" charset="-122"/>
                <a:cs typeface="方正大黑简体" panose="03000509000000000000" charset="-122"/>
              </a:rPr>
              <a:t>1 </a:t>
            </a:r>
            <a:r>
              <a:rPr lang="zh-CN" sz="2000" b="0" dirty="0">
                <a:solidFill>
                  <a:schemeClr val="bg1"/>
                </a:solidFill>
                <a:latin typeface="方正大黑简体" panose="03000509000000000000" charset="-122"/>
                <a:ea typeface="方正大黑简体" panose="03000509000000000000" charset="-122"/>
                <a:cs typeface="方正大黑简体" panose="03000509000000000000" charset="-122"/>
              </a:rPr>
              <a:t>人：从事化油器技术</a:t>
            </a:r>
            <a:r>
              <a:rPr lang="zh-CN" sz="2000" b="0" dirty="0" smtClean="0">
                <a:solidFill>
                  <a:schemeClr val="bg1"/>
                </a:solidFill>
                <a:latin typeface="方正大黑简体" panose="03000509000000000000" charset="-122"/>
                <a:ea typeface="方正大黑简体" panose="03000509000000000000" charset="-122"/>
                <a:cs typeface="方正大黑简体" panose="03000509000000000000" charset="-122"/>
              </a:rPr>
              <a:t>工作</a:t>
            </a:r>
            <a:r>
              <a:rPr lang="en-US" altLang="zh-CN" sz="2000" dirty="0" smtClean="0">
                <a:solidFill>
                  <a:schemeClr val="bg1"/>
                </a:solidFill>
                <a:latin typeface="方正大黑简体" panose="03000509000000000000" charset="-122"/>
                <a:ea typeface="方正大黑简体" panose="03000509000000000000" charset="-122"/>
                <a:cs typeface="方正大黑简体" panose="03000509000000000000" charset="-122"/>
              </a:rPr>
              <a:t>30</a:t>
            </a:r>
            <a:r>
              <a:rPr lang="zh-CN" sz="2000" b="0" dirty="0" smtClean="0">
                <a:solidFill>
                  <a:schemeClr val="bg1"/>
                </a:solidFill>
                <a:latin typeface="方正大黑简体" panose="03000509000000000000" charset="-122"/>
                <a:ea typeface="方正大黑简体" panose="03000509000000000000" charset="-122"/>
                <a:cs typeface="方正大黑简体" panose="03000509000000000000" charset="-122"/>
              </a:rPr>
              <a:t>年</a:t>
            </a:r>
            <a:r>
              <a:rPr lang="zh-CN" sz="2000" b="0" dirty="0">
                <a:solidFill>
                  <a:schemeClr val="bg1"/>
                </a:solidFill>
                <a:latin typeface="方正大黑简体" panose="03000509000000000000" charset="-122"/>
                <a:ea typeface="方正大黑简体" panose="03000509000000000000" charset="-122"/>
                <a:cs typeface="方正大黑简体" panose="03000509000000000000" charset="-122"/>
              </a:rPr>
              <a:t>，有在日本三国合资企业和日本京滨技术合作企业的技术工作经验。</a:t>
            </a:r>
            <a:endParaRPr lang="en-US" sz="2000" b="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indent="0" fontAlgn="auto">
              <a:lnSpc>
                <a:spcPts val="2500"/>
              </a:lnSpc>
            </a:pPr>
            <a:r>
              <a:rPr lang="en-US" sz="2000" b="0" dirty="0">
                <a:solidFill>
                  <a:schemeClr val="bg1"/>
                </a:solidFill>
                <a:latin typeface="方正大黑简体" panose="03000509000000000000" charset="-122"/>
                <a:ea typeface="方正大黑简体" panose="03000509000000000000" charset="-122"/>
                <a:cs typeface="微软雅黑" panose="020B0503020204020204" pitchFamily="34" charset="-122"/>
              </a:rPr>
              <a:t>Chief Engineer (Senior Engineer), 1 person: engaged in the technical work of carburetor for </a:t>
            </a:r>
            <a:r>
              <a:rPr lang="en-US" sz="2000" dirty="0" smtClean="0">
                <a:solidFill>
                  <a:schemeClr val="bg1"/>
                </a:solidFill>
                <a:latin typeface="方正大黑简体" panose="03000509000000000000" charset="-122"/>
                <a:ea typeface="方正大黑简体" panose="03000509000000000000" charset="-122"/>
                <a:cs typeface="微软雅黑" panose="020B0503020204020204" pitchFamily="34" charset="-122"/>
              </a:rPr>
              <a:t>30</a:t>
            </a:r>
            <a:r>
              <a:rPr lang="en-US" sz="2000" b="0" dirty="0" smtClean="0">
                <a:solidFill>
                  <a:schemeClr val="bg1"/>
                </a:solidFill>
                <a:latin typeface="方正大黑简体" panose="03000509000000000000" charset="-122"/>
                <a:ea typeface="方正大黑简体" panose="03000509000000000000" charset="-122"/>
                <a:cs typeface="微软雅黑" panose="020B0503020204020204" pitchFamily="34" charset="-122"/>
              </a:rPr>
              <a:t> </a:t>
            </a:r>
            <a:r>
              <a:rPr lang="en-US" sz="2000" b="0" dirty="0">
                <a:solidFill>
                  <a:schemeClr val="bg1"/>
                </a:solidFill>
                <a:latin typeface="方正大黑简体" panose="03000509000000000000" charset="-122"/>
                <a:ea typeface="方正大黑简体" panose="03000509000000000000" charset="-122"/>
                <a:cs typeface="微软雅黑" panose="020B0503020204020204" pitchFamily="34" charset="-122"/>
              </a:rPr>
              <a:t>years , with technical experience </a:t>
            </a:r>
            <a:r>
              <a:rPr lang="en-US" sz="2000" b="0" dirty="0" err="1">
                <a:solidFill>
                  <a:schemeClr val="bg1"/>
                </a:solidFill>
                <a:latin typeface="方正大黑简体" panose="03000509000000000000" charset="-122"/>
                <a:ea typeface="方正大黑简体" panose="03000509000000000000" charset="-122"/>
                <a:cs typeface="微软雅黑" panose="020B0503020204020204" pitchFamily="34" charset="-122"/>
              </a:rPr>
              <a:t>wroking</a:t>
            </a:r>
            <a:r>
              <a:rPr lang="en-US" sz="2000" b="0" dirty="0">
                <a:solidFill>
                  <a:schemeClr val="bg1"/>
                </a:solidFill>
                <a:latin typeface="方正大黑简体" panose="03000509000000000000" charset="-122"/>
                <a:ea typeface="方正大黑简体" panose="03000509000000000000" charset="-122"/>
                <a:cs typeface="微软雅黑" panose="020B0503020204020204" pitchFamily="34" charset="-122"/>
              </a:rPr>
              <a:t> in Mikuni joint venter enterprise of  Japan and Keihin technical cooperation enterprise of Japan.</a:t>
            </a:r>
            <a:endParaRPr lang="en-US" altLang="en-US" sz="2000" b="0" dirty="0">
              <a:solidFill>
                <a:schemeClr val="bg1"/>
              </a:solidFill>
              <a:latin typeface="方正大黑简体" panose="03000509000000000000" charset="-122"/>
              <a:ea typeface="方正大黑简体" panose="03000509000000000000" charset="-122"/>
              <a:cs typeface="微软雅黑" panose="020B0503020204020204" pitchFamily="34" charset="-122"/>
            </a:endParaRPr>
          </a:p>
        </p:txBody>
      </p:sp>
      <p:sp>
        <p:nvSpPr>
          <p:cNvPr id="8" name="文本框 7"/>
          <p:cNvSpPr txBox="1"/>
          <p:nvPr/>
        </p:nvSpPr>
        <p:spPr>
          <a:xfrm>
            <a:off x="1369060" y="2926080"/>
            <a:ext cx="9984105" cy="1694180"/>
          </a:xfrm>
          <a:prstGeom prst="rect">
            <a:avLst/>
          </a:prstGeom>
          <a:noFill/>
          <a:ln w="9525">
            <a:noFill/>
          </a:ln>
        </p:spPr>
        <p:txBody>
          <a:bodyPr wrap="square">
            <a:spAutoFit/>
          </a:bodyPr>
          <a:lstStyle/>
          <a:p>
            <a:pPr indent="0" fontAlgn="auto">
              <a:lnSpc>
                <a:spcPts val="2500"/>
              </a:lnSpc>
            </a:pPr>
            <a:r>
              <a:rPr sz="2000" b="0" dirty="0" err="1">
                <a:solidFill>
                  <a:schemeClr val="bg1"/>
                </a:solidFill>
                <a:latin typeface="方正大黑简体" panose="03000509000000000000" charset="-122"/>
                <a:ea typeface="方正大黑简体" panose="03000509000000000000" charset="-122"/>
                <a:cs typeface="方正大黑简体" panose="03000509000000000000" charset="-122"/>
              </a:rPr>
              <a:t>技术部长（高级工程师</a:t>
            </a:r>
            <a:r>
              <a:rPr sz="2000" b="0" dirty="0">
                <a:solidFill>
                  <a:schemeClr val="bg1"/>
                </a:solidFill>
                <a:latin typeface="方正大黑简体" panose="03000509000000000000" charset="-122"/>
                <a:ea typeface="方正大黑简体" panose="03000509000000000000" charset="-122"/>
                <a:cs typeface="方正大黑简体" panose="03000509000000000000" charset="-122"/>
              </a:rPr>
              <a:t>） 1人：从事化油器技术工作</a:t>
            </a:r>
            <a:r>
              <a:rPr sz="2000" b="0" dirty="0" smtClean="0">
                <a:solidFill>
                  <a:schemeClr val="bg1"/>
                </a:solidFill>
                <a:latin typeface="方正大黑简体" panose="03000509000000000000" charset="-122"/>
                <a:ea typeface="方正大黑简体" panose="03000509000000000000" charset="-122"/>
                <a:cs typeface="方正大黑简体" panose="03000509000000000000" charset="-122"/>
              </a:rPr>
              <a:t>2</a:t>
            </a:r>
            <a:r>
              <a:rPr lang="en-US" sz="2000" b="0" dirty="0" smtClean="0">
                <a:solidFill>
                  <a:schemeClr val="bg1"/>
                </a:solidFill>
                <a:latin typeface="方正大黑简体" panose="03000509000000000000" charset="-122"/>
                <a:ea typeface="方正大黑简体" panose="03000509000000000000" charset="-122"/>
                <a:cs typeface="方正大黑简体" panose="03000509000000000000" charset="-122"/>
              </a:rPr>
              <a:t>6</a:t>
            </a:r>
            <a:r>
              <a:rPr sz="2000" b="0" dirty="0" smtClean="0">
                <a:solidFill>
                  <a:schemeClr val="bg1"/>
                </a:solidFill>
                <a:latin typeface="方正大黑简体" panose="03000509000000000000" charset="-122"/>
                <a:ea typeface="方正大黑简体" panose="03000509000000000000" charset="-122"/>
                <a:cs typeface="方正大黑简体" panose="03000509000000000000" charset="-122"/>
              </a:rPr>
              <a:t>年</a:t>
            </a:r>
            <a:r>
              <a:rPr sz="2000" b="0" dirty="0">
                <a:solidFill>
                  <a:schemeClr val="bg1"/>
                </a:solidFill>
                <a:latin typeface="方正大黑简体" panose="03000509000000000000" charset="-122"/>
                <a:ea typeface="方正大黑简体" panose="03000509000000000000" charset="-122"/>
                <a:cs typeface="方正大黑简体" panose="03000509000000000000" charset="-122"/>
              </a:rPr>
              <a:t>，有在日本京滨技术合作企业的技术工作经验。</a:t>
            </a:r>
          </a:p>
          <a:p>
            <a:pPr indent="0" fontAlgn="auto">
              <a:lnSpc>
                <a:spcPts val="2500"/>
              </a:lnSpc>
            </a:pPr>
            <a:r>
              <a:rPr sz="2000" b="0" dirty="0">
                <a:solidFill>
                  <a:schemeClr val="bg1"/>
                </a:solidFill>
                <a:latin typeface="方正大黑简体" panose="03000509000000000000" charset="-122"/>
                <a:ea typeface="方正大黑简体" panose="03000509000000000000" charset="-122"/>
                <a:cs typeface="方正大黑简体" panose="03000509000000000000" charset="-122"/>
              </a:rPr>
              <a:t>Head of technology department (Senior Engineer), 1 </a:t>
            </a:r>
            <a:r>
              <a:rPr sz="2000" b="0" dirty="0" err="1">
                <a:solidFill>
                  <a:schemeClr val="bg1"/>
                </a:solidFill>
                <a:latin typeface="方正大黑简体" panose="03000509000000000000" charset="-122"/>
                <a:ea typeface="方正大黑简体" panose="03000509000000000000" charset="-122"/>
                <a:cs typeface="方正大黑简体" panose="03000509000000000000" charset="-122"/>
              </a:rPr>
              <a:t>person：engaged</a:t>
            </a:r>
            <a:r>
              <a:rPr sz="2000" b="0" dirty="0">
                <a:solidFill>
                  <a:schemeClr val="bg1"/>
                </a:solidFill>
                <a:latin typeface="方正大黑简体" panose="03000509000000000000" charset="-122"/>
                <a:ea typeface="方正大黑简体" panose="03000509000000000000" charset="-122"/>
                <a:cs typeface="方正大黑简体" panose="03000509000000000000" charset="-122"/>
              </a:rPr>
              <a:t> in the technical work of carburetor for </a:t>
            </a:r>
            <a:r>
              <a:rPr sz="2000" b="0" dirty="0" smtClean="0">
                <a:solidFill>
                  <a:schemeClr val="bg1"/>
                </a:solidFill>
                <a:latin typeface="方正大黑简体" panose="03000509000000000000" charset="-122"/>
                <a:ea typeface="方正大黑简体" panose="03000509000000000000" charset="-122"/>
                <a:cs typeface="方正大黑简体" panose="03000509000000000000" charset="-122"/>
              </a:rPr>
              <a:t>2</a:t>
            </a:r>
            <a:r>
              <a:rPr lang="en-US" sz="2000" b="0" dirty="0" smtClean="0">
                <a:solidFill>
                  <a:schemeClr val="bg1"/>
                </a:solidFill>
                <a:latin typeface="方正大黑简体" panose="03000509000000000000" charset="-122"/>
                <a:ea typeface="方正大黑简体" panose="03000509000000000000" charset="-122"/>
                <a:cs typeface="方正大黑简体" panose="03000509000000000000" charset="-122"/>
              </a:rPr>
              <a:t>6</a:t>
            </a:r>
            <a:r>
              <a:rPr sz="2000" b="0" dirty="0" smtClean="0">
                <a:solidFill>
                  <a:schemeClr val="bg1"/>
                </a:solidFill>
                <a:latin typeface="方正大黑简体" panose="03000509000000000000" charset="-122"/>
                <a:ea typeface="方正大黑简体" panose="03000509000000000000" charset="-122"/>
                <a:cs typeface="方正大黑简体" panose="03000509000000000000" charset="-122"/>
              </a:rPr>
              <a:t> </a:t>
            </a:r>
            <a:r>
              <a:rPr sz="2000" b="0" dirty="0">
                <a:solidFill>
                  <a:schemeClr val="bg1"/>
                </a:solidFill>
                <a:latin typeface="方正大黑简体" panose="03000509000000000000" charset="-122"/>
                <a:ea typeface="方正大黑简体" panose="03000509000000000000" charset="-122"/>
                <a:cs typeface="方正大黑简体" panose="03000509000000000000" charset="-122"/>
              </a:rPr>
              <a:t>years , and with the technical experience work in Keihin technical cooperation enterprise of Japan.</a:t>
            </a:r>
          </a:p>
        </p:txBody>
      </p:sp>
      <p:sp>
        <p:nvSpPr>
          <p:cNvPr id="10" name="文本框 9"/>
          <p:cNvSpPr txBox="1"/>
          <p:nvPr/>
        </p:nvSpPr>
        <p:spPr>
          <a:xfrm>
            <a:off x="1325245" y="4821555"/>
            <a:ext cx="9984105" cy="1694180"/>
          </a:xfrm>
          <a:prstGeom prst="rect">
            <a:avLst/>
          </a:prstGeom>
          <a:noFill/>
          <a:ln w="9525">
            <a:noFill/>
          </a:ln>
        </p:spPr>
        <p:txBody>
          <a:bodyPr wrap="square">
            <a:spAutoFit/>
          </a:bodyPr>
          <a:lstStyle/>
          <a:p>
            <a:pPr indent="0" fontAlgn="auto">
              <a:lnSpc>
                <a:spcPts val="2500"/>
              </a:lnSpc>
            </a:pPr>
            <a:r>
              <a:rPr sz="2000" b="0" dirty="0" smtClean="0">
                <a:solidFill>
                  <a:schemeClr val="bg1"/>
                </a:solidFill>
                <a:latin typeface="方正大黑简体" panose="03000509000000000000" charset="-122"/>
                <a:ea typeface="方正大黑简体" panose="03000509000000000000" charset="-122"/>
                <a:cs typeface="方正大黑简体" panose="03000509000000000000" charset="-122"/>
              </a:rPr>
              <a:t>开发工程师</a:t>
            </a:r>
            <a:r>
              <a:rPr lang="en-US" sz="2000" b="0" dirty="0" smtClean="0">
                <a:solidFill>
                  <a:schemeClr val="bg1"/>
                </a:solidFill>
                <a:latin typeface="方正大黑简体" panose="03000509000000000000" charset="-122"/>
                <a:ea typeface="方正大黑简体" panose="03000509000000000000" charset="-122"/>
                <a:cs typeface="方正大黑简体" panose="03000509000000000000" charset="-122"/>
              </a:rPr>
              <a:t>8</a:t>
            </a:r>
            <a:r>
              <a:rPr sz="2000" b="0" dirty="0" smtClean="0">
                <a:solidFill>
                  <a:schemeClr val="bg1"/>
                </a:solidFill>
                <a:latin typeface="方正大黑简体" panose="03000509000000000000" charset="-122"/>
                <a:ea typeface="方正大黑简体" panose="03000509000000000000" charset="-122"/>
                <a:cs typeface="方正大黑简体" panose="03000509000000000000" charset="-122"/>
              </a:rPr>
              <a:t>人</a:t>
            </a:r>
            <a:r>
              <a:rPr sz="2000" b="0" dirty="0">
                <a:solidFill>
                  <a:schemeClr val="bg1"/>
                </a:solidFill>
                <a:latin typeface="方正大黑简体" panose="03000509000000000000" charset="-122"/>
                <a:ea typeface="方正大黑简体" panose="03000509000000000000" charset="-122"/>
                <a:cs typeface="方正大黑简体" panose="03000509000000000000" charset="-122"/>
              </a:rPr>
              <a:t>：具有很强的工作能力，能按主机厂和客户的要求，完成化油器的设计和匹配工作</a:t>
            </a:r>
            <a:r>
              <a:rPr lang="zh-CN" sz="2000" b="0" dirty="0">
                <a:solidFill>
                  <a:schemeClr val="bg1"/>
                </a:solidFill>
                <a:latin typeface="方正大黑简体" panose="03000509000000000000" charset="-122"/>
                <a:ea typeface="方正大黑简体" panose="03000509000000000000" charset="-122"/>
                <a:cs typeface="方正大黑简体" panose="03000509000000000000" charset="-122"/>
              </a:rPr>
              <a:t>。</a:t>
            </a:r>
            <a:endParaRPr sz="2000" b="0" dirty="0">
              <a:solidFill>
                <a:schemeClr val="bg1"/>
              </a:solidFill>
              <a:latin typeface="方正大黑简体" panose="03000509000000000000" charset="-122"/>
              <a:ea typeface="方正大黑简体" panose="03000509000000000000" charset="-122"/>
              <a:cs typeface="方正大黑简体" panose="03000509000000000000" charset="-122"/>
            </a:endParaRPr>
          </a:p>
          <a:p>
            <a:pPr indent="0" fontAlgn="auto">
              <a:lnSpc>
                <a:spcPts val="2500"/>
              </a:lnSpc>
            </a:pPr>
            <a:r>
              <a:rPr sz="2000" b="0" dirty="0">
                <a:solidFill>
                  <a:schemeClr val="bg1"/>
                </a:solidFill>
                <a:latin typeface="方正大黑简体" panose="03000509000000000000" charset="-122"/>
                <a:ea typeface="方正大黑简体" panose="03000509000000000000" charset="-122"/>
                <a:cs typeface="方正大黑简体" panose="03000509000000000000" charset="-122"/>
              </a:rPr>
              <a:t>Development Engineers, </a:t>
            </a:r>
            <a:r>
              <a:rPr lang="en-US" sz="2000" b="0" dirty="0" smtClean="0">
                <a:solidFill>
                  <a:schemeClr val="bg1"/>
                </a:solidFill>
                <a:latin typeface="方正大黑简体" panose="03000509000000000000" charset="-122"/>
                <a:ea typeface="方正大黑简体" panose="03000509000000000000" charset="-122"/>
                <a:cs typeface="方正大黑简体" panose="03000509000000000000" charset="-122"/>
              </a:rPr>
              <a:t>8</a:t>
            </a:r>
            <a:r>
              <a:rPr sz="2000" b="0" dirty="0" smtClean="0">
                <a:solidFill>
                  <a:schemeClr val="bg1"/>
                </a:solidFill>
                <a:latin typeface="方正大黑简体" panose="03000509000000000000" charset="-122"/>
                <a:ea typeface="方正大黑简体" panose="03000509000000000000" charset="-122"/>
                <a:cs typeface="方正大黑简体" panose="03000509000000000000" charset="-122"/>
              </a:rPr>
              <a:t> </a:t>
            </a:r>
            <a:r>
              <a:rPr sz="2000" b="0" dirty="0">
                <a:solidFill>
                  <a:schemeClr val="bg1"/>
                </a:solidFill>
                <a:latin typeface="方正大黑简体" panose="03000509000000000000" charset="-122"/>
                <a:ea typeface="方正大黑简体" panose="03000509000000000000" charset="-122"/>
                <a:cs typeface="方正大黑简体" panose="03000509000000000000" charset="-122"/>
              </a:rPr>
              <a:t>persons: with strong working ability, able to complete the design and matching of carburetor according to the requirements of host plant and customers。  </a:t>
            </a:r>
          </a:p>
        </p:txBody>
      </p:sp>
      <p:sp>
        <p:nvSpPr>
          <p:cNvPr id="13" name="文本框 12"/>
          <p:cNvSpPr txBox="1"/>
          <p:nvPr/>
        </p:nvSpPr>
        <p:spPr>
          <a:xfrm>
            <a:off x="599440" y="833755"/>
            <a:ext cx="690880" cy="706755"/>
          </a:xfrm>
          <a:prstGeom prst="rect">
            <a:avLst/>
          </a:prstGeom>
          <a:noFill/>
        </p:spPr>
        <p:txBody>
          <a:bodyPr wrap="square" rtlCol="0" anchor="t">
            <a:spAutoFit/>
          </a:bodyPr>
          <a:lstStyle/>
          <a:p>
            <a:r>
              <a:rPr lang="zh-CN" altLang="en-US" sz="4000">
                <a:solidFill>
                  <a:schemeClr val="bg1"/>
                </a:solidFill>
                <a:latin typeface="Arial" panose="020B0604020202020204" pitchFamily="34" charset="0"/>
              </a:rPr>
              <a:t>►</a:t>
            </a:r>
          </a:p>
        </p:txBody>
      </p:sp>
      <p:sp>
        <p:nvSpPr>
          <p:cNvPr id="14" name="文本框 13"/>
          <p:cNvSpPr txBox="1"/>
          <p:nvPr/>
        </p:nvSpPr>
        <p:spPr>
          <a:xfrm>
            <a:off x="589280" y="2761615"/>
            <a:ext cx="690880" cy="706755"/>
          </a:xfrm>
          <a:prstGeom prst="rect">
            <a:avLst/>
          </a:prstGeom>
          <a:noFill/>
        </p:spPr>
        <p:txBody>
          <a:bodyPr wrap="none" rtlCol="0" anchor="t">
            <a:spAutoFit/>
          </a:bodyPr>
          <a:lstStyle/>
          <a:p>
            <a:r>
              <a:rPr lang="zh-CN" altLang="en-US" sz="4000">
                <a:solidFill>
                  <a:schemeClr val="bg1"/>
                </a:solidFill>
                <a:latin typeface="Arial" panose="020B0604020202020204" pitchFamily="34" charset="0"/>
              </a:rPr>
              <a:t>►</a:t>
            </a:r>
          </a:p>
        </p:txBody>
      </p:sp>
      <p:sp>
        <p:nvSpPr>
          <p:cNvPr id="15" name="文本框 14"/>
          <p:cNvSpPr txBox="1"/>
          <p:nvPr/>
        </p:nvSpPr>
        <p:spPr>
          <a:xfrm>
            <a:off x="599440" y="4625975"/>
            <a:ext cx="690880" cy="706755"/>
          </a:xfrm>
          <a:prstGeom prst="rect">
            <a:avLst/>
          </a:prstGeom>
          <a:noFill/>
        </p:spPr>
        <p:txBody>
          <a:bodyPr wrap="none" rtlCol="0" anchor="t">
            <a:spAutoFit/>
          </a:bodyPr>
          <a:lstStyle/>
          <a:p>
            <a:r>
              <a:rPr lang="zh-CN" altLang="en-US" sz="4000">
                <a:solidFill>
                  <a:schemeClr val="bg1"/>
                </a:solidFill>
                <a:latin typeface="Arial" panose="020B0604020202020204" pitchFamily="34" charset="0"/>
              </a:rPr>
              <a:t>►</a:t>
            </a:r>
          </a:p>
        </p:txBody>
      </p:sp>
      <p:pic>
        <p:nvPicPr>
          <p:cNvPr id="18" name="图片 17" descr="图片2"/>
          <p:cNvPicPr>
            <a:picLocks noChangeAspect="1"/>
          </p:cNvPicPr>
          <p:nvPr/>
        </p:nvPicPr>
        <p:blipFill>
          <a:blip r:embed="rId3" cstate="print"/>
          <a:stretch>
            <a:fillRect/>
          </a:stretch>
        </p:blipFill>
        <p:spPr>
          <a:xfrm>
            <a:off x="91440" y="10795"/>
            <a:ext cx="2269490" cy="2359660"/>
          </a:xfrm>
          <a:prstGeom prst="rect">
            <a:avLst/>
          </a:prstGeom>
        </p:spPr>
      </p:pic>
      <p:pic>
        <p:nvPicPr>
          <p:cNvPr id="17" name="图片 16" descr="白色LOGO"/>
          <p:cNvPicPr>
            <a:picLocks noChangeAspect="1"/>
          </p:cNvPicPr>
          <p:nvPr/>
        </p:nvPicPr>
        <p:blipFill>
          <a:blip r:embed="rId4" cstate="print"/>
          <a:stretch>
            <a:fillRect/>
          </a:stretch>
        </p:blipFill>
        <p:spPr>
          <a:xfrm>
            <a:off x="10005695" y="325120"/>
            <a:ext cx="1691005" cy="38608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250" advTm="3000">
        <p:fade/>
      </p:transition>
    </mc:Choice>
    <mc:Fallback xmlns="">
      <p:transition advTm="3000">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图片1"/>
          <p:cNvPicPr>
            <a:picLocks noChangeAspect="1"/>
          </p:cNvPicPr>
          <p:nvPr/>
        </p:nvPicPr>
        <p:blipFill>
          <a:blip r:embed="rId3" cstate="print"/>
          <a:stretch>
            <a:fillRect/>
          </a:stretch>
        </p:blipFill>
        <p:spPr>
          <a:xfrm>
            <a:off x="-53340" y="-9525"/>
            <a:ext cx="12299315" cy="6914515"/>
          </a:xfrm>
          <a:prstGeom prst="rect">
            <a:avLst/>
          </a:prstGeom>
        </p:spPr>
      </p:pic>
      <p:pic>
        <p:nvPicPr>
          <p:cNvPr id="18" name="图片 17" descr="图片2"/>
          <p:cNvPicPr>
            <a:picLocks noChangeAspect="1"/>
          </p:cNvPicPr>
          <p:nvPr/>
        </p:nvPicPr>
        <p:blipFill>
          <a:blip r:embed="rId4" cstate="print"/>
          <a:stretch>
            <a:fillRect/>
          </a:stretch>
        </p:blipFill>
        <p:spPr>
          <a:xfrm>
            <a:off x="91440" y="10795"/>
            <a:ext cx="2269490" cy="2359660"/>
          </a:xfrm>
          <a:prstGeom prst="rect">
            <a:avLst/>
          </a:prstGeom>
        </p:spPr>
      </p:pic>
      <p:pic>
        <p:nvPicPr>
          <p:cNvPr id="17" name="图片 16" descr="白色LOGO"/>
          <p:cNvPicPr>
            <a:picLocks noChangeAspect="1"/>
          </p:cNvPicPr>
          <p:nvPr/>
        </p:nvPicPr>
        <p:blipFill>
          <a:blip r:embed="rId5" cstate="print"/>
          <a:stretch>
            <a:fillRect/>
          </a:stretch>
        </p:blipFill>
        <p:spPr>
          <a:xfrm>
            <a:off x="10005695" y="325120"/>
            <a:ext cx="1691005" cy="386080"/>
          </a:xfrm>
          <a:prstGeom prst="rect">
            <a:avLst/>
          </a:prstGeom>
        </p:spPr>
      </p:pic>
      <p:pic>
        <p:nvPicPr>
          <p:cNvPr id="77" name="图片 76"/>
          <p:cNvPicPr>
            <a:picLocks noChangeAspect="1"/>
          </p:cNvPicPr>
          <p:nvPr/>
        </p:nvPicPr>
        <p:blipFill rotWithShape="1">
          <a:blip r:embed="rId6" cstate="print">
            <a:extLst>
              <a:ext uri="{28A0092B-C50C-407E-A947-70E740481C1C}">
                <a14:useLocalDpi xmlns:a14="http://schemas.microsoft.com/office/drawing/2010/main" val="0"/>
              </a:ext>
            </a:extLst>
          </a:blip>
          <a:srcRect r="45933"/>
          <a:stretch>
            <a:fillRect/>
          </a:stretch>
        </p:blipFill>
        <p:spPr>
          <a:xfrm>
            <a:off x="126365" y="392430"/>
            <a:ext cx="1517650" cy="1578610"/>
          </a:xfrm>
          <a:prstGeom prst="rect">
            <a:avLst/>
          </a:prstGeom>
        </p:spPr>
      </p:pic>
      <p:sp>
        <p:nvSpPr>
          <p:cNvPr id="25" name="下箭头 24"/>
          <p:cNvSpPr/>
          <p:nvPr/>
        </p:nvSpPr>
        <p:spPr>
          <a:xfrm>
            <a:off x="7886700" y="1254125"/>
            <a:ext cx="264160" cy="217805"/>
          </a:xfrm>
          <a:prstGeom prst="down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26" name="下箭头 25"/>
          <p:cNvSpPr/>
          <p:nvPr/>
        </p:nvSpPr>
        <p:spPr>
          <a:xfrm>
            <a:off x="7886700" y="2330450"/>
            <a:ext cx="264160" cy="217805"/>
          </a:xfrm>
          <a:prstGeom prst="down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27" name="下箭头 26"/>
          <p:cNvSpPr/>
          <p:nvPr/>
        </p:nvSpPr>
        <p:spPr>
          <a:xfrm>
            <a:off x="7886700" y="3029585"/>
            <a:ext cx="264160" cy="217805"/>
          </a:xfrm>
          <a:prstGeom prst="down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28" name="下箭头 27"/>
          <p:cNvSpPr/>
          <p:nvPr/>
        </p:nvSpPr>
        <p:spPr>
          <a:xfrm>
            <a:off x="7886700" y="3719195"/>
            <a:ext cx="264160" cy="217805"/>
          </a:xfrm>
          <a:prstGeom prst="down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30" name="下箭头 29"/>
          <p:cNvSpPr/>
          <p:nvPr/>
        </p:nvSpPr>
        <p:spPr>
          <a:xfrm>
            <a:off x="7886700" y="4426585"/>
            <a:ext cx="264160" cy="217805"/>
          </a:xfrm>
          <a:prstGeom prst="down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31" name="下箭头 30"/>
          <p:cNvSpPr/>
          <p:nvPr/>
        </p:nvSpPr>
        <p:spPr>
          <a:xfrm>
            <a:off x="7886700" y="5144135"/>
            <a:ext cx="264160" cy="217805"/>
          </a:xfrm>
          <a:prstGeom prst="down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32" name="下箭头 31"/>
          <p:cNvSpPr/>
          <p:nvPr/>
        </p:nvSpPr>
        <p:spPr>
          <a:xfrm>
            <a:off x="7886700" y="5852160"/>
            <a:ext cx="264160" cy="217805"/>
          </a:xfrm>
          <a:prstGeom prst="down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42" name="下箭头 41"/>
          <p:cNvSpPr/>
          <p:nvPr/>
        </p:nvSpPr>
        <p:spPr>
          <a:xfrm rot="10800000">
            <a:off x="10823575" y="3353435"/>
            <a:ext cx="264160" cy="217805"/>
          </a:xfrm>
          <a:prstGeom prst="down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44" name="下箭头 43"/>
          <p:cNvSpPr/>
          <p:nvPr/>
        </p:nvSpPr>
        <p:spPr>
          <a:xfrm rot="16200000">
            <a:off x="9347200" y="3366453"/>
            <a:ext cx="211455" cy="935990"/>
          </a:xfrm>
          <a:prstGeom prst="down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49" name="直角上箭头 48"/>
          <p:cNvSpPr/>
          <p:nvPr/>
        </p:nvSpPr>
        <p:spPr>
          <a:xfrm rot="16200000">
            <a:off x="10067290" y="2072640"/>
            <a:ext cx="292735" cy="1360805"/>
          </a:xfrm>
          <a:prstGeom prst="bentUp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下箭头 49"/>
          <p:cNvSpPr/>
          <p:nvPr/>
        </p:nvSpPr>
        <p:spPr>
          <a:xfrm rot="16200000">
            <a:off x="9347200" y="876618"/>
            <a:ext cx="211455" cy="935990"/>
          </a:xfrm>
          <a:prstGeom prst="down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53" name="右大括号 52"/>
          <p:cNvSpPr/>
          <p:nvPr/>
        </p:nvSpPr>
        <p:spPr>
          <a:xfrm>
            <a:off x="414655" y="1811655"/>
            <a:ext cx="5422900" cy="2820035"/>
          </a:xfrm>
          <a:prstGeom prst="rightBrace">
            <a:avLst>
              <a:gd name="adj1" fmla="val 0"/>
              <a:gd name="adj2" fmla="val 32177"/>
            </a:avLst>
          </a:prstGeom>
          <a:ln w="127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1" name="右大括号 60"/>
          <p:cNvSpPr/>
          <p:nvPr/>
        </p:nvSpPr>
        <p:spPr>
          <a:xfrm>
            <a:off x="3996055" y="3225165"/>
            <a:ext cx="1944370" cy="3291840"/>
          </a:xfrm>
          <a:prstGeom prst="rightBrace">
            <a:avLst>
              <a:gd name="adj1" fmla="val 0"/>
              <a:gd name="adj2" fmla="val 8950"/>
            </a:avLst>
          </a:prstGeom>
          <a:ln w="127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70" name="直接连接符 69"/>
          <p:cNvCxnSpPr/>
          <p:nvPr/>
        </p:nvCxnSpPr>
        <p:spPr>
          <a:xfrm>
            <a:off x="5684520" y="2719705"/>
            <a:ext cx="812165"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a:off x="6260465" y="4863465"/>
            <a:ext cx="23622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a:off x="5684520" y="3522980"/>
            <a:ext cx="812165"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74" name="文本框 73"/>
          <p:cNvSpPr txBox="1"/>
          <p:nvPr/>
        </p:nvSpPr>
        <p:spPr>
          <a:xfrm>
            <a:off x="2776220" y="392430"/>
            <a:ext cx="3484245" cy="645160"/>
          </a:xfrm>
          <a:prstGeom prst="rect">
            <a:avLst/>
          </a:prstGeom>
          <a:noFill/>
        </p:spPr>
        <p:txBody>
          <a:bodyPr wrap="none" rtlCol="0" anchor="t">
            <a:spAutoFit/>
          </a:bodyPr>
          <a:lstStyle/>
          <a:p>
            <a:pPr algn="ctr">
              <a:lnSpc>
                <a:spcPct val="100000"/>
              </a:lnSpc>
              <a:defRPr/>
            </a:pPr>
            <a:r>
              <a:rPr lang="zh-CN" altLang="en-US" b="1" noProof="0" dirty="0">
                <a:solidFill>
                  <a:schemeClr val="accent3"/>
                </a:solidFill>
                <a:effectLst>
                  <a:reflection blurRad="6350" stA="53000" endA="300" endPos="35500" dir="5400000" sy="-90000" algn="bl" rotWithShape="0"/>
                </a:effectLst>
                <a:latin typeface="方正大黑简体" panose="03000509000000000000" charset="-122"/>
                <a:ea typeface="方正大黑简体" panose="03000509000000000000" charset="-122"/>
                <a:sym typeface="+mn-ea"/>
              </a:rPr>
              <a:t>产品开发流程</a:t>
            </a:r>
            <a:br>
              <a:rPr lang="zh-CN" altLang="en-US" b="1" noProof="0" dirty="0">
                <a:solidFill>
                  <a:schemeClr val="accent3"/>
                </a:solidFill>
                <a:effectLst>
                  <a:reflection blurRad="6350" stA="53000" endA="300" endPos="35500" dir="5400000" sy="-90000" algn="bl" rotWithShape="0"/>
                </a:effectLst>
                <a:latin typeface="方正大黑简体" panose="03000509000000000000" charset="-122"/>
                <a:ea typeface="方正大黑简体" panose="03000509000000000000" charset="-122"/>
                <a:sym typeface="+mn-ea"/>
              </a:rPr>
            </a:br>
            <a:r>
              <a:rPr lang="zh-CN" altLang="en-US" b="1" noProof="0" dirty="0">
                <a:solidFill>
                  <a:schemeClr val="accent3"/>
                </a:solidFill>
                <a:effectLst>
                  <a:reflection blurRad="6350" stA="53000" endA="300" endPos="35500" dir="5400000" sy="-90000" algn="bl" rotWithShape="0"/>
                </a:effectLst>
                <a:latin typeface="方正大黑简体" panose="03000509000000000000" charset="-122"/>
                <a:ea typeface="方正大黑简体" panose="03000509000000000000" charset="-122"/>
                <a:sym typeface="+mn-ea"/>
              </a:rPr>
              <a:t>Product Development Process</a:t>
            </a:r>
            <a:endParaRPr lang="zh-CN" altLang="en-US"/>
          </a:p>
        </p:txBody>
      </p:sp>
      <p:sp>
        <p:nvSpPr>
          <p:cNvPr id="3" name="下箭头 2"/>
          <p:cNvSpPr/>
          <p:nvPr/>
        </p:nvSpPr>
        <p:spPr>
          <a:xfrm rot="16200000">
            <a:off x="9687560" y="4648835"/>
            <a:ext cx="263525" cy="533400"/>
          </a:xfrm>
          <a:prstGeom prst="down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4" name="下箭头 3"/>
          <p:cNvSpPr/>
          <p:nvPr/>
        </p:nvSpPr>
        <p:spPr>
          <a:xfrm rot="16200000">
            <a:off x="9666605" y="5298440"/>
            <a:ext cx="263525" cy="533400"/>
          </a:xfrm>
          <a:prstGeom prst="down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5" name="文本框 4"/>
          <p:cNvSpPr txBox="1"/>
          <p:nvPr/>
        </p:nvSpPr>
        <p:spPr>
          <a:xfrm>
            <a:off x="10906125" y="3253105"/>
            <a:ext cx="790575" cy="475615"/>
          </a:xfrm>
          <a:prstGeom prst="rect">
            <a:avLst/>
          </a:prstGeom>
          <a:noFill/>
        </p:spPr>
        <p:txBody>
          <a:bodyPr wrap="square" rtlCol="0" anchor="t">
            <a:spAutoFit/>
          </a:bodyPr>
          <a:lstStyle/>
          <a:p>
            <a:pPr algn="ctr" defTabSz="685800" fontAlgn="auto">
              <a:lnSpc>
                <a:spcPts val="1500"/>
              </a:lnSpc>
              <a:buClrTx/>
              <a:buSzTx/>
              <a:buFontTx/>
            </a:pPr>
            <a:r>
              <a:rPr lang="en-US" altLang="zh-CN" sz="1100" dirty="0">
                <a:solidFill>
                  <a:srgbClr val="FFFF00"/>
                </a:solidFill>
                <a:latin typeface="方正大黑简体" panose="03000509000000000000" charset="-122"/>
                <a:ea typeface="方正大黑简体" panose="03000509000000000000" charset="-122"/>
                <a:cs typeface="方正大黑简体" panose="03000509000000000000" charset="-122"/>
                <a:sym typeface="+mn-ea"/>
              </a:rPr>
              <a:t>不合格</a:t>
            </a:r>
          </a:p>
          <a:p>
            <a:pPr algn="ctr" defTabSz="685800" fontAlgn="auto">
              <a:lnSpc>
                <a:spcPts val="1500"/>
              </a:lnSpc>
              <a:buClrTx/>
              <a:buSzTx/>
              <a:buFontTx/>
            </a:pPr>
            <a:r>
              <a:rPr lang="en-US" altLang="zh-CN" sz="1100" dirty="0">
                <a:solidFill>
                  <a:srgbClr val="FFFF00"/>
                </a:solidFill>
                <a:latin typeface="方正大黑简体" panose="03000509000000000000" charset="-122"/>
                <a:ea typeface="方正大黑简体" panose="03000509000000000000" charset="-122"/>
                <a:cs typeface="方正大黑简体" panose="03000509000000000000" charset="-122"/>
                <a:sym typeface="+mn-ea"/>
              </a:rPr>
              <a:t>NO</a:t>
            </a:r>
          </a:p>
        </p:txBody>
      </p:sp>
      <p:sp>
        <p:nvSpPr>
          <p:cNvPr id="7" name="圆角矩形 6"/>
          <p:cNvSpPr/>
          <p:nvPr/>
        </p:nvSpPr>
        <p:spPr>
          <a:xfrm>
            <a:off x="414655" y="1310640"/>
            <a:ext cx="2309495" cy="855980"/>
          </a:xfrm>
          <a:prstGeom prst="roundRect">
            <a:avLst/>
          </a:prstGeom>
          <a:solidFill>
            <a:srgbClr val="16275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a:t>产品性能指标、特性、安全性</a:t>
            </a:r>
          </a:p>
          <a:p>
            <a:pPr algn="ctr"/>
            <a:r>
              <a:rPr lang="zh-CN" altLang="en-US" sz="1200"/>
              <a:t>Requirements of product performance index, characteristics, safety</a:t>
            </a:r>
          </a:p>
        </p:txBody>
      </p:sp>
      <p:sp>
        <p:nvSpPr>
          <p:cNvPr id="36" name="文本框 35"/>
          <p:cNvSpPr txBox="1"/>
          <p:nvPr/>
        </p:nvSpPr>
        <p:spPr>
          <a:xfrm>
            <a:off x="683260" y="-381635"/>
            <a:ext cx="993775" cy="490855"/>
          </a:xfrm>
          <a:prstGeom prst="rect">
            <a:avLst/>
          </a:prstGeom>
          <a:noFill/>
        </p:spPr>
        <p:txBody>
          <a:bodyPr wrap="square" rtlCol="0">
            <a:spAutoFit/>
          </a:bodyPr>
          <a:lstStyle/>
          <a:p>
            <a:pPr algn="ctr"/>
            <a:r>
              <a:rPr lang="zh-CN" altLang="en-US" sz="13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公司办 </a:t>
            </a:r>
            <a:r>
              <a:rPr lang="en-US" altLang="zh-CN" sz="13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Office</a:t>
            </a:r>
            <a:endParaRPr lang="zh-CN" altLang="en-US" sz="13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9" name="圆角矩形 8"/>
          <p:cNvSpPr/>
          <p:nvPr/>
        </p:nvSpPr>
        <p:spPr>
          <a:xfrm>
            <a:off x="414655" y="2270125"/>
            <a:ext cx="2309495" cy="855980"/>
          </a:xfrm>
          <a:prstGeom prst="roundRect">
            <a:avLst/>
          </a:prstGeom>
          <a:solidFill>
            <a:srgbClr val="16275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a:t>产品原理、外观、包装等要求</a:t>
            </a:r>
          </a:p>
          <a:p>
            <a:pPr algn="ctr"/>
            <a:r>
              <a:rPr lang="zh-CN" altLang="en-US" sz="1200"/>
              <a:t> product principle, appearance, packaging, etc.</a:t>
            </a:r>
          </a:p>
        </p:txBody>
      </p:sp>
      <p:sp>
        <p:nvSpPr>
          <p:cNvPr id="10" name="圆角矩形 9"/>
          <p:cNvSpPr/>
          <p:nvPr/>
        </p:nvSpPr>
        <p:spPr>
          <a:xfrm>
            <a:off x="414655" y="3223895"/>
            <a:ext cx="2309495" cy="855980"/>
          </a:xfrm>
          <a:prstGeom prst="roundRect">
            <a:avLst/>
          </a:prstGeom>
          <a:solidFill>
            <a:srgbClr val="16275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a:t>同类设计的样机和参考图纸资料</a:t>
            </a:r>
          </a:p>
          <a:p>
            <a:pPr algn="ctr"/>
            <a:r>
              <a:rPr lang="zh-CN" altLang="en-US" sz="1200"/>
              <a:t>Prototype and Reference Paper for Similar Design</a:t>
            </a:r>
          </a:p>
        </p:txBody>
      </p:sp>
      <p:sp>
        <p:nvSpPr>
          <p:cNvPr id="11" name="圆角矩形 10"/>
          <p:cNvSpPr/>
          <p:nvPr/>
        </p:nvSpPr>
        <p:spPr>
          <a:xfrm>
            <a:off x="414655" y="4181475"/>
            <a:ext cx="2309495" cy="855980"/>
          </a:xfrm>
          <a:prstGeom prst="roundRect">
            <a:avLst/>
          </a:prstGeom>
          <a:solidFill>
            <a:srgbClr val="16275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a:t>采用的国家、国际标准和法规</a:t>
            </a:r>
          </a:p>
          <a:p>
            <a:pPr algn="ctr"/>
            <a:r>
              <a:rPr lang="zh-CN" altLang="en-US" sz="1200"/>
              <a:t>National, international standards and regulations adopted</a:t>
            </a:r>
          </a:p>
        </p:txBody>
      </p:sp>
      <p:sp>
        <p:nvSpPr>
          <p:cNvPr id="40" name="圆角矩形 39"/>
          <p:cNvSpPr/>
          <p:nvPr/>
        </p:nvSpPr>
        <p:spPr>
          <a:xfrm>
            <a:off x="3239770" y="2808605"/>
            <a:ext cx="1641475" cy="482600"/>
          </a:xfrm>
          <a:prstGeom prst="roundRect">
            <a:avLst/>
          </a:prstGeom>
          <a:solidFill>
            <a:srgbClr val="16275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a:t>产品图样</a:t>
            </a:r>
          </a:p>
          <a:p>
            <a:pPr algn="ctr"/>
            <a:r>
              <a:rPr lang="zh-CN" altLang="en-US" sz="1200"/>
              <a:t>Product pattern</a:t>
            </a:r>
          </a:p>
        </p:txBody>
      </p:sp>
      <p:sp>
        <p:nvSpPr>
          <p:cNvPr id="41" name="圆角矩形 40"/>
          <p:cNvSpPr/>
          <p:nvPr/>
        </p:nvSpPr>
        <p:spPr>
          <a:xfrm>
            <a:off x="3239770" y="3357245"/>
            <a:ext cx="1641475" cy="482600"/>
          </a:xfrm>
          <a:prstGeom prst="roundRect">
            <a:avLst/>
          </a:prstGeom>
          <a:solidFill>
            <a:srgbClr val="16275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a:t>明细表</a:t>
            </a:r>
          </a:p>
          <a:p>
            <a:pPr algn="ctr"/>
            <a:r>
              <a:rPr lang="zh-CN" altLang="en-US" sz="1200"/>
              <a:t>Specifications</a:t>
            </a:r>
          </a:p>
        </p:txBody>
      </p:sp>
      <p:sp>
        <p:nvSpPr>
          <p:cNvPr id="43" name="圆角矩形 42"/>
          <p:cNvSpPr/>
          <p:nvPr/>
        </p:nvSpPr>
        <p:spPr>
          <a:xfrm>
            <a:off x="3239770" y="3926840"/>
            <a:ext cx="1641475" cy="482600"/>
          </a:xfrm>
          <a:prstGeom prst="roundRect">
            <a:avLst/>
          </a:prstGeom>
          <a:solidFill>
            <a:srgbClr val="16275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a:t>工艺文件</a:t>
            </a:r>
          </a:p>
          <a:p>
            <a:pPr algn="ctr"/>
            <a:r>
              <a:rPr lang="zh-CN" altLang="en-US" sz="1200"/>
              <a:t>Process documents</a:t>
            </a:r>
          </a:p>
        </p:txBody>
      </p:sp>
      <p:sp>
        <p:nvSpPr>
          <p:cNvPr id="45" name="圆角矩形 44"/>
          <p:cNvSpPr/>
          <p:nvPr/>
        </p:nvSpPr>
        <p:spPr>
          <a:xfrm>
            <a:off x="3239770" y="4483100"/>
            <a:ext cx="1641475" cy="482600"/>
          </a:xfrm>
          <a:prstGeom prst="roundRect">
            <a:avLst/>
          </a:prstGeom>
          <a:solidFill>
            <a:srgbClr val="16275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a:t>包装说明</a:t>
            </a:r>
          </a:p>
          <a:p>
            <a:pPr algn="ctr"/>
            <a:r>
              <a:rPr lang="zh-CN" altLang="en-US" sz="1000"/>
              <a:t> Packing instructions</a:t>
            </a:r>
          </a:p>
        </p:txBody>
      </p:sp>
      <p:sp>
        <p:nvSpPr>
          <p:cNvPr id="46" name="圆角矩形 45"/>
          <p:cNvSpPr/>
          <p:nvPr/>
        </p:nvSpPr>
        <p:spPr>
          <a:xfrm>
            <a:off x="3239770" y="5039360"/>
            <a:ext cx="1641475" cy="482600"/>
          </a:xfrm>
          <a:prstGeom prst="roundRect">
            <a:avLst/>
          </a:prstGeom>
          <a:solidFill>
            <a:srgbClr val="16275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a:t>技术标准</a:t>
            </a:r>
          </a:p>
          <a:p>
            <a:pPr algn="ctr"/>
            <a:r>
              <a:rPr lang="zh-CN" altLang="en-US" sz="1200"/>
              <a:t>Technical standard</a:t>
            </a:r>
          </a:p>
        </p:txBody>
      </p:sp>
      <p:sp>
        <p:nvSpPr>
          <p:cNvPr id="55" name="圆角矩形 54"/>
          <p:cNvSpPr/>
          <p:nvPr/>
        </p:nvSpPr>
        <p:spPr>
          <a:xfrm>
            <a:off x="3239770" y="5595620"/>
            <a:ext cx="1641475" cy="482600"/>
          </a:xfrm>
          <a:prstGeom prst="roundRect">
            <a:avLst/>
          </a:prstGeom>
          <a:solidFill>
            <a:srgbClr val="16275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a:t>使用说明书</a:t>
            </a:r>
          </a:p>
          <a:p>
            <a:pPr algn="ctr"/>
            <a:r>
              <a:rPr lang="zh-CN" altLang="en-US" sz="1150"/>
              <a:t> Instruction manual </a:t>
            </a:r>
          </a:p>
        </p:txBody>
      </p:sp>
      <p:sp>
        <p:nvSpPr>
          <p:cNvPr id="56" name="圆角矩形 55"/>
          <p:cNvSpPr/>
          <p:nvPr/>
        </p:nvSpPr>
        <p:spPr>
          <a:xfrm>
            <a:off x="3262630" y="6146165"/>
            <a:ext cx="1641475" cy="627380"/>
          </a:xfrm>
          <a:prstGeom prst="roundRect">
            <a:avLst/>
          </a:prstGeom>
          <a:solidFill>
            <a:srgbClr val="16275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a:t>产品合格证</a:t>
            </a:r>
          </a:p>
          <a:p>
            <a:pPr algn="ctr"/>
            <a:r>
              <a:rPr lang="zh-CN" altLang="en-US" sz="1000"/>
              <a:t>Product Qualification Certificate</a:t>
            </a:r>
          </a:p>
        </p:txBody>
      </p:sp>
      <p:sp>
        <p:nvSpPr>
          <p:cNvPr id="57" name="圆角矩形 56"/>
          <p:cNvSpPr/>
          <p:nvPr/>
        </p:nvSpPr>
        <p:spPr>
          <a:xfrm>
            <a:off x="5060950" y="4563110"/>
            <a:ext cx="1199515" cy="634365"/>
          </a:xfrm>
          <a:prstGeom prst="roundRect">
            <a:avLst/>
          </a:prstGeom>
          <a:solidFill>
            <a:srgbClr val="16275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a:t>试验、匹配</a:t>
            </a:r>
          </a:p>
          <a:p>
            <a:pPr algn="ctr"/>
            <a:r>
              <a:rPr lang="zh-CN" altLang="en-US" sz="1200"/>
              <a:t>Testing and Matching</a:t>
            </a:r>
          </a:p>
        </p:txBody>
      </p:sp>
      <p:sp>
        <p:nvSpPr>
          <p:cNvPr id="69" name="圆角矩形 68"/>
          <p:cNvSpPr/>
          <p:nvPr/>
        </p:nvSpPr>
        <p:spPr>
          <a:xfrm>
            <a:off x="6496685" y="426720"/>
            <a:ext cx="3056255" cy="815340"/>
          </a:xfrm>
          <a:prstGeom prst="roundRect">
            <a:avLst/>
          </a:prstGeom>
          <a:solidFill>
            <a:srgbClr val="16275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a:t>主机厂产品需求(销售部、技术部)</a:t>
            </a:r>
          </a:p>
          <a:p>
            <a:pPr algn="ctr"/>
            <a:r>
              <a:rPr lang="zh-CN" altLang="en-US" sz="1200"/>
              <a:t> Product Requirements of Host plant(Sales Department, Technology Department)</a:t>
            </a:r>
          </a:p>
        </p:txBody>
      </p:sp>
      <p:sp>
        <p:nvSpPr>
          <p:cNvPr id="75" name="圆角矩形 74"/>
          <p:cNvSpPr/>
          <p:nvPr/>
        </p:nvSpPr>
        <p:spPr>
          <a:xfrm>
            <a:off x="6508750" y="1443355"/>
            <a:ext cx="3056255" cy="879475"/>
          </a:xfrm>
          <a:prstGeom prst="roundRect">
            <a:avLst/>
          </a:prstGeom>
          <a:solidFill>
            <a:srgbClr val="16275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a:t>开发立项(销售部、技术部) </a:t>
            </a:r>
          </a:p>
          <a:p>
            <a:pPr algn="ctr"/>
            <a:r>
              <a:rPr lang="zh-CN" altLang="en-US" sz="1200"/>
              <a:t>Development project establishment (Sales Department, Technology Department)</a:t>
            </a:r>
          </a:p>
        </p:txBody>
      </p:sp>
      <p:sp>
        <p:nvSpPr>
          <p:cNvPr id="76" name="圆角矩形 75"/>
          <p:cNvSpPr/>
          <p:nvPr/>
        </p:nvSpPr>
        <p:spPr>
          <a:xfrm>
            <a:off x="6508750" y="2519680"/>
            <a:ext cx="3056255" cy="491490"/>
          </a:xfrm>
          <a:prstGeom prst="roundRect">
            <a:avLst/>
          </a:prstGeom>
          <a:solidFill>
            <a:srgbClr val="16275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a:t>设计输入</a:t>
            </a:r>
          </a:p>
          <a:p>
            <a:pPr algn="ctr"/>
            <a:r>
              <a:rPr lang="zh-CN" altLang="en-US" sz="1200"/>
              <a:t>Design input</a:t>
            </a:r>
          </a:p>
        </p:txBody>
      </p:sp>
      <p:sp>
        <p:nvSpPr>
          <p:cNvPr id="78" name="圆角矩形 77"/>
          <p:cNvSpPr/>
          <p:nvPr/>
        </p:nvSpPr>
        <p:spPr>
          <a:xfrm>
            <a:off x="6508750" y="3237230"/>
            <a:ext cx="3056255" cy="491490"/>
          </a:xfrm>
          <a:prstGeom prst="roundRect">
            <a:avLst/>
          </a:prstGeom>
          <a:solidFill>
            <a:srgbClr val="16275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a:t>设计输出(技术部)</a:t>
            </a:r>
          </a:p>
          <a:p>
            <a:pPr algn="ctr"/>
            <a:r>
              <a:rPr lang="zh-CN" altLang="en-US" sz="1200"/>
              <a:t>Design Output (Technical Department)</a:t>
            </a:r>
          </a:p>
        </p:txBody>
      </p:sp>
      <p:sp>
        <p:nvSpPr>
          <p:cNvPr id="79" name="圆角矩形 78"/>
          <p:cNvSpPr/>
          <p:nvPr/>
        </p:nvSpPr>
        <p:spPr>
          <a:xfrm>
            <a:off x="6508750" y="3936365"/>
            <a:ext cx="3056255" cy="491490"/>
          </a:xfrm>
          <a:prstGeom prst="roundRect">
            <a:avLst/>
          </a:prstGeom>
          <a:solidFill>
            <a:srgbClr val="16275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a:t>模具、工装制作 </a:t>
            </a:r>
          </a:p>
          <a:p>
            <a:pPr algn="ctr"/>
            <a:r>
              <a:rPr lang="zh-CN" altLang="en-US" sz="1200"/>
              <a:t>Mould and tool making</a:t>
            </a:r>
          </a:p>
        </p:txBody>
      </p:sp>
      <p:sp>
        <p:nvSpPr>
          <p:cNvPr id="80" name="圆角矩形 79"/>
          <p:cNvSpPr/>
          <p:nvPr/>
        </p:nvSpPr>
        <p:spPr>
          <a:xfrm>
            <a:off x="6508750" y="4644390"/>
            <a:ext cx="3056255" cy="491490"/>
          </a:xfrm>
          <a:prstGeom prst="roundRect">
            <a:avLst/>
          </a:prstGeom>
          <a:solidFill>
            <a:srgbClr val="16275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a:t>样件制作</a:t>
            </a:r>
          </a:p>
          <a:p>
            <a:pPr algn="ctr"/>
            <a:r>
              <a:rPr lang="zh-CN" altLang="en-US" sz="1200"/>
              <a:t>Sample making</a:t>
            </a:r>
          </a:p>
        </p:txBody>
      </p:sp>
      <p:sp>
        <p:nvSpPr>
          <p:cNvPr id="81" name="圆角矩形 80"/>
          <p:cNvSpPr/>
          <p:nvPr/>
        </p:nvSpPr>
        <p:spPr>
          <a:xfrm>
            <a:off x="6508750" y="5362575"/>
            <a:ext cx="3056255" cy="491490"/>
          </a:xfrm>
          <a:prstGeom prst="roundRect">
            <a:avLst/>
          </a:prstGeom>
          <a:solidFill>
            <a:srgbClr val="16275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a:t>小批量试产</a:t>
            </a:r>
          </a:p>
          <a:p>
            <a:pPr algn="ctr"/>
            <a:r>
              <a:rPr lang="zh-CN" altLang="en-US" sz="1200"/>
              <a:t>Small batch trial production</a:t>
            </a:r>
          </a:p>
        </p:txBody>
      </p:sp>
      <p:sp>
        <p:nvSpPr>
          <p:cNvPr id="82" name="圆角矩形 81"/>
          <p:cNvSpPr/>
          <p:nvPr/>
        </p:nvSpPr>
        <p:spPr>
          <a:xfrm>
            <a:off x="6475730" y="6087745"/>
            <a:ext cx="3056255" cy="491490"/>
          </a:xfrm>
          <a:prstGeom prst="roundRect">
            <a:avLst/>
          </a:prstGeom>
          <a:solidFill>
            <a:srgbClr val="16275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a:t>量产</a:t>
            </a:r>
          </a:p>
          <a:p>
            <a:pPr algn="ctr"/>
            <a:r>
              <a:rPr lang="zh-CN" altLang="en-US" sz="1200"/>
              <a:t>Mass production</a:t>
            </a:r>
          </a:p>
        </p:txBody>
      </p:sp>
      <p:sp>
        <p:nvSpPr>
          <p:cNvPr id="83" name="圆角矩形 82"/>
          <p:cNvSpPr/>
          <p:nvPr/>
        </p:nvSpPr>
        <p:spPr>
          <a:xfrm>
            <a:off x="10134600" y="5396230"/>
            <a:ext cx="1642110" cy="491490"/>
          </a:xfrm>
          <a:prstGeom prst="roundRect">
            <a:avLst/>
          </a:prstGeom>
          <a:solidFill>
            <a:srgbClr val="16275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a:t>小批评审</a:t>
            </a:r>
          </a:p>
          <a:p>
            <a:pPr algn="ctr"/>
            <a:r>
              <a:rPr lang="zh-CN" altLang="en-US" sz="1200"/>
              <a:t>Small batch review</a:t>
            </a:r>
          </a:p>
        </p:txBody>
      </p:sp>
      <p:sp>
        <p:nvSpPr>
          <p:cNvPr id="84" name="圆角矩形 83"/>
          <p:cNvSpPr/>
          <p:nvPr/>
        </p:nvSpPr>
        <p:spPr>
          <a:xfrm>
            <a:off x="10134600" y="4664710"/>
            <a:ext cx="1642110" cy="491490"/>
          </a:xfrm>
          <a:prstGeom prst="roundRect">
            <a:avLst/>
          </a:prstGeom>
          <a:solidFill>
            <a:srgbClr val="16275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a:t>样件评审</a:t>
            </a:r>
          </a:p>
          <a:p>
            <a:pPr algn="ctr"/>
            <a:r>
              <a:rPr lang="zh-CN" altLang="en-US" sz="1200"/>
              <a:t>Sample review</a:t>
            </a:r>
          </a:p>
        </p:txBody>
      </p:sp>
      <p:sp>
        <p:nvSpPr>
          <p:cNvPr id="85" name="圆角矩形 84"/>
          <p:cNvSpPr/>
          <p:nvPr/>
        </p:nvSpPr>
        <p:spPr>
          <a:xfrm>
            <a:off x="10134600" y="3654425"/>
            <a:ext cx="1642110" cy="491490"/>
          </a:xfrm>
          <a:prstGeom prst="roundRect">
            <a:avLst/>
          </a:prstGeom>
          <a:solidFill>
            <a:srgbClr val="16275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a:t>设计评审</a:t>
            </a:r>
          </a:p>
          <a:p>
            <a:pPr algn="ctr"/>
            <a:r>
              <a:rPr lang="zh-CN" altLang="en-US" sz="1200"/>
              <a:t>Design review</a:t>
            </a:r>
          </a:p>
        </p:txBody>
      </p:sp>
      <p:sp>
        <p:nvSpPr>
          <p:cNvPr id="86" name="圆角矩形 85"/>
          <p:cNvSpPr/>
          <p:nvPr/>
        </p:nvSpPr>
        <p:spPr>
          <a:xfrm>
            <a:off x="10134600" y="2797810"/>
            <a:ext cx="1642110" cy="491490"/>
          </a:xfrm>
          <a:prstGeom prst="roundRect">
            <a:avLst/>
          </a:prstGeom>
          <a:solidFill>
            <a:srgbClr val="16275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a:t>设计更改 </a:t>
            </a:r>
          </a:p>
          <a:p>
            <a:pPr algn="ctr"/>
            <a:r>
              <a:rPr lang="zh-CN" altLang="en-US" sz="1200"/>
              <a:t>Change in design</a:t>
            </a:r>
          </a:p>
        </p:txBody>
      </p:sp>
      <p:sp>
        <p:nvSpPr>
          <p:cNvPr id="87" name="圆角矩形 86"/>
          <p:cNvSpPr/>
          <p:nvPr/>
        </p:nvSpPr>
        <p:spPr>
          <a:xfrm>
            <a:off x="10086340" y="804545"/>
            <a:ext cx="1751330" cy="1080135"/>
          </a:xfrm>
          <a:prstGeom prst="roundRect">
            <a:avLst/>
          </a:prstGeom>
          <a:solidFill>
            <a:srgbClr val="16275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a:t>销售部组织立项评审 </a:t>
            </a:r>
          </a:p>
          <a:p>
            <a:pPr algn="ctr"/>
            <a:r>
              <a:rPr lang="zh-CN" altLang="en-US" sz="1200"/>
              <a:t>Sales Department organizes project-establishment evaluation </a:t>
            </a:r>
          </a:p>
        </p:txBody>
      </p:sp>
    </p:spTree>
  </p:cSld>
  <p:clrMapOvr>
    <a:masterClrMapping/>
  </p:clrMapOvr>
  <mc:AlternateContent xmlns:mc="http://schemas.openxmlformats.org/markup-compatibility/2006" xmlns:p14="http://schemas.microsoft.com/office/powerpoint/2010/main">
    <mc:Choice Requires="p14">
      <p:transition p14:dur="250" advTm="3000">
        <p:fade/>
      </p:transition>
    </mc:Choice>
    <mc:Fallback xmlns="">
      <p:transition advTm="3000">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图片1"/>
          <p:cNvPicPr>
            <a:picLocks noChangeAspect="1"/>
          </p:cNvPicPr>
          <p:nvPr/>
        </p:nvPicPr>
        <p:blipFill>
          <a:blip r:embed="rId2" cstate="print"/>
          <a:stretch>
            <a:fillRect/>
          </a:stretch>
        </p:blipFill>
        <p:spPr>
          <a:xfrm>
            <a:off x="358140" y="5080"/>
            <a:ext cx="12180570" cy="6847840"/>
          </a:xfrm>
          <a:prstGeom prst="rect">
            <a:avLst/>
          </a:prstGeom>
        </p:spPr>
      </p:pic>
      <p:pic>
        <p:nvPicPr>
          <p:cNvPr id="12291" name="Picture 2"/>
          <p:cNvPicPr>
            <a:picLocks noChangeAspect="1"/>
          </p:cNvPicPr>
          <p:nvPr/>
        </p:nvPicPr>
        <p:blipFill>
          <a:blip r:embed="rId3" cstate="print"/>
          <a:stretch>
            <a:fillRect/>
          </a:stretch>
        </p:blipFill>
        <p:spPr>
          <a:xfrm>
            <a:off x="8341043" y="1823720"/>
            <a:ext cx="3201987" cy="2489200"/>
          </a:xfrm>
          <a:prstGeom prst="rect">
            <a:avLst/>
          </a:prstGeom>
          <a:noFill/>
          <a:ln w="9525">
            <a:noFill/>
          </a:ln>
        </p:spPr>
      </p:pic>
      <p:pic>
        <p:nvPicPr>
          <p:cNvPr id="12292" name="Picture 3"/>
          <p:cNvPicPr>
            <a:picLocks noChangeAspect="1"/>
          </p:cNvPicPr>
          <p:nvPr/>
        </p:nvPicPr>
        <p:blipFill>
          <a:blip r:embed="rId4" cstate="print"/>
          <a:stretch>
            <a:fillRect/>
          </a:stretch>
        </p:blipFill>
        <p:spPr>
          <a:xfrm>
            <a:off x="6184900" y="3005455"/>
            <a:ext cx="2019300" cy="2449513"/>
          </a:xfrm>
          <a:prstGeom prst="rect">
            <a:avLst/>
          </a:prstGeom>
          <a:noFill/>
          <a:ln w="9525">
            <a:noFill/>
          </a:ln>
        </p:spPr>
      </p:pic>
      <p:pic>
        <p:nvPicPr>
          <p:cNvPr id="12293" name="Picture 4"/>
          <p:cNvPicPr>
            <a:picLocks noChangeAspect="1"/>
          </p:cNvPicPr>
          <p:nvPr/>
        </p:nvPicPr>
        <p:blipFill>
          <a:blip r:embed="rId5" cstate="print"/>
          <a:stretch>
            <a:fillRect/>
          </a:stretch>
        </p:blipFill>
        <p:spPr>
          <a:xfrm>
            <a:off x="8341360" y="4707890"/>
            <a:ext cx="3290570" cy="1699895"/>
          </a:xfrm>
          <a:prstGeom prst="rect">
            <a:avLst/>
          </a:prstGeom>
          <a:noFill/>
          <a:ln w="9525">
            <a:noFill/>
          </a:ln>
        </p:spPr>
      </p:pic>
      <p:sp>
        <p:nvSpPr>
          <p:cNvPr id="23" name="文本框 22"/>
          <p:cNvSpPr txBox="1"/>
          <p:nvPr/>
        </p:nvSpPr>
        <p:spPr>
          <a:xfrm>
            <a:off x="1035052" y="629285"/>
            <a:ext cx="10621645" cy="953135"/>
          </a:xfrm>
          <a:prstGeom prst="rect">
            <a:avLst/>
          </a:prstGeom>
          <a:noFill/>
        </p:spPr>
        <p:txBody>
          <a:bodyPr wrap="none" rtlCol="0">
            <a:spAutoFit/>
            <a:scene3d>
              <a:camera prst="orthographicFront"/>
              <a:lightRig rig="threePt" dir="t"/>
            </a:scene3d>
            <a:sp3d contourW="12700"/>
          </a:bodyPr>
          <a:lstStyle/>
          <a:p>
            <a:pPr algn="ctr">
              <a:buClrTx/>
              <a:buSzTx/>
              <a:buFontTx/>
              <a:defRPr/>
            </a:pPr>
            <a:r>
              <a:rPr kumimoji="0" lang="zh-CN" altLang="en-US" sz="2800" b="1" i="0" kern="1200" cap="none" spc="0" normalizeH="0" baseline="0" noProof="0" dirty="0">
                <a:solidFill>
                  <a:schemeClr val="accent3"/>
                </a:solidFill>
                <a:effectLst>
                  <a:reflection blurRad="6350" stA="53000" endA="300" endPos="35500" dir="5400000" sy="-90000" algn="bl" rotWithShape="0"/>
                </a:effectLst>
                <a:latin typeface="方正大黑简体" panose="03000509000000000000" charset="-122"/>
                <a:ea typeface="方正大黑简体" panose="03000509000000000000" charset="-122"/>
                <a:sym typeface="PangMenZhengDao" panose="02010600030101010101" pitchFamily="2" charset="-122"/>
              </a:rPr>
              <a:t>完善的开发制造、检测能力</a:t>
            </a:r>
          </a:p>
          <a:p>
            <a:pPr algn="ctr">
              <a:buClrTx/>
              <a:buSzTx/>
              <a:buFontTx/>
              <a:defRPr/>
            </a:pPr>
            <a:r>
              <a:rPr lang="zh-CN" altLang="en-US" sz="2800" b="1" noProof="0" dirty="0">
                <a:solidFill>
                  <a:schemeClr val="accent3"/>
                </a:solidFill>
                <a:effectLst>
                  <a:reflection blurRad="6350" stA="53000" endA="300" endPos="35500" dir="5400000" sy="-90000" algn="bl" rotWithShape="0"/>
                </a:effectLst>
                <a:latin typeface="方正大黑简体" panose="03000509000000000000" charset="-122"/>
                <a:ea typeface="方正大黑简体" panose="03000509000000000000" charset="-122"/>
                <a:sym typeface="PangMenZhengDao" panose="02010600030101010101" pitchFamily="2" charset="-122"/>
              </a:rPr>
              <a:t>Perfect Fevelopment, Manufacturing and Testing Capabilities</a:t>
            </a:r>
            <a:endParaRPr kumimoji="0" lang="zh-CN" altLang="en-US" sz="2800" b="1" i="0" kern="1200" cap="none" spc="0" normalizeH="0" baseline="0" noProof="0" dirty="0">
              <a:solidFill>
                <a:schemeClr val="accent3"/>
              </a:solidFill>
              <a:effectLst>
                <a:reflection blurRad="6350" stA="53000" endA="300" endPos="35500" dir="5400000" sy="-90000" algn="bl" rotWithShape="0"/>
              </a:effectLst>
              <a:latin typeface="方正大黑简体" panose="03000509000000000000" charset="-122"/>
              <a:ea typeface="方正大黑简体" panose="03000509000000000000" charset="-122"/>
              <a:sym typeface="PangMenZhengDao" panose="02010600030101010101" pitchFamily="2" charset="-122"/>
            </a:endParaRPr>
          </a:p>
        </p:txBody>
      </p:sp>
      <p:sp>
        <p:nvSpPr>
          <p:cNvPr id="100" name="文本框 99"/>
          <p:cNvSpPr txBox="1"/>
          <p:nvPr/>
        </p:nvSpPr>
        <p:spPr>
          <a:xfrm>
            <a:off x="537210" y="2428240"/>
            <a:ext cx="5080000" cy="829945"/>
          </a:xfrm>
          <a:prstGeom prst="rect">
            <a:avLst/>
          </a:prstGeom>
          <a:noFill/>
          <a:ln w="9525">
            <a:noFill/>
          </a:ln>
        </p:spPr>
        <p:txBody>
          <a:bodyPr>
            <a:spAutoFit/>
          </a:bodyPr>
          <a:lstStyle/>
          <a:p>
            <a:pPr indent="0" algn="ctr"/>
            <a:r>
              <a:rPr lang="zh-CN" altLang="en-US" sz="2400" b="0" dirty="0">
                <a:solidFill>
                  <a:srgbClr val="FFFF00"/>
                </a:solidFill>
                <a:latin typeface="微软雅黑" panose="020B0503020204020204" pitchFamily="34" charset="-122"/>
                <a:ea typeface="微软雅黑" panose="020B0503020204020204" pitchFamily="34" charset="-122"/>
                <a:cs typeface="微软雅黑" panose="020B0503020204020204" pitchFamily="34" charset="-122"/>
              </a:rPr>
              <a:t>一、</a:t>
            </a:r>
            <a:r>
              <a:rPr lang="zh-CN" sz="2400" b="0" dirty="0">
                <a:solidFill>
                  <a:srgbClr val="FFFF00"/>
                </a:solidFill>
                <a:latin typeface="微软雅黑" panose="020B0503020204020204" pitchFamily="34" charset="-122"/>
                <a:ea typeface="微软雅黑" panose="020B0503020204020204" pitchFamily="34" charset="-122"/>
                <a:cs typeface="微软雅黑" panose="020B0503020204020204" pitchFamily="34" charset="-122"/>
              </a:rPr>
              <a:t>方案设计阶段</a:t>
            </a:r>
            <a:r>
              <a:rPr lang="en-US" sz="2400" b="0" dirty="0">
                <a:solidFill>
                  <a:srgbClr val="FFFF00"/>
                </a:solidFill>
                <a:latin typeface="微软雅黑" panose="020B0503020204020204" pitchFamily="34" charset="-122"/>
                <a:ea typeface="微软雅黑" panose="020B0503020204020204" pitchFamily="34" charset="-122"/>
                <a:cs typeface="微软雅黑" panose="020B0503020204020204" pitchFamily="34" charset="-122"/>
              </a:rPr>
              <a:t> </a:t>
            </a:r>
          </a:p>
          <a:p>
            <a:pPr indent="0" algn="ctr"/>
            <a:r>
              <a:rPr lang="en-US" sz="2400" b="0" dirty="0">
                <a:solidFill>
                  <a:srgbClr val="FFFF00"/>
                </a:solidFill>
                <a:latin typeface="微软雅黑" panose="020B0503020204020204" pitchFamily="34" charset="-122"/>
                <a:ea typeface="微软雅黑" panose="020B0503020204020204" pitchFamily="34" charset="-122"/>
                <a:cs typeface="微软雅黑" panose="020B0503020204020204" pitchFamily="34" charset="-122"/>
              </a:rPr>
              <a:t>Schematic design phase</a:t>
            </a:r>
            <a:endParaRPr lang="en-US" altLang="en-US" sz="2400" b="0" dirty="0">
              <a:solidFill>
                <a:srgbClr val="FFFF00"/>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 name="文本框 2"/>
          <p:cNvSpPr txBox="1"/>
          <p:nvPr/>
        </p:nvSpPr>
        <p:spPr>
          <a:xfrm>
            <a:off x="307340" y="3402330"/>
            <a:ext cx="5647055" cy="3169285"/>
          </a:xfrm>
          <a:prstGeom prst="rect">
            <a:avLst/>
          </a:prstGeom>
          <a:noFill/>
        </p:spPr>
        <p:txBody>
          <a:bodyPr wrap="square" rtlCol="0" anchor="t">
            <a:spAutoFit/>
          </a:bodyPr>
          <a:lstStyle/>
          <a:p>
            <a:pPr defTabSz="685800" fontAlgn="auto">
              <a:lnSpc>
                <a:spcPts val="3000"/>
              </a:lnSpc>
              <a:spcBef>
                <a:spcPct val="0"/>
              </a:spcBef>
              <a:buSzPct val="100000"/>
            </a:pPr>
            <a:r>
              <a:rPr lang="en-US" altLang="zh-CN" dirty="0">
                <a:solidFill>
                  <a:schemeClr val="bg1"/>
                </a:solidFill>
                <a:latin typeface="方正大黑简体" panose="03000509000000000000" charset="-122"/>
                <a:ea typeface="方正大黑简体" panose="03000509000000000000" charset="-122"/>
                <a:cs typeface="方正大黑简体" panose="03000509000000000000" charset="-122"/>
                <a:sym typeface="+mn-ea"/>
              </a:rPr>
              <a:t>     </a:t>
            </a:r>
            <a:r>
              <a:rPr lang="en-US" altLang="zh-CN" sz="2000" dirty="0">
                <a:solidFill>
                  <a:schemeClr val="bg1"/>
                </a:solidFill>
                <a:latin typeface="方正大黑简体" panose="03000509000000000000" charset="-122"/>
                <a:ea typeface="方正大黑简体" panose="03000509000000000000" charset="-122"/>
                <a:cs typeface="方正大黑简体" panose="03000509000000000000" charset="-122"/>
                <a:sym typeface="+mn-ea"/>
              </a:rPr>
              <a:t>与主机厂共同设计开发新品，通过3D数据（UG、solidworks)来满足前期产品模拟设计要求。</a:t>
            </a:r>
            <a:endParaRPr lang="en-US" altLang="zh-CN" sz="2000" kern="12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defTabSz="685800" fontAlgn="auto">
              <a:lnSpc>
                <a:spcPts val="3000"/>
              </a:lnSpc>
              <a:spcBef>
                <a:spcPct val="0"/>
              </a:spcBef>
              <a:buSzPct val="100000"/>
            </a:pPr>
            <a:r>
              <a:rPr lang="en-US" altLang="zh-CN"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     </a:t>
            </a:r>
            <a:r>
              <a:rPr lang="en-US" altLang="zh-CN" sz="2000" dirty="0">
                <a:solidFill>
                  <a:schemeClr val="bg1"/>
                </a:solidFill>
                <a:latin typeface="方正大黑简体" panose="03000509000000000000" charset="-122"/>
                <a:ea typeface="方正大黑简体" panose="03000509000000000000" charset="-122"/>
                <a:cs typeface="微软雅黑" panose="020B0503020204020204" pitchFamily="34" charset="-122"/>
                <a:sym typeface="+mn-ea"/>
              </a:rPr>
              <a:t>Design and develop new products together with the host plant, and meet the requirements of product simulation design in the early stage through 3D data (UG, solidworks).</a:t>
            </a:r>
            <a:endParaRPr lang="zh-CN" altLang="en-US" sz="2000">
              <a:latin typeface="方正大黑简体" panose="03000509000000000000" charset="-122"/>
              <a:ea typeface="方正大黑简体" panose="03000509000000000000" charset="-122"/>
              <a:cs typeface="微软雅黑" panose="020B0503020204020204" pitchFamily="34" charset="-122"/>
            </a:endParaRPr>
          </a:p>
        </p:txBody>
      </p:sp>
      <p:pic>
        <p:nvPicPr>
          <p:cNvPr id="18" name="图片 17" descr="图片2"/>
          <p:cNvPicPr>
            <a:picLocks noChangeAspect="1"/>
          </p:cNvPicPr>
          <p:nvPr/>
        </p:nvPicPr>
        <p:blipFill>
          <a:blip r:embed="rId6" cstate="print"/>
          <a:stretch>
            <a:fillRect/>
          </a:stretch>
        </p:blipFill>
        <p:spPr>
          <a:xfrm>
            <a:off x="91440" y="10795"/>
            <a:ext cx="2269490" cy="2359660"/>
          </a:xfrm>
          <a:prstGeom prst="rect">
            <a:avLst/>
          </a:prstGeom>
        </p:spPr>
      </p:pic>
      <p:pic>
        <p:nvPicPr>
          <p:cNvPr id="17" name="图片 16" descr="白色LOGO"/>
          <p:cNvPicPr>
            <a:picLocks noChangeAspect="1"/>
          </p:cNvPicPr>
          <p:nvPr/>
        </p:nvPicPr>
        <p:blipFill>
          <a:blip r:embed="rId7" cstate="print"/>
          <a:stretch>
            <a:fillRect/>
          </a:stretch>
        </p:blipFill>
        <p:spPr>
          <a:xfrm>
            <a:off x="10005695" y="325120"/>
            <a:ext cx="1691005" cy="38608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250" advTm="3000">
        <p:fade/>
      </p:transition>
    </mc:Choice>
    <mc:Fallback xmlns="">
      <p:transition advTm="3000">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图片1"/>
          <p:cNvPicPr>
            <a:picLocks noChangeAspect="1"/>
          </p:cNvPicPr>
          <p:nvPr/>
        </p:nvPicPr>
        <p:blipFill>
          <a:blip r:embed="rId2" cstate="print"/>
          <a:stretch>
            <a:fillRect/>
          </a:stretch>
        </p:blipFill>
        <p:spPr>
          <a:xfrm>
            <a:off x="-52705" y="-20320"/>
            <a:ext cx="12272645" cy="6899275"/>
          </a:xfrm>
          <a:prstGeom prst="rect">
            <a:avLst/>
          </a:prstGeom>
        </p:spPr>
      </p:pic>
      <p:sp>
        <p:nvSpPr>
          <p:cNvPr id="13313" name="标题 1"/>
          <p:cNvSpPr>
            <a:spLocks noGrp="1"/>
          </p:cNvSpPr>
          <p:nvPr>
            <p:ph type="title"/>
          </p:nvPr>
        </p:nvSpPr>
        <p:spPr>
          <a:xfrm>
            <a:off x="1274445" y="2224405"/>
            <a:ext cx="5522595" cy="480695"/>
          </a:xfrm>
        </p:spPr>
        <p:txBody>
          <a:bodyPr vert="horz" wrap="square" lIns="91440" tIns="45720" rIns="91440" bIns="45720" anchor="b"/>
          <a:lstStyle/>
          <a:p>
            <a:pPr algn="ctr">
              <a:lnSpc>
                <a:spcPct val="100000"/>
              </a:lnSpc>
              <a:buClrTx/>
              <a:buSzTx/>
              <a:buNone/>
            </a:pPr>
            <a:r>
              <a:rPr lang="zh-CN" altLang="en-US" sz="2400" dirty="0">
                <a:solidFill>
                  <a:srgbClr val="FFFF00"/>
                </a:solidFill>
                <a:latin typeface="微软雅黑" panose="020B0503020204020204" pitchFamily="34" charset="-122"/>
                <a:ea typeface="微软雅黑" panose="020B0503020204020204" pitchFamily="34" charset="-122"/>
                <a:cs typeface="微软雅黑" panose="020B0503020204020204" pitchFamily="34" charset="-122"/>
              </a:rPr>
              <a:t>二、</a:t>
            </a:r>
            <a:r>
              <a:rPr lang="zh-CN" sz="2400" dirty="0">
                <a:solidFill>
                  <a:srgbClr val="FFFF00"/>
                </a:solidFill>
                <a:latin typeface="微软雅黑" panose="020B0503020204020204" pitchFamily="34" charset="-122"/>
                <a:ea typeface="微软雅黑" panose="020B0503020204020204" pitchFamily="34" charset="-122"/>
                <a:cs typeface="微软雅黑" panose="020B0503020204020204" pitchFamily="34" charset="-122"/>
              </a:rPr>
              <a:t>初样制作阶段 </a:t>
            </a:r>
            <a:br>
              <a:rPr lang="zh-CN" sz="2400" dirty="0">
                <a:solidFill>
                  <a:srgbClr val="FFFF00"/>
                </a:solidFill>
                <a:latin typeface="微软雅黑" panose="020B0503020204020204" pitchFamily="34" charset="-122"/>
                <a:ea typeface="微软雅黑" panose="020B0503020204020204" pitchFamily="34" charset="-122"/>
                <a:cs typeface="微软雅黑" panose="020B0503020204020204" pitchFamily="34" charset="-122"/>
              </a:rPr>
            </a:br>
            <a:r>
              <a:rPr lang="zh-CN" sz="2400" dirty="0">
                <a:solidFill>
                  <a:srgbClr val="FFFF00"/>
                </a:solidFill>
                <a:latin typeface="微软雅黑" panose="020B0503020204020204" pitchFamily="34" charset="-122"/>
                <a:ea typeface="微软雅黑" panose="020B0503020204020204" pitchFamily="34" charset="-122"/>
                <a:cs typeface="微软雅黑" panose="020B0503020204020204" pitchFamily="34" charset="-122"/>
              </a:rPr>
              <a:t>Preliminary sample producing stage</a:t>
            </a:r>
          </a:p>
        </p:txBody>
      </p:sp>
      <p:pic>
        <p:nvPicPr>
          <p:cNvPr id="13315" name="图片 3" descr="603-1"/>
          <p:cNvPicPr>
            <a:picLocks noChangeAspect="1"/>
          </p:cNvPicPr>
          <p:nvPr/>
        </p:nvPicPr>
        <p:blipFill>
          <a:blip r:embed="rId3" cstate="print"/>
          <a:srcRect l="9743" t="9161" r="3238" b="18617"/>
          <a:stretch>
            <a:fillRect/>
          </a:stretch>
        </p:blipFill>
        <p:spPr>
          <a:xfrm>
            <a:off x="9384665" y="1517015"/>
            <a:ext cx="1852930" cy="1582420"/>
          </a:xfrm>
          <a:prstGeom prst="rect">
            <a:avLst/>
          </a:prstGeom>
          <a:noFill/>
          <a:ln w="9525">
            <a:noFill/>
          </a:ln>
        </p:spPr>
      </p:pic>
      <p:pic>
        <p:nvPicPr>
          <p:cNvPr id="13316" name="图片 6"/>
          <p:cNvPicPr>
            <a:picLocks noChangeAspect="1"/>
          </p:cNvPicPr>
          <p:nvPr/>
        </p:nvPicPr>
        <p:blipFill>
          <a:blip r:embed="rId4" cstate="print"/>
          <a:srcRect t="13889" r="4167" b="11667"/>
          <a:stretch>
            <a:fillRect/>
          </a:stretch>
        </p:blipFill>
        <p:spPr>
          <a:xfrm>
            <a:off x="9506585" y="5186680"/>
            <a:ext cx="2082165" cy="1245870"/>
          </a:xfrm>
          <a:prstGeom prst="rect">
            <a:avLst/>
          </a:prstGeom>
          <a:noFill/>
          <a:ln w="9525">
            <a:noFill/>
          </a:ln>
        </p:spPr>
      </p:pic>
      <p:pic>
        <p:nvPicPr>
          <p:cNvPr id="13318" name="Picture 4" descr="H:\重庆赛普机电有限责任公司（简介7.27）\21.jpg"/>
          <p:cNvPicPr>
            <a:picLocks noChangeAspect="1"/>
          </p:cNvPicPr>
          <p:nvPr/>
        </p:nvPicPr>
        <p:blipFill>
          <a:blip r:embed="rId5" cstate="print"/>
          <a:srcRect l="24896" t="27414" r="21146" b="9563"/>
          <a:stretch>
            <a:fillRect/>
          </a:stretch>
        </p:blipFill>
        <p:spPr>
          <a:xfrm>
            <a:off x="9506585" y="3364230"/>
            <a:ext cx="1748790" cy="1505585"/>
          </a:xfrm>
          <a:prstGeom prst="rect">
            <a:avLst/>
          </a:prstGeom>
          <a:noFill/>
          <a:ln w="9525">
            <a:noFill/>
          </a:ln>
        </p:spPr>
      </p:pic>
      <p:sp>
        <p:nvSpPr>
          <p:cNvPr id="9" name="TextBox 8"/>
          <p:cNvSpPr txBox="1"/>
          <p:nvPr/>
        </p:nvSpPr>
        <p:spPr>
          <a:xfrm>
            <a:off x="7979410" y="2139315"/>
            <a:ext cx="1101725" cy="650240"/>
          </a:xfrm>
          <a:prstGeom prst="rect">
            <a:avLst/>
          </a:prstGeom>
          <a:noFill/>
        </p:spPr>
        <p:txBody>
          <a:bodyPr wrap="square" rtlCol="0">
            <a:spAutoFit/>
          </a:bodyPr>
          <a:lstStyle/>
          <a:p>
            <a:pPr marR="0" defTabSz="914400">
              <a:lnSpc>
                <a:spcPct val="130000"/>
              </a:lnSpc>
              <a:buClrTx/>
              <a:buSzTx/>
              <a:defRPr/>
            </a:pPr>
            <a:r>
              <a:rPr kumimoji="0" lang="en-US" altLang="zh-CN" sz="1400" kern="1200" cap="none" spc="0" normalizeH="0" baseline="0" noProof="0" dirty="0">
                <a:solidFill>
                  <a:srgbClr val="FFFF00"/>
                </a:solidFill>
                <a:latin typeface="方正大黑简体" panose="03000509000000000000" charset="-122"/>
                <a:ea typeface="方正大黑简体" panose="03000509000000000000" charset="-122"/>
                <a:cs typeface="方正大黑简体" panose="03000509000000000000" charset="-122"/>
              </a:rPr>
              <a:t>3D</a:t>
            </a:r>
            <a:r>
              <a:rPr kumimoji="0" lang="zh-CN" altLang="en-US" sz="1400" kern="1200" cap="none" spc="0" normalizeH="0" baseline="0" noProof="0" dirty="0">
                <a:solidFill>
                  <a:srgbClr val="FFFF00"/>
                </a:solidFill>
                <a:latin typeface="方正大黑简体" panose="03000509000000000000" charset="-122"/>
                <a:ea typeface="方正大黑简体" panose="03000509000000000000" charset="-122"/>
                <a:cs typeface="方正大黑简体" panose="03000509000000000000" charset="-122"/>
              </a:rPr>
              <a:t>打印机</a:t>
            </a:r>
            <a:r>
              <a:rPr kumimoji="0" lang="zh-CN" altLang="en-US" sz="1400" kern="1200" cap="none" spc="0" normalizeH="0" baseline="0" noProof="0" dirty="0">
                <a:solidFill>
                  <a:srgbClr val="FFFF00"/>
                </a:solidFill>
                <a:latin typeface="微软雅黑" panose="020B0503020204020204" pitchFamily="34" charset="-122"/>
                <a:ea typeface="微软雅黑" panose="020B0503020204020204" pitchFamily="34" charset="-122"/>
                <a:cs typeface="微软雅黑" panose="020B0503020204020204" pitchFamily="34" charset="-122"/>
              </a:rPr>
              <a:t>  </a:t>
            </a:r>
            <a:endParaRPr kumimoji="0" lang="en-US" altLang="zh-CN" sz="1400" kern="1200" cap="none" spc="0" normalizeH="0" baseline="0" noProof="0" dirty="0">
              <a:solidFill>
                <a:srgbClr val="FFFF00"/>
              </a:solidFill>
              <a:latin typeface="微软雅黑" panose="020B0503020204020204" pitchFamily="34" charset="-122"/>
              <a:ea typeface="微软雅黑" panose="020B0503020204020204" pitchFamily="34" charset="-122"/>
              <a:cs typeface="微软雅黑" panose="020B0503020204020204" pitchFamily="34" charset="-122"/>
            </a:endParaRPr>
          </a:p>
          <a:p>
            <a:pPr marR="0" defTabSz="914400">
              <a:lnSpc>
                <a:spcPct val="130000"/>
              </a:lnSpc>
              <a:buClrTx/>
              <a:buSzTx/>
              <a:defRPr/>
            </a:pPr>
            <a:r>
              <a:rPr kumimoji="0" lang="en-US" altLang="zh-CN" sz="1400" kern="1200" cap="none" spc="0" normalizeH="0" baseline="0" noProof="0" dirty="0">
                <a:solidFill>
                  <a:srgbClr val="FFFF00"/>
                </a:solidFill>
                <a:latin typeface="微软雅黑" panose="020B0503020204020204" pitchFamily="34" charset="-122"/>
                <a:ea typeface="微软雅黑" panose="020B0503020204020204" pitchFamily="34" charset="-122"/>
                <a:cs typeface="微软雅黑" panose="020B0503020204020204" pitchFamily="34" charset="-122"/>
              </a:rPr>
              <a:t>3D Printer</a:t>
            </a:r>
          </a:p>
        </p:txBody>
      </p:sp>
      <p:sp>
        <p:nvSpPr>
          <p:cNvPr id="13320" name="TextBox 9"/>
          <p:cNvSpPr txBox="1"/>
          <p:nvPr/>
        </p:nvSpPr>
        <p:spPr>
          <a:xfrm>
            <a:off x="7979410" y="3651568"/>
            <a:ext cx="1527175" cy="929640"/>
          </a:xfrm>
          <a:prstGeom prst="rect">
            <a:avLst/>
          </a:prstGeom>
          <a:noFill/>
          <a:ln w="9525" cap="flat" cmpd="sng">
            <a:solidFill>
              <a:schemeClr val="tx1"/>
            </a:solidFill>
            <a:prstDash val="solid"/>
            <a:round/>
            <a:headEnd type="none" w="med" len="med"/>
            <a:tailEnd type="none" w="med" len="med"/>
          </a:ln>
        </p:spPr>
        <p:txBody>
          <a:bodyPr wrap="square" anchor="t">
            <a:spAutoFit/>
          </a:bodyPr>
          <a:lstStyle/>
          <a:p>
            <a:pPr>
              <a:lnSpc>
                <a:spcPct val="130000"/>
              </a:lnSpc>
              <a:buSzTx/>
            </a:pPr>
            <a:r>
              <a:rPr lang="zh-CN" altLang="en-US" sz="1400" dirty="0">
                <a:solidFill>
                  <a:srgbClr val="FFFF00"/>
                </a:solidFill>
                <a:latin typeface="方正大黑简体" panose="03000509000000000000" charset="-122"/>
                <a:ea typeface="方正大黑简体" panose="03000509000000000000" charset="-122"/>
                <a:cs typeface="微软雅黑" panose="020B0503020204020204" pitchFamily="34" charset="-122"/>
              </a:rPr>
              <a:t>高精密投影仪</a:t>
            </a:r>
            <a:endParaRPr lang="en-US" altLang="zh-CN" sz="1400" dirty="0">
              <a:solidFill>
                <a:srgbClr val="FFFF00"/>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30000"/>
              </a:lnSpc>
              <a:buSzTx/>
            </a:pPr>
            <a:r>
              <a:rPr lang="en-US" altLang="zh-CN" sz="1400" dirty="0">
                <a:solidFill>
                  <a:srgbClr val="FFFF00"/>
                </a:solidFill>
                <a:latin typeface="微软雅黑" panose="020B0503020204020204" pitchFamily="34" charset="-122"/>
                <a:ea typeface="微软雅黑" panose="020B0503020204020204" pitchFamily="34" charset="-122"/>
                <a:cs typeface="微软雅黑" panose="020B0503020204020204" pitchFamily="34" charset="-122"/>
              </a:rPr>
              <a:t>High Precision Projector</a:t>
            </a:r>
          </a:p>
        </p:txBody>
      </p:sp>
      <p:sp>
        <p:nvSpPr>
          <p:cNvPr id="23" name="文本框 22"/>
          <p:cNvSpPr txBox="1"/>
          <p:nvPr/>
        </p:nvSpPr>
        <p:spPr>
          <a:xfrm>
            <a:off x="911860" y="506095"/>
            <a:ext cx="10343515" cy="953135"/>
          </a:xfrm>
          <a:prstGeom prst="rect">
            <a:avLst/>
          </a:prstGeom>
          <a:noFill/>
        </p:spPr>
        <p:txBody>
          <a:bodyPr wrap="none" rtlCol="0">
            <a:spAutoFit/>
            <a:scene3d>
              <a:camera prst="orthographicFront"/>
              <a:lightRig rig="threePt" dir="t"/>
            </a:scene3d>
            <a:sp3d contourW="12700"/>
          </a:bodyPr>
          <a:lstStyle/>
          <a:p>
            <a:pPr algn="ctr">
              <a:buClrTx/>
              <a:buSzTx/>
              <a:buNone/>
              <a:defRPr/>
            </a:pPr>
            <a:r>
              <a:rPr kumimoji="0" lang="zh-CN" altLang="en-US" sz="2800" b="1" i="0" kern="1200" cap="none" spc="0" normalizeH="0" baseline="0" noProof="0" dirty="0">
                <a:solidFill>
                  <a:schemeClr val="accent3"/>
                </a:solidFill>
                <a:effectLst>
                  <a:reflection blurRad="6350" stA="53000" endA="300" endPos="35500" dir="5400000" sy="-90000" algn="bl" rotWithShape="0"/>
                </a:effectLst>
                <a:latin typeface="方正大黑简体" panose="03000509000000000000" charset="-122"/>
                <a:ea typeface="方正大黑简体" panose="03000509000000000000" charset="-122"/>
                <a:sym typeface="PangMenZhengDao" panose="02010600030101010101" pitchFamily="2" charset="-122"/>
              </a:rPr>
              <a:t>完善的开发制造、检测能力 </a:t>
            </a:r>
          </a:p>
          <a:p>
            <a:pPr algn="ctr">
              <a:buClrTx/>
              <a:buSzTx/>
              <a:buNone/>
              <a:defRPr/>
            </a:pPr>
            <a:r>
              <a:rPr lang="zh-CN" altLang="en-US" sz="2800" b="1" noProof="0" dirty="0">
                <a:solidFill>
                  <a:schemeClr val="accent3"/>
                </a:solidFill>
                <a:effectLst>
                  <a:reflection blurRad="6350" stA="53000" endA="300" endPos="35500" dir="5400000" sy="-90000" algn="bl" rotWithShape="0"/>
                </a:effectLst>
                <a:latin typeface="方正大黑简体" panose="03000509000000000000" charset="-122"/>
                <a:ea typeface="方正大黑简体" panose="03000509000000000000" charset="-122"/>
                <a:sym typeface="PangMenZhengDao" panose="02010600030101010101" pitchFamily="2" charset="-122"/>
              </a:rPr>
              <a:t>Perfect ability of Development, Manufacture and Inspection</a:t>
            </a:r>
            <a:endParaRPr kumimoji="0" lang="zh-CN" altLang="en-US" sz="2800" b="1" i="0" kern="1200" cap="none" spc="0" normalizeH="0" baseline="0" noProof="0" dirty="0">
              <a:solidFill>
                <a:schemeClr val="accent3"/>
              </a:solidFill>
              <a:effectLst>
                <a:reflection blurRad="6350" stA="53000" endA="300" endPos="35500" dir="5400000" sy="-90000" algn="bl" rotWithShape="0"/>
              </a:effectLst>
              <a:latin typeface="方正大黑简体" panose="03000509000000000000" charset="-122"/>
              <a:ea typeface="方正大黑简体" panose="03000509000000000000" charset="-122"/>
              <a:sym typeface="PangMenZhengDao" panose="02010600030101010101" pitchFamily="2" charset="-122"/>
            </a:endParaRPr>
          </a:p>
        </p:txBody>
      </p:sp>
      <p:sp>
        <p:nvSpPr>
          <p:cNvPr id="3" name="TextBox 8"/>
          <p:cNvSpPr txBox="1"/>
          <p:nvPr/>
        </p:nvSpPr>
        <p:spPr>
          <a:xfrm>
            <a:off x="7979410" y="5168900"/>
            <a:ext cx="1384935" cy="1209675"/>
          </a:xfrm>
          <a:prstGeom prst="rect">
            <a:avLst/>
          </a:prstGeom>
          <a:noFill/>
        </p:spPr>
        <p:txBody>
          <a:bodyPr wrap="square" rtlCol="0">
            <a:spAutoFit/>
          </a:bodyPr>
          <a:lstStyle/>
          <a:p>
            <a:pPr marR="0" defTabSz="914400">
              <a:lnSpc>
                <a:spcPct val="130000"/>
              </a:lnSpc>
              <a:buClrTx/>
              <a:buSzTx/>
              <a:defRPr/>
            </a:pPr>
            <a:r>
              <a:rPr kumimoji="0" sz="1400" b="1" kern="1200" cap="none" spc="0" normalizeH="0" baseline="0" noProof="0" dirty="0">
                <a:solidFill>
                  <a:srgbClr val="FFFF00"/>
                </a:solidFill>
                <a:latin typeface="微软雅黑" panose="020B0503020204020204" pitchFamily="34" charset="-122"/>
                <a:ea typeface="微软雅黑" panose="020B0503020204020204" pitchFamily="34" charset="-122"/>
                <a:cs typeface="+mn-cs"/>
              </a:rPr>
              <a:t>Multi-axis </a:t>
            </a:r>
            <a:r>
              <a:rPr kumimoji="0" sz="1400" kern="1200" cap="none" spc="0" normalizeH="0" baseline="0" noProof="0" dirty="0">
                <a:solidFill>
                  <a:srgbClr val="FFFF00"/>
                </a:solidFill>
                <a:latin typeface="微软雅黑" panose="020B0503020204020204" pitchFamily="34" charset="-122"/>
                <a:ea typeface="微软雅黑" panose="020B0503020204020204" pitchFamily="34" charset="-122"/>
                <a:cs typeface="+mn-cs"/>
              </a:rPr>
              <a:t>multi-station machining center</a:t>
            </a:r>
          </a:p>
        </p:txBody>
      </p:sp>
      <p:sp>
        <p:nvSpPr>
          <p:cNvPr id="100" name="文本框 99"/>
          <p:cNvSpPr txBox="1"/>
          <p:nvPr/>
        </p:nvSpPr>
        <p:spPr>
          <a:xfrm>
            <a:off x="418465" y="2997200"/>
            <a:ext cx="7356475" cy="2976880"/>
          </a:xfrm>
          <a:prstGeom prst="rect">
            <a:avLst/>
          </a:prstGeom>
          <a:noFill/>
          <a:ln w="9525">
            <a:noFill/>
          </a:ln>
        </p:spPr>
        <p:txBody>
          <a:bodyPr wrap="square">
            <a:spAutoFit/>
          </a:bodyPr>
          <a:lstStyle/>
          <a:p>
            <a:pPr indent="0" fontAlgn="auto">
              <a:lnSpc>
                <a:spcPts val="2500"/>
              </a:lnSpc>
            </a:pPr>
            <a:r>
              <a:rPr lang="en-US" sz="2000" b="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     </a:t>
            </a:r>
            <a:r>
              <a:rPr lang="en-US" sz="2000" b="0">
                <a:solidFill>
                  <a:schemeClr val="bg1"/>
                </a:solidFill>
                <a:latin typeface="方正大黑简体" panose="03000509000000000000" charset="-122"/>
                <a:ea typeface="方正大黑简体" panose="03000509000000000000" charset="-122"/>
                <a:cs typeface="方正大黑简体" panose="03000509000000000000" charset="-122"/>
              </a:rPr>
              <a:t> </a:t>
            </a:r>
            <a:r>
              <a:rPr sz="2000" b="0">
                <a:solidFill>
                  <a:schemeClr val="bg1"/>
                </a:solidFill>
                <a:latin typeface="方正大黑简体" panose="03000509000000000000" charset="-122"/>
                <a:ea typeface="方正大黑简体" panose="03000509000000000000" charset="-122"/>
                <a:cs typeface="方正大黑简体" panose="03000509000000000000" charset="-122"/>
              </a:rPr>
              <a:t>通过3D打印机能快速打印样件满足前期样机结构确认和试验</a:t>
            </a:r>
            <a:r>
              <a:rPr lang="zh-CN" sz="2000" b="0">
                <a:solidFill>
                  <a:schemeClr val="bg1"/>
                </a:solidFill>
                <a:latin typeface="方正大黑简体" panose="03000509000000000000" charset="-122"/>
                <a:ea typeface="方正大黑简体" panose="03000509000000000000" charset="-122"/>
                <a:cs typeface="方正大黑简体" panose="03000509000000000000" charset="-122"/>
              </a:rPr>
              <a:t>。</a:t>
            </a:r>
            <a:endParaRPr sz="2000" b="0">
              <a:solidFill>
                <a:schemeClr val="bg1"/>
              </a:solidFill>
              <a:latin typeface="方正大黑简体" panose="03000509000000000000" charset="-122"/>
              <a:ea typeface="方正大黑简体" panose="03000509000000000000" charset="-122"/>
              <a:cs typeface="方正大黑简体" panose="03000509000000000000" charset="-122"/>
            </a:endParaRPr>
          </a:p>
          <a:p>
            <a:pPr indent="0" fontAlgn="auto">
              <a:lnSpc>
                <a:spcPts val="2500"/>
              </a:lnSpc>
            </a:pPr>
            <a:r>
              <a:rPr sz="2000" b="0">
                <a:solidFill>
                  <a:schemeClr val="bg1"/>
                </a:solidFill>
                <a:latin typeface="方正大黑简体" panose="03000509000000000000" charset="-122"/>
                <a:ea typeface="方正大黑简体" panose="03000509000000000000" charset="-122"/>
                <a:cs typeface="方正大黑简体" panose="03000509000000000000" charset="-122"/>
              </a:rPr>
              <a:t>       The prototype can be printed quickly by 3D printer to meet the needs of confirmation and test of the  structure of the preliminary e prototype.</a:t>
            </a:r>
          </a:p>
          <a:p>
            <a:pPr indent="0" fontAlgn="auto">
              <a:lnSpc>
                <a:spcPts val="2500"/>
              </a:lnSpc>
            </a:pPr>
            <a:r>
              <a:rPr sz="2000" b="0">
                <a:solidFill>
                  <a:schemeClr val="bg1"/>
                </a:solidFill>
                <a:latin typeface="方正大黑简体" panose="03000509000000000000" charset="-122"/>
                <a:ea typeface="方正大黑简体" panose="03000509000000000000" charset="-122"/>
                <a:cs typeface="方正大黑简体" panose="03000509000000000000" charset="-122"/>
              </a:rPr>
              <a:t>       投影仪能准确的检测零部件的尺寸</a:t>
            </a:r>
            <a:r>
              <a:rPr lang="zh-CN" sz="2000" b="0">
                <a:solidFill>
                  <a:schemeClr val="bg1"/>
                </a:solidFill>
                <a:latin typeface="方正大黑简体" panose="03000509000000000000" charset="-122"/>
                <a:ea typeface="方正大黑简体" panose="03000509000000000000" charset="-122"/>
                <a:cs typeface="方正大黑简体" panose="03000509000000000000" charset="-122"/>
              </a:rPr>
              <a:t>。</a:t>
            </a:r>
          </a:p>
          <a:p>
            <a:pPr indent="0" fontAlgn="auto">
              <a:lnSpc>
                <a:spcPts val="2500"/>
              </a:lnSpc>
            </a:pPr>
            <a:r>
              <a:rPr lang="zh-CN" sz="2000" b="0">
                <a:solidFill>
                  <a:schemeClr val="bg1"/>
                </a:solidFill>
                <a:latin typeface="方正大黑简体" panose="03000509000000000000" charset="-122"/>
                <a:ea typeface="方正大黑简体" panose="03000509000000000000" charset="-122"/>
                <a:cs typeface="方正大黑简体" panose="03000509000000000000" charset="-122"/>
              </a:rPr>
              <a:t>       </a:t>
            </a:r>
            <a:r>
              <a:rPr sz="2000" b="0">
                <a:solidFill>
                  <a:schemeClr val="bg1"/>
                </a:solidFill>
                <a:latin typeface="方正大黑简体" panose="03000509000000000000" charset="-122"/>
                <a:ea typeface="方正大黑简体" panose="03000509000000000000" charset="-122"/>
                <a:cs typeface="方正大黑简体" panose="03000509000000000000" charset="-122"/>
              </a:rPr>
              <a:t>Projector can accurately measure the size of parts.</a:t>
            </a:r>
          </a:p>
          <a:p>
            <a:pPr indent="0" fontAlgn="auto">
              <a:lnSpc>
                <a:spcPts val="2500"/>
              </a:lnSpc>
            </a:pPr>
            <a:r>
              <a:rPr sz="2000" b="0">
                <a:solidFill>
                  <a:schemeClr val="bg1"/>
                </a:solidFill>
                <a:latin typeface="方正大黑简体" panose="03000509000000000000" charset="-122"/>
                <a:ea typeface="方正大黑简体" panose="03000509000000000000" charset="-122"/>
                <a:cs typeface="方正大黑简体" panose="03000509000000000000" charset="-122"/>
              </a:rPr>
              <a:t>       数控加工中心能更好的满足各种产品加工需求</a:t>
            </a:r>
            <a:r>
              <a:rPr lang="zh-CN" sz="2000" b="0">
                <a:solidFill>
                  <a:schemeClr val="bg1"/>
                </a:solidFill>
                <a:latin typeface="方正大黑简体" panose="03000509000000000000" charset="-122"/>
                <a:ea typeface="方正大黑简体" panose="03000509000000000000" charset="-122"/>
                <a:cs typeface="方正大黑简体" panose="03000509000000000000" charset="-122"/>
              </a:rPr>
              <a:t>。</a:t>
            </a:r>
            <a:endParaRPr sz="2000" b="0">
              <a:solidFill>
                <a:schemeClr val="bg1"/>
              </a:solidFill>
              <a:latin typeface="方正大黑简体" panose="03000509000000000000" charset="-122"/>
              <a:ea typeface="方正大黑简体" panose="03000509000000000000" charset="-122"/>
              <a:cs typeface="方正大黑简体" panose="03000509000000000000" charset="-122"/>
            </a:endParaRPr>
          </a:p>
          <a:p>
            <a:pPr indent="0" fontAlgn="auto">
              <a:lnSpc>
                <a:spcPts val="2500"/>
              </a:lnSpc>
            </a:pPr>
            <a:r>
              <a:rPr sz="2000" b="0">
                <a:solidFill>
                  <a:schemeClr val="bg1"/>
                </a:solidFill>
                <a:latin typeface="方正大黑简体" panose="03000509000000000000" charset="-122"/>
                <a:ea typeface="方正大黑简体" panose="03000509000000000000" charset="-122"/>
                <a:cs typeface="方正大黑简体" panose="03000509000000000000" charset="-122"/>
              </a:rPr>
              <a:t>       CNC Machining Center can meet the processing needs of various products better.</a:t>
            </a:r>
          </a:p>
        </p:txBody>
      </p:sp>
      <p:pic>
        <p:nvPicPr>
          <p:cNvPr id="18" name="图片 17" descr="图片2"/>
          <p:cNvPicPr>
            <a:picLocks noChangeAspect="1"/>
          </p:cNvPicPr>
          <p:nvPr/>
        </p:nvPicPr>
        <p:blipFill>
          <a:blip r:embed="rId6" cstate="print"/>
          <a:stretch>
            <a:fillRect/>
          </a:stretch>
        </p:blipFill>
        <p:spPr>
          <a:xfrm>
            <a:off x="91440" y="10795"/>
            <a:ext cx="2269490" cy="2359660"/>
          </a:xfrm>
          <a:prstGeom prst="rect">
            <a:avLst/>
          </a:prstGeom>
        </p:spPr>
      </p:pic>
      <p:pic>
        <p:nvPicPr>
          <p:cNvPr id="17" name="图片 16" descr="白色LOGO"/>
          <p:cNvPicPr>
            <a:picLocks noChangeAspect="1"/>
          </p:cNvPicPr>
          <p:nvPr/>
        </p:nvPicPr>
        <p:blipFill>
          <a:blip r:embed="rId7" cstate="print"/>
          <a:stretch>
            <a:fillRect/>
          </a:stretch>
        </p:blipFill>
        <p:spPr>
          <a:xfrm>
            <a:off x="10005695" y="325120"/>
            <a:ext cx="1691005" cy="38608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250" advTm="3000">
        <p:fade/>
      </p:transition>
    </mc:Choice>
    <mc:Fallback xmlns="">
      <p:transition advTm="3000">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图片1"/>
          <p:cNvPicPr>
            <a:picLocks noChangeAspect="1"/>
          </p:cNvPicPr>
          <p:nvPr/>
        </p:nvPicPr>
        <p:blipFill>
          <a:blip r:embed="rId2" cstate="print"/>
          <a:stretch>
            <a:fillRect/>
          </a:stretch>
        </p:blipFill>
        <p:spPr>
          <a:xfrm>
            <a:off x="57785" y="5080"/>
            <a:ext cx="12162155" cy="6837680"/>
          </a:xfrm>
          <a:prstGeom prst="rect">
            <a:avLst/>
          </a:prstGeom>
        </p:spPr>
      </p:pic>
      <p:sp>
        <p:nvSpPr>
          <p:cNvPr id="23" name="文本框 22"/>
          <p:cNvSpPr txBox="1"/>
          <p:nvPr/>
        </p:nvSpPr>
        <p:spPr>
          <a:xfrm>
            <a:off x="293297" y="1824941"/>
            <a:ext cx="4768850" cy="798830"/>
          </a:xfrm>
          <a:prstGeom prst="rect">
            <a:avLst/>
          </a:prstGeom>
          <a:noFill/>
        </p:spPr>
        <p:txBody>
          <a:bodyPr wrap="none" rtlCol="0">
            <a:spAutoFit/>
            <a:scene3d>
              <a:camera prst="orthographicFront"/>
              <a:lightRig rig="threePt" dir="t"/>
            </a:scene3d>
            <a:sp3d contourW="12700"/>
          </a:bodyPr>
          <a:lstStyle/>
          <a:p>
            <a:pPr algn="ctr">
              <a:buClrTx/>
              <a:buSzTx/>
              <a:buNone/>
              <a:defRPr/>
            </a:pPr>
            <a:r>
              <a:rPr lang="zh-CN" altLang="en-US" sz="2400" dirty="0">
                <a:solidFill>
                  <a:srgbClr val="FFFF00"/>
                </a:solidFill>
                <a:latin typeface="微软雅黑" panose="020B0503020204020204" pitchFamily="34" charset="-122"/>
                <a:ea typeface="微软雅黑" panose="020B0503020204020204" pitchFamily="34" charset="-122"/>
                <a:sym typeface="PangMenZhengDao" panose="02010600030101010101" pitchFamily="2" charset="-122"/>
              </a:rPr>
              <a:t>三、开发实验测试 </a:t>
            </a:r>
          </a:p>
          <a:p>
            <a:pPr algn="ctr">
              <a:defRPr/>
            </a:pPr>
            <a:r>
              <a:rPr lang="zh-CN" altLang="en-US" sz="2200" dirty="0">
                <a:solidFill>
                  <a:srgbClr val="FFFF00"/>
                </a:solidFill>
                <a:latin typeface="微软雅黑" panose="020B0503020204020204" pitchFamily="34" charset="-122"/>
                <a:ea typeface="微软雅黑" panose="020B0503020204020204" pitchFamily="34" charset="-122"/>
                <a:sym typeface="PangMenZhengDao" panose="02010600030101010101" pitchFamily="2" charset="-122"/>
              </a:rPr>
              <a:t>Development Experiment and Test</a:t>
            </a:r>
          </a:p>
        </p:txBody>
      </p:sp>
      <p:sp>
        <p:nvSpPr>
          <p:cNvPr id="100" name="文本框 99"/>
          <p:cNvSpPr txBox="1"/>
          <p:nvPr/>
        </p:nvSpPr>
        <p:spPr>
          <a:xfrm>
            <a:off x="532130" y="2756805"/>
            <a:ext cx="4584065" cy="3553460"/>
          </a:xfrm>
          <a:prstGeom prst="rect">
            <a:avLst/>
          </a:prstGeom>
          <a:noFill/>
          <a:ln w="9525">
            <a:noFill/>
          </a:ln>
        </p:spPr>
        <p:txBody>
          <a:bodyPr wrap="square">
            <a:spAutoFit/>
          </a:bodyPr>
          <a:lstStyle/>
          <a:p>
            <a:pPr indent="0" fontAlgn="auto">
              <a:lnSpc>
                <a:spcPts val="3000"/>
              </a:lnSpc>
            </a:pPr>
            <a:r>
              <a:rPr lang="en-US" altLang="zh-CN" sz="2000" b="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     </a:t>
            </a:r>
            <a:r>
              <a:rPr lang="en-US" altLang="zh-CN" sz="2000" b="0" dirty="0">
                <a:solidFill>
                  <a:schemeClr val="bg1"/>
                </a:solidFill>
                <a:latin typeface="方正大黑简体" panose="03000509000000000000" charset="-122"/>
                <a:ea typeface="方正大黑简体" panose="03000509000000000000" charset="-122"/>
                <a:cs typeface="方正大黑简体" panose="03000509000000000000" charset="-122"/>
              </a:rPr>
              <a:t>  </a:t>
            </a:r>
            <a:r>
              <a:rPr lang="zh-CN" sz="2000" b="0" dirty="0">
                <a:solidFill>
                  <a:schemeClr val="bg1"/>
                </a:solidFill>
                <a:latin typeface="方正大黑简体" panose="03000509000000000000" charset="-122"/>
                <a:ea typeface="方正大黑简体" panose="03000509000000000000" charset="-122"/>
                <a:cs typeface="方正大黑简体" panose="03000509000000000000" charset="-122"/>
              </a:rPr>
              <a:t>通过发动机测功测试</a:t>
            </a:r>
            <a:r>
              <a:rPr lang="en-US" sz="2000" b="0" dirty="0">
                <a:solidFill>
                  <a:schemeClr val="bg1"/>
                </a:solidFill>
                <a:latin typeface="方正大黑简体" panose="03000509000000000000" charset="-122"/>
                <a:ea typeface="方正大黑简体" panose="03000509000000000000" charset="-122"/>
                <a:cs typeface="方正大黑简体" panose="03000509000000000000" charset="-122"/>
              </a:rPr>
              <a:t> </a:t>
            </a:r>
            <a:r>
              <a:rPr lang="zh-CN" sz="2000" b="0" dirty="0">
                <a:solidFill>
                  <a:schemeClr val="bg1"/>
                </a:solidFill>
                <a:latin typeface="方正大黑简体" panose="03000509000000000000" charset="-122"/>
                <a:ea typeface="方正大黑简体" panose="03000509000000000000" charset="-122"/>
                <a:cs typeface="方正大黑简体" panose="03000509000000000000" charset="-122"/>
              </a:rPr>
              <a:t>、</a:t>
            </a:r>
            <a:r>
              <a:rPr lang="en-US" sz="2000" b="0" dirty="0">
                <a:solidFill>
                  <a:schemeClr val="bg1"/>
                </a:solidFill>
                <a:latin typeface="方正大黑简体" panose="03000509000000000000" charset="-122"/>
                <a:ea typeface="方正大黑简体" panose="03000509000000000000" charset="-122"/>
                <a:cs typeface="方正大黑简体" panose="03000509000000000000" charset="-122"/>
              </a:rPr>
              <a:t>AVL</a:t>
            </a:r>
            <a:r>
              <a:rPr lang="zh-CN" sz="2000" b="0" dirty="0">
                <a:solidFill>
                  <a:schemeClr val="bg1"/>
                </a:solidFill>
                <a:latin typeface="方正大黑简体" panose="03000509000000000000" charset="-122"/>
                <a:ea typeface="方正大黑简体" panose="03000509000000000000" charset="-122"/>
                <a:cs typeface="方正大黑简体" panose="03000509000000000000" charset="-122"/>
              </a:rPr>
              <a:t>工况排放测试、高低温启动试验 、终端测试等各个阶段来满足发动机化油器的匹配。</a:t>
            </a:r>
            <a:endParaRPr lang="en-US" sz="2000" b="0" dirty="0">
              <a:solidFill>
                <a:schemeClr val="bg1"/>
              </a:solidFill>
              <a:latin typeface="方正大黑简体" panose="03000509000000000000" charset="-122"/>
              <a:ea typeface="方正大黑简体" panose="03000509000000000000" charset="-122"/>
              <a:cs typeface="方正大黑简体" panose="03000509000000000000" charset="-122"/>
            </a:endParaRPr>
          </a:p>
          <a:p>
            <a:pPr indent="0" fontAlgn="auto">
              <a:lnSpc>
                <a:spcPts val="3000"/>
              </a:lnSpc>
            </a:pPr>
            <a:r>
              <a:rPr lang="en-US" sz="2000" b="0" dirty="0">
                <a:solidFill>
                  <a:schemeClr val="bg1"/>
                </a:solidFill>
                <a:latin typeface="方正大黑简体" panose="03000509000000000000" charset="-122"/>
                <a:ea typeface="方正大黑简体" panose="03000509000000000000" charset="-122"/>
                <a:cs typeface="方正大黑简体" panose="03000509000000000000" charset="-122"/>
              </a:rPr>
              <a:t>       Through test of each stage, such as the engine dynamometer test, AVL emission test, high and low temperature start-up test, terminal test and so on, to meet the matching of engine carburetor.</a:t>
            </a:r>
            <a:endParaRPr lang="en-US" altLang="en-US" sz="2000" b="0" dirty="0">
              <a:solidFill>
                <a:schemeClr val="bg1"/>
              </a:solidFill>
              <a:latin typeface="方正大黑简体" panose="03000509000000000000" charset="-122"/>
              <a:ea typeface="方正大黑简体" panose="03000509000000000000" charset="-122"/>
              <a:cs typeface="方正大黑简体" panose="03000509000000000000" charset="-122"/>
            </a:endParaRPr>
          </a:p>
        </p:txBody>
      </p:sp>
      <p:pic>
        <p:nvPicPr>
          <p:cNvPr id="18" name="图片 17" descr="图片2"/>
          <p:cNvPicPr>
            <a:picLocks noChangeAspect="1"/>
          </p:cNvPicPr>
          <p:nvPr/>
        </p:nvPicPr>
        <p:blipFill>
          <a:blip r:embed="rId3" cstate="print"/>
          <a:stretch>
            <a:fillRect/>
          </a:stretch>
        </p:blipFill>
        <p:spPr>
          <a:xfrm>
            <a:off x="91440" y="10795"/>
            <a:ext cx="2269490" cy="2359660"/>
          </a:xfrm>
          <a:prstGeom prst="rect">
            <a:avLst/>
          </a:prstGeom>
        </p:spPr>
      </p:pic>
      <p:pic>
        <p:nvPicPr>
          <p:cNvPr id="17" name="图片 16" descr="白色LOGO"/>
          <p:cNvPicPr>
            <a:picLocks noChangeAspect="1"/>
          </p:cNvPicPr>
          <p:nvPr/>
        </p:nvPicPr>
        <p:blipFill>
          <a:blip r:embed="rId4" cstate="print"/>
          <a:stretch>
            <a:fillRect/>
          </a:stretch>
        </p:blipFill>
        <p:spPr>
          <a:xfrm>
            <a:off x="10005695" y="325120"/>
            <a:ext cx="1691005" cy="386080"/>
          </a:xfrm>
          <a:prstGeom prst="rect">
            <a:avLst/>
          </a:prstGeom>
        </p:spPr>
      </p:pic>
      <p:pic>
        <p:nvPicPr>
          <p:cNvPr id="5" name="图片 4" descr="_MG_7006"/>
          <p:cNvPicPr>
            <a:picLocks noChangeAspect="1"/>
          </p:cNvPicPr>
          <p:nvPr/>
        </p:nvPicPr>
        <p:blipFill>
          <a:blip r:embed="rId5" cstate="print"/>
          <a:stretch>
            <a:fillRect/>
          </a:stretch>
        </p:blipFill>
        <p:spPr>
          <a:xfrm>
            <a:off x="8803640" y="1824943"/>
            <a:ext cx="2882265" cy="1863725"/>
          </a:xfrm>
          <a:prstGeom prst="rect">
            <a:avLst/>
          </a:prstGeom>
        </p:spPr>
      </p:pic>
      <p:pic>
        <p:nvPicPr>
          <p:cNvPr id="6" name="图片 5" descr="AVL工况排放设备"/>
          <p:cNvPicPr>
            <a:picLocks noChangeAspect="1"/>
          </p:cNvPicPr>
          <p:nvPr/>
        </p:nvPicPr>
        <p:blipFill>
          <a:blip r:embed="rId6" cstate="print"/>
          <a:stretch>
            <a:fillRect/>
          </a:stretch>
        </p:blipFill>
        <p:spPr>
          <a:xfrm>
            <a:off x="5457190" y="1824943"/>
            <a:ext cx="3005455" cy="4510405"/>
          </a:xfrm>
          <a:prstGeom prst="rect">
            <a:avLst/>
          </a:prstGeom>
        </p:spPr>
      </p:pic>
      <p:pic>
        <p:nvPicPr>
          <p:cNvPr id="7" name="图片 6" descr="测工机"/>
          <p:cNvPicPr>
            <a:picLocks noChangeAspect="1"/>
          </p:cNvPicPr>
          <p:nvPr/>
        </p:nvPicPr>
        <p:blipFill>
          <a:blip r:embed="rId7" cstate="print"/>
          <a:stretch>
            <a:fillRect/>
          </a:stretch>
        </p:blipFill>
        <p:spPr>
          <a:xfrm>
            <a:off x="8803640" y="4053158"/>
            <a:ext cx="2856230" cy="2286635"/>
          </a:xfrm>
          <a:prstGeom prst="rect">
            <a:avLst/>
          </a:prstGeom>
        </p:spPr>
      </p:pic>
      <p:sp>
        <p:nvSpPr>
          <p:cNvPr id="2" name="矩形 1"/>
          <p:cNvSpPr/>
          <p:nvPr/>
        </p:nvSpPr>
        <p:spPr>
          <a:xfrm>
            <a:off x="350006" y="518160"/>
            <a:ext cx="11577711" cy="954107"/>
          </a:xfrm>
          <a:prstGeom prst="rect">
            <a:avLst/>
          </a:prstGeom>
        </p:spPr>
        <p:txBody>
          <a:bodyPr wrap="square">
            <a:spAutoFit/>
          </a:bodyPr>
          <a:lstStyle/>
          <a:p>
            <a:pPr algn="ctr">
              <a:buClrTx/>
              <a:buSzTx/>
              <a:buFontTx/>
              <a:defRPr/>
            </a:pPr>
            <a:r>
              <a:rPr lang="zh-CN" altLang="en-US" sz="2800" b="1" dirty="0">
                <a:solidFill>
                  <a:schemeClr val="accent3"/>
                </a:solidFill>
                <a:effectLst>
                  <a:reflection blurRad="6350" stA="53000" endA="300" endPos="35500" dir="5400000" sy="-90000" algn="bl" rotWithShape="0"/>
                </a:effectLst>
                <a:latin typeface="方正大黑简体" panose="03000509000000000000" charset="-122"/>
                <a:ea typeface="方正大黑简体" panose="03000509000000000000" charset="-122"/>
                <a:sym typeface="PangMenZhengDao" panose="02010600030101010101" pitchFamily="2" charset="-122"/>
              </a:rPr>
              <a:t>完善的开发制造、检测能力</a:t>
            </a:r>
          </a:p>
          <a:p>
            <a:pPr algn="ctr">
              <a:buClrTx/>
              <a:buSzTx/>
              <a:buFontTx/>
              <a:defRPr/>
            </a:pPr>
            <a:r>
              <a:rPr lang="zh-CN" altLang="en-US" sz="2800" b="1" dirty="0">
                <a:solidFill>
                  <a:schemeClr val="accent3"/>
                </a:solidFill>
                <a:effectLst>
                  <a:reflection blurRad="6350" stA="53000" endA="300" endPos="35500" dir="5400000" sy="-90000" algn="bl" rotWithShape="0"/>
                </a:effectLst>
                <a:latin typeface="方正大黑简体" panose="03000509000000000000" charset="-122"/>
                <a:ea typeface="方正大黑简体" panose="03000509000000000000" charset="-122"/>
                <a:sym typeface="PangMenZhengDao" panose="02010600030101010101" pitchFamily="2" charset="-122"/>
              </a:rPr>
              <a:t>Perfect Fevelopment, Manufacturing and Testing Capabilities</a:t>
            </a:r>
          </a:p>
        </p:txBody>
      </p:sp>
    </p:spTree>
  </p:cSld>
  <p:clrMapOvr>
    <a:masterClrMapping/>
  </p:clrMapOvr>
  <mc:AlternateContent xmlns:mc="http://schemas.openxmlformats.org/markup-compatibility/2006" xmlns:p14="http://schemas.microsoft.com/office/powerpoint/2010/main">
    <mc:Choice Requires="p14">
      <p:transition p14:dur="250" advTm="3000">
        <p:fade/>
      </p:transition>
    </mc:Choice>
    <mc:Fallback xmlns="">
      <p:transition advTm="3000">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图片1"/>
          <p:cNvPicPr>
            <a:picLocks noChangeAspect="1"/>
          </p:cNvPicPr>
          <p:nvPr/>
        </p:nvPicPr>
        <p:blipFill>
          <a:blip r:embed="rId3" cstate="print"/>
          <a:stretch>
            <a:fillRect/>
          </a:stretch>
        </p:blipFill>
        <p:spPr>
          <a:xfrm>
            <a:off x="36830" y="14605"/>
            <a:ext cx="12209145" cy="6863715"/>
          </a:xfrm>
          <a:prstGeom prst="rect">
            <a:avLst/>
          </a:prstGeom>
        </p:spPr>
      </p:pic>
      <p:sp>
        <p:nvSpPr>
          <p:cNvPr id="23" name="文本框 22"/>
          <p:cNvSpPr txBox="1"/>
          <p:nvPr/>
        </p:nvSpPr>
        <p:spPr>
          <a:xfrm>
            <a:off x="3298826" y="398780"/>
            <a:ext cx="5594985" cy="953135"/>
          </a:xfrm>
          <a:prstGeom prst="rect">
            <a:avLst/>
          </a:prstGeom>
          <a:noFill/>
        </p:spPr>
        <p:txBody>
          <a:bodyPr wrap="none" rtlCol="0">
            <a:spAutoFit/>
            <a:scene3d>
              <a:camera prst="orthographicFront"/>
              <a:lightRig rig="threePt" dir="t"/>
            </a:scene3d>
            <a:sp3d contourW="12700"/>
          </a:bodyPr>
          <a:lstStyle/>
          <a:p>
            <a:pPr lvl="0" algn="ctr">
              <a:defRPr/>
            </a:pPr>
            <a:r>
              <a:rPr lang="zh-CN" altLang="en-US" sz="2800" b="1" noProof="0" dirty="0">
                <a:solidFill>
                  <a:schemeClr val="accent3"/>
                </a:solidFill>
                <a:effectLst>
                  <a:reflection blurRad="6350" stA="53000" endA="300" endPos="35500" dir="5400000" sy="-90000" algn="bl" rotWithShape="0"/>
                </a:effectLst>
                <a:latin typeface="方正大黑简体" panose="03000509000000000000" charset="-122"/>
                <a:ea typeface="方正大黑简体" panose="03000509000000000000" charset="-122"/>
                <a:sym typeface="PangMenZhengDao" panose="02010600030101010101" pitchFamily="2" charset="-122"/>
              </a:rPr>
              <a:t>开发的部分新品</a:t>
            </a:r>
          </a:p>
          <a:p>
            <a:pPr lvl="0" algn="ctr">
              <a:defRPr/>
            </a:pPr>
            <a:r>
              <a:rPr lang="zh-CN" altLang="en-US" sz="2800" b="1" noProof="0" dirty="0">
                <a:solidFill>
                  <a:schemeClr val="accent3"/>
                </a:solidFill>
                <a:effectLst>
                  <a:reflection blurRad="6350" stA="53000" endA="300" endPos="35500" dir="5400000" sy="-90000" algn="bl" rotWithShape="0"/>
                </a:effectLst>
                <a:latin typeface="方正大黑简体" panose="03000509000000000000" charset="-122"/>
                <a:ea typeface="方正大黑简体" panose="03000509000000000000" charset="-122"/>
                <a:sym typeface="PangMenZhengDao" panose="02010600030101010101" pitchFamily="2" charset="-122"/>
              </a:rPr>
              <a:t>Some New Products Developed</a:t>
            </a:r>
          </a:p>
        </p:txBody>
      </p:sp>
      <p:sp>
        <p:nvSpPr>
          <p:cNvPr id="12" name="文本框 11"/>
          <p:cNvSpPr txBox="1"/>
          <p:nvPr/>
        </p:nvSpPr>
        <p:spPr>
          <a:xfrm>
            <a:off x="1252845" y="5600700"/>
            <a:ext cx="2959100" cy="706755"/>
          </a:xfrm>
          <a:prstGeom prst="rect">
            <a:avLst/>
          </a:prstGeom>
          <a:noFill/>
        </p:spPr>
        <p:txBody>
          <a:bodyPr wrap="square" rtlCol="0">
            <a:spAutoFit/>
          </a:bodyPr>
          <a:lstStyle/>
          <a:p>
            <a:pPr algn="ctr"/>
            <a:r>
              <a:rPr lang="zh-CN" altLang="en-US"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2000i化油器</a:t>
            </a:r>
          </a:p>
          <a:p>
            <a:pPr algn="ctr"/>
            <a:r>
              <a:rPr lang="en-US" altLang="zh-CN"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2000i Carburetor</a:t>
            </a:r>
            <a:r>
              <a:rPr lang="zh-CN" altLang="en-US"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 </a:t>
            </a:r>
          </a:p>
        </p:txBody>
      </p:sp>
      <p:sp>
        <p:nvSpPr>
          <p:cNvPr id="15" name="文本框 14"/>
          <p:cNvSpPr txBox="1"/>
          <p:nvPr/>
        </p:nvSpPr>
        <p:spPr>
          <a:xfrm>
            <a:off x="4950122" y="5600700"/>
            <a:ext cx="2286000" cy="706755"/>
          </a:xfrm>
          <a:prstGeom prst="rect">
            <a:avLst/>
          </a:prstGeom>
          <a:noFill/>
        </p:spPr>
        <p:txBody>
          <a:bodyPr wrap="square" rtlCol="0">
            <a:spAutoFit/>
          </a:bodyPr>
          <a:lstStyle/>
          <a:p>
            <a:pPr algn="ctr"/>
            <a:r>
              <a:rPr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3000i化油器</a:t>
            </a:r>
          </a:p>
          <a:p>
            <a:pPr algn="ctr"/>
            <a:r>
              <a:rPr lang="en-US"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3000i Carburetor</a:t>
            </a:r>
            <a:endParaRPr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16" name="文本框 15"/>
          <p:cNvSpPr txBox="1"/>
          <p:nvPr/>
        </p:nvSpPr>
        <p:spPr>
          <a:xfrm>
            <a:off x="8056246" y="5600700"/>
            <a:ext cx="2794000" cy="706755"/>
          </a:xfrm>
          <a:prstGeom prst="rect">
            <a:avLst/>
          </a:prstGeom>
          <a:noFill/>
        </p:spPr>
        <p:txBody>
          <a:bodyPr wrap="square" rtlCol="0">
            <a:spAutoFit/>
          </a:bodyPr>
          <a:lstStyle/>
          <a:p>
            <a:pPr algn="ctr"/>
            <a:r>
              <a:rPr lang="en-US"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7</a:t>
            </a:r>
            <a:r>
              <a:rPr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000i化油器</a:t>
            </a:r>
          </a:p>
          <a:p>
            <a:pPr algn="ctr"/>
            <a:r>
              <a:rPr lang="en-US"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7000i Carburetor</a:t>
            </a:r>
            <a:endParaRPr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pic>
        <p:nvPicPr>
          <p:cNvPr id="2" name="图片 1" descr="2000i化油器"/>
          <p:cNvPicPr>
            <a:picLocks noChangeAspect="1"/>
          </p:cNvPicPr>
          <p:nvPr/>
        </p:nvPicPr>
        <p:blipFill>
          <a:blip r:embed="rId4" cstate="print"/>
          <a:srcRect l="25000" r="25000"/>
          <a:stretch>
            <a:fillRect/>
          </a:stretch>
        </p:blipFill>
        <p:spPr>
          <a:xfrm>
            <a:off x="1382395" y="1779905"/>
            <a:ext cx="2700000" cy="3600000"/>
          </a:xfrm>
          <a:prstGeom prst="rect">
            <a:avLst/>
          </a:prstGeom>
        </p:spPr>
      </p:pic>
      <p:pic>
        <p:nvPicPr>
          <p:cNvPr id="4" name="图片 3" descr="3000i化油器"/>
          <p:cNvPicPr>
            <a:picLocks noChangeAspect="1"/>
          </p:cNvPicPr>
          <p:nvPr/>
        </p:nvPicPr>
        <p:blipFill>
          <a:blip r:embed="rId5" cstate="print"/>
          <a:srcRect l="21319" t="-672" r="28681" b="672"/>
          <a:stretch>
            <a:fillRect/>
          </a:stretch>
        </p:blipFill>
        <p:spPr>
          <a:xfrm>
            <a:off x="4743122" y="1779905"/>
            <a:ext cx="2700000" cy="3600000"/>
          </a:xfrm>
          <a:prstGeom prst="rect">
            <a:avLst/>
          </a:prstGeom>
        </p:spPr>
      </p:pic>
      <p:pic>
        <p:nvPicPr>
          <p:cNvPr id="5" name="图片 4" descr="7000i化油器"/>
          <p:cNvPicPr>
            <a:picLocks noChangeAspect="1"/>
          </p:cNvPicPr>
          <p:nvPr/>
        </p:nvPicPr>
        <p:blipFill>
          <a:blip r:embed="rId6" cstate="print"/>
          <a:srcRect l="29457" t="-1335" r="20543" b="1335"/>
          <a:stretch>
            <a:fillRect/>
          </a:stretch>
        </p:blipFill>
        <p:spPr>
          <a:xfrm>
            <a:off x="8103246" y="1779905"/>
            <a:ext cx="2700000" cy="3600000"/>
          </a:xfrm>
          <a:prstGeom prst="rect">
            <a:avLst/>
          </a:prstGeom>
        </p:spPr>
      </p:pic>
      <p:pic>
        <p:nvPicPr>
          <p:cNvPr id="18" name="图片 17" descr="图片2"/>
          <p:cNvPicPr>
            <a:picLocks noChangeAspect="1"/>
          </p:cNvPicPr>
          <p:nvPr/>
        </p:nvPicPr>
        <p:blipFill>
          <a:blip r:embed="rId7" cstate="print"/>
          <a:stretch>
            <a:fillRect/>
          </a:stretch>
        </p:blipFill>
        <p:spPr>
          <a:xfrm>
            <a:off x="91440" y="10795"/>
            <a:ext cx="2269490" cy="2359660"/>
          </a:xfrm>
          <a:prstGeom prst="rect">
            <a:avLst/>
          </a:prstGeom>
        </p:spPr>
      </p:pic>
      <p:pic>
        <p:nvPicPr>
          <p:cNvPr id="17" name="图片 16" descr="白色LOGO"/>
          <p:cNvPicPr>
            <a:picLocks noChangeAspect="1"/>
          </p:cNvPicPr>
          <p:nvPr/>
        </p:nvPicPr>
        <p:blipFill>
          <a:blip r:embed="rId8" cstate="print"/>
          <a:stretch>
            <a:fillRect/>
          </a:stretch>
        </p:blipFill>
        <p:spPr>
          <a:xfrm>
            <a:off x="10005695" y="325120"/>
            <a:ext cx="1691005" cy="38608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250" advTm="3000">
        <p:fade/>
      </p:transition>
    </mc:Choice>
    <mc:Fallback xmlns="">
      <p:transition advTm="3000">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图片1"/>
          <p:cNvPicPr>
            <a:picLocks noChangeAspect="1"/>
          </p:cNvPicPr>
          <p:nvPr/>
        </p:nvPicPr>
        <p:blipFill>
          <a:blip r:embed="rId3" cstate="print"/>
          <a:stretch>
            <a:fillRect/>
          </a:stretch>
        </p:blipFill>
        <p:spPr>
          <a:xfrm>
            <a:off x="-52705" y="-29845"/>
            <a:ext cx="12271375" cy="6898640"/>
          </a:xfrm>
          <a:prstGeom prst="rect">
            <a:avLst/>
          </a:prstGeom>
        </p:spPr>
      </p:pic>
      <p:sp>
        <p:nvSpPr>
          <p:cNvPr id="23" name="文本框 22"/>
          <p:cNvSpPr txBox="1"/>
          <p:nvPr/>
        </p:nvSpPr>
        <p:spPr>
          <a:xfrm>
            <a:off x="3263266" y="468630"/>
            <a:ext cx="5594985" cy="953135"/>
          </a:xfrm>
          <a:prstGeom prst="rect">
            <a:avLst/>
          </a:prstGeom>
          <a:noFill/>
        </p:spPr>
        <p:txBody>
          <a:bodyPr wrap="none" rtlCol="0">
            <a:spAutoFit/>
            <a:scene3d>
              <a:camera prst="orthographicFront"/>
              <a:lightRig rig="threePt" dir="t"/>
            </a:scene3d>
            <a:sp3d contourW="12700"/>
          </a:bodyPr>
          <a:lstStyle/>
          <a:p>
            <a:pPr lvl="0" algn="ctr">
              <a:defRPr/>
            </a:pPr>
            <a:r>
              <a:rPr lang="zh-CN" altLang="en-US" sz="2800" b="1" noProof="0" dirty="0">
                <a:solidFill>
                  <a:schemeClr val="accent3"/>
                </a:solidFill>
                <a:effectLst>
                  <a:reflection blurRad="6350" stA="53000" endA="300" endPos="35500" dir="5400000" sy="-90000" algn="bl" rotWithShape="0"/>
                </a:effectLst>
                <a:latin typeface="方正大黑简体" panose="03000509000000000000" charset="-122"/>
                <a:ea typeface="方正大黑简体" panose="03000509000000000000" charset="-122"/>
                <a:sym typeface="PangMenZhengDao" panose="02010600030101010101" pitchFamily="2" charset="-122"/>
              </a:rPr>
              <a:t>开发的部分新品</a:t>
            </a:r>
          </a:p>
          <a:p>
            <a:pPr lvl="0" algn="ctr">
              <a:defRPr/>
            </a:pPr>
            <a:r>
              <a:rPr lang="zh-CN" altLang="en-US" sz="2800" b="1" noProof="0" dirty="0">
                <a:solidFill>
                  <a:schemeClr val="accent3"/>
                </a:solidFill>
                <a:effectLst>
                  <a:reflection blurRad="6350" stA="53000" endA="300" endPos="35500" dir="5400000" sy="-90000" algn="bl" rotWithShape="0"/>
                </a:effectLst>
                <a:latin typeface="方正大黑简体" panose="03000509000000000000" charset="-122"/>
                <a:ea typeface="方正大黑简体" panose="03000509000000000000" charset="-122"/>
                <a:sym typeface="PangMenZhengDao" panose="02010600030101010101" pitchFamily="2" charset="-122"/>
              </a:rPr>
              <a:t>Some New Products Developed</a:t>
            </a:r>
          </a:p>
        </p:txBody>
      </p:sp>
      <p:sp>
        <p:nvSpPr>
          <p:cNvPr id="12" name="文本框 11"/>
          <p:cNvSpPr txBox="1"/>
          <p:nvPr/>
        </p:nvSpPr>
        <p:spPr>
          <a:xfrm>
            <a:off x="1229678" y="5219700"/>
            <a:ext cx="3013075" cy="706755"/>
          </a:xfrm>
          <a:prstGeom prst="rect">
            <a:avLst/>
          </a:prstGeom>
          <a:noFill/>
        </p:spPr>
        <p:txBody>
          <a:bodyPr wrap="square" rtlCol="0">
            <a:spAutoFit/>
          </a:bodyPr>
          <a:lstStyle/>
          <a:p>
            <a:pPr algn="ctr"/>
            <a:r>
              <a:rPr lang="zh-CN" altLang="en-US"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夯机化油器</a:t>
            </a:r>
          </a:p>
          <a:p>
            <a:pPr algn="ctr"/>
            <a:r>
              <a:rPr lang="en-US" altLang="zh-CN"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Rammer carburetor</a:t>
            </a:r>
            <a:endParaRPr lang="zh-CN" altLang="en-US"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15" name="文本框 14"/>
          <p:cNvSpPr txBox="1"/>
          <p:nvPr/>
        </p:nvSpPr>
        <p:spPr>
          <a:xfrm>
            <a:off x="4301808" y="5219700"/>
            <a:ext cx="3535045" cy="1014730"/>
          </a:xfrm>
          <a:prstGeom prst="rect">
            <a:avLst/>
          </a:prstGeom>
          <a:noFill/>
        </p:spPr>
        <p:txBody>
          <a:bodyPr wrap="square" rtlCol="0">
            <a:spAutoFit/>
          </a:bodyPr>
          <a:lstStyle/>
          <a:p>
            <a:pPr algn="ctr"/>
            <a:r>
              <a:rPr sz="2000" dirty="0" err="1">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夯机化油器</a:t>
            </a:r>
            <a:r>
              <a:rPr lang="zh-CN" sz="2000" dirty="0" err="1">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sz="2000" dirty="0" err="1">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手动风门</a:t>
            </a:r>
            <a:r>
              <a:rPr lang="zh-CN" sz="2000" dirty="0" err="1">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a:t>
            </a:r>
            <a:endParaRPr sz="2000" dirty="0" err="1">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algn="ctr"/>
            <a:r>
              <a:rPr lang="en-US" altLang="zh-CN" sz="2000" dirty="0" err="1">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Rammer</a:t>
            </a:r>
            <a:r>
              <a:rPr lang="en-US" altLang="zh-CN"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 carburetor</a:t>
            </a:r>
            <a:r>
              <a:rPr lang="zh-CN" altLang="en-US"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 </a:t>
            </a:r>
            <a:r>
              <a:rPr lang="en-US"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Manual throttle </a:t>
            </a:r>
            <a:r>
              <a:rPr lang="zh-CN" altLang="en-US"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a:t>
            </a:r>
          </a:p>
        </p:txBody>
      </p:sp>
      <p:sp>
        <p:nvSpPr>
          <p:cNvPr id="16" name="文本框 15"/>
          <p:cNvSpPr txBox="1"/>
          <p:nvPr/>
        </p:nvSpPr>
        <p:spPr>
          <a:xfrm>
            <a:off x="7856538" y="5219700"/>
            <a:ext cx="3128645" cy="706755"/>
          </a:xfrm>
          <a:prstGeom prst="rect">
            <a:avLst/>
          </a:prstGeom>
          <a:noFill/>
        </p:spPr>
        <p:txBody>
          <a:bodyPr wrap="square" rtlCol="0">
            <a:spAutoFit/>
          </a:bodyPr>
          <a:lstStyle/>
          <a:p>
            <a:pPr algn="ctr"/>
            <a:r>
              <a:rPr sz="200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增程器化油器</a:t>
            </a:r>
          </a:p>
          <a:p>
            <a:pPr algn="ctr"/>
            <a:r>
              <a:rPr lang="en-US" sz="200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Extender</a:t>
            </a:r>
            <a:r>
              <a:rPr lang="en-US"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 carburetor</a:t>
            </a:r>
            <a:endParaRPr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pic>
        <p:nvPicPr>
          <p:cNvPr id="3" name="图片 2" descr="夯机化油器"/>
          <p:cNvPicPr>
            <a:picLocks noChangeAspect="1"/>
          </p:cNvPicPr>
          <p:nvPr/>
        </p:nvPicPr>
        <p:blipFill>
          <a:blip r:embed="rId4" cstate="print"/>
          <a:srcRect l="22437" r="27563"/>
          <a:stretch>
            <a:fillRect/>
          </a:stretch>
        </p:blipFill>
        <p:spPr>
          <a:xfrm>
            <a:off x="1598295" y="1974215"/>
            <a:ext cx="2275840" cy="3034030"/>
          </a:xfrm>
          <a:prstGeom prst="rect">
            <a:avLst/>
          </a:prstGeom>
        </p:spPr>
      </p:pic>
      <p:pic>
        <p:nvPicPr>
          <p:cNvPr id="6" name="图片 5" descr="夯机化油器手动风门"/>
          <p:cNvPicPr>
            <a:picLocks noChangeAspect="1"/>
          </p:cNvPicPr>
          <p:nvPr/>
        </p:nvPicPr>
        <p:blipFill>
          <a:blip r:embed="rId5" cstate="print"/>
          <a:srcRect l="25000" r="25000"/>
          <a:stretch>
            <a:fillRect/>
          </a:stretch>
        </p:blipFill>
        <p:spPr>
          <a:xfrm>
            <a:off x="4931410" y="1974215"/>
            <a:ext cx="2275840" cy="3034030"/>
          </a:xfrm>
          <a:prstGeom prst="rect">
            <a:avLst/>
          </a:prstGeom>
        </p:spPr>
      </p:pic>
      <p:pic>
        <p:nvPicPr>
          <p:cNvPr id="7" name="图片 6" descr="增程器化油器"/>
          <p:cNvPicPr>
            <a:picLocks noChangeAspect="1"/>
          </p:cNvPicPr>
          <p:nvPr/>
        </p:nvPicPr>
        <p:blipFill>
          <a:blip r:embed="rId6" cstate="print"/>
          <a:srcRect l="27449" t="-663" r="22551" b="663"/>
          <a:stretch>
            <a:fillRect/>
          </a:stretch>
        </p:blipFill>
        <p:spPr>
          <a:xfrm>
            <a:off x="8291830" y="1974215"/>
            <a:ext cx="2275840" cy="3034030"/>
          </a:xfrm>
          <a:prstGeom prst="rect">
            <a:avLst/>
          </a:prstGeom>
        </p:spPr>
      </p:pic>
      <p:pic>
        <p:nvPicPr>
          <p:cNvPr id="18" name="图片 17" descr="图片2"/>
          <p:cNvPicPr>
            <a:picLocks noChangeAspect="1"/>
          </p:cNvPicPr>
          <p:nvPr/>
        </p:nvPicPr>
        <p:blipFill>
          <a:blip r:embed="rId7" cstate="print"/>
          <a:stretch>
            <a:fillRect/>
          </a:stretch>
        </p:blipFill>
        <p:spPr>
          <a:xfrm>
            <a:off x="91440" y="10795"/>
            <a:ext cx="2269490" cy="2359660"/>
          </a:xfrm>
          <a:prstGeom prst="rect">
            <a:avLst/>
          </a:prstGeom>
        </p:spPr>
      </p:pic>
      <p:pic>
        <p:nvPicPr>
          <p:cNvPr id="17" name="图片 16" descr="白色LOGO"/>
          <p:cNvPicPr>
            <a:picLocks noChangeAspect="1"/>
          </p:cNvPicPr>
          <p:nvPr/>
        </p:nvPicPr>
        <p:blipFill>
          <a:blip r:embed="rId8" cstate="print"/>
          <a:stretch>
            <a:fillRect/>
          </a:stretch>
        </p:blipFill>
        <p:spPr>
          <a:xfrm>
            <a:off x="10005695" y="325120"/>
            <a:ext cx="1691005" cy="38608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250" advTm="3000">
        <p:fade/>
      </p:transition>
    </mc:Choice>
    <mc:Fallback xmlns="">
      <p:transition advTm="3000">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图片1"/>
          <p:cNvPicPr>
            <a:picLocks noChangeAspect="1"/>
          </p:cNvPicPr>
          <p:nvPr/>
        </p:nvPicPr>
        <p:blipFill>
          <a:blip r:embed="rId3" cstate="print"/>
          <a:stretch>
            <a:fillRect/>
          </a:stretch>
        </p:blipFill>
        <p:spPr>
          <a:xfrm>
            <a:off x="635" y="17780"/>
            <a:ext cx="12190095" cy="6852920"/>
          </a:xfrm>
          <a:prstGeom prst="rect">
            <a:avLst/>
          </a:prstGeom>
        </p:spPr>
      </p:pic>
      <p:sp>
        <p:nvSpPr>
          <p:cNvPr id="23" name="文本框 22"/>
          <p:cNvSpPr txBox="1"/>
          <p:nvPr/>
        </p:nvSpPr>
        <p:spPr>
          <a:xfrm>
            <a:off x="3298191" y="459740"/>
            <a:ext cx="5594985" cy="953135"/>
          </a:xfrm>
          <a:prstGeom prst="rect">
            <a:avLst/>
          </a:prstGeom>
          <a:noFill/>
        </p:spPr>
        <p:txBody>
          <a:bodyPr wrap="none" rtlCol="0">
            <a:spAutoFit/>
            <a:scene3d>
              <a:camera prst="orthographicFront"/>
              <a:lightRig rig="threePt" dir="t"/>
            </a:scene3d>
            <a:sp3d contourW="12700"/>
          </a:bodyPr>
          <a:lstStyle/>
          <a:p>
            <a:pPr lvl="0" algn="ctr">
              <a:buClrTx/>
              <a:buSzTx/>
              <a:buNone/>
              <a:defRPr/>
            </a:pPr>
            <a:r>
              <a:rPr lang="zh-CN" altLang="en-US" sz="2800" b="1" noProof="0" dirty="0">
                <a:solidFill>
                  <a:schemeClr val="accent3"/>
                </a:solidFill>
                <a:effectLst>
                  <a:reflection blurRad="6350" stA="53000" endA="300" endPos="35500" dir="5400000" sy="-90000" algn="bl" rotWithShape="0"/>
                </a:effectLst>
                <a:latin typeface="方正大黑简体" panose="03000509000000000000" charset="-122"/>
                <a:ea typeface="方正大黑简体" panose="03000509000000000000" charset="-122"/>
                <a:sym typeface="PangMenZhengDao" panose="02010600030101010101" pitchFamily="2" charset="-122"/>
              </a:rPr>
              <a:t>开发的部分新品</a:t>
            </a:r>
          </a:p>
          <a:p>
            <a:pPr lvl="0" algn="ctr">
              <a:buClrTx/>
              <a:buSzTx/>
              <a:buNone/>
              <a:defRPr/>
            </a:pPr>
            <a:r>
              <a:rPr lang="zh-CN" altLang="en-US" sz="2800" b="1" noProof="0" dirty="0">
                <a:solidFill>
                  <a:schemeClr val="accent3"/>
                </a:solidFill>
                <a:effectLst>
                  <a:reflection blurRad="6350" stA="53000" endA="300" endPos="35500" dir="5400000" sy="-90000" algn="bl" rotWithShape="0"/>
                </a:effectLst>
                <a:latin typeface="方正大黑简体" panose="03000509000000000000" charset="-122"/>
                <a:ea typeface="方正大黑简体" panose="03000509000000000000" charset="-122"/>
                <a:sym typeface="PangMenZhengDao" panose="02010600030101010101" pitchFamily="2" charset="-122"/>
              </a:rPr>
              <a:t>Some New Products Developed</a:t>
            </a:r>
            <a:endParaRPr kumimoji="0" lang="zh-CN" altLang="en-US" sz="2800" b="1" i="0" u="none" strike="noStrike" kern="1200" cap="none" spc="0" normalizeH="0" baseline="0" noProof="0" dirty="0">
              <a:solidFill>
                <a:schemeClr val="accent3"/>
              </a:solidFill>
              <a:effectLst>
                <a:reflection blurRad="6350" stA="53000" endA="300" endPos="35500" dir="5400000" sy="-90000" algn="bl" rotWithShape="0"/>
              </a:effectLst>
              <a:latin typeface="方正大黑简体" panose="03000509000000000000" charset="-122"/>
              <a:ea typeface="方正大黑简体" panose="03000509000000000000" charset="-122"/>
              <a:sym typeface="PangMenZhengDao" panose="02010600030101010101" pitchFamily="2" charset="-122"/>
            </a:endParaRPr>
          </a:p>
        </p:txBody>
      </p:sp>
      <p:sp>
        <p:nvSpPr>
          <p:cNvPr id="12" name="文本框 11"/>
          <p:cNvSpPr txBox="1"/>
          <p:nvPr/>
        </p:nvSpPr>
        <p:spPr>
          <a:xfrm>
            <a:off x="1329531" y="5591175"/>
            <a:ext cx="3850005" cy="706755"/>
          </a:xfrm>
          <a:prstGeom prst="rect">
            <a:avLst/>
          </a:prstGeom>
          <a:noFill/>
        </p:spPr>
        <p:txBody>
          <a:bodyPr wrap="square" rtlCol="0">
            <a:spAutoFit/>
          </a:bodyPr>
          <a:lstStyle/>
          <a:p>
            <a:pPr algn="ctr"/>
            <a:r>
              <a:rPr lang="zh-CN" altLang="en-US"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双腔化油器</a:t>
            </a:r>
          </a:p>
          <a:p>
            <a:pPr algn="ctr"/>
            <a:r>
              <a:rPr lang="en-US" altLang="zh-CN"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Double-barrel carburetor</a:t>
            </a:r>
            <a:endParaRPr lang="zh-CN" altLang="en-US"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16" name="文本框 15"/>
          <p:cNvSpPr txBox="1"/>
          <p:nvPr/>
        </p:nvSpPr>
        <p:spPr>
          <a:xfrm>
            <a:off x="6296107" y="5591175"/>
            <a:ext cx="4787265" cy="1014730"/>
          </a:xfrm>
          <a:prstGeom prst="rect">
            <a:avLst/>
          </a:prstGeom>
          <a:noFill/>
        </p:spPr>
        <p:txBody>
          <a:bodyPr wrap="square" rtlCol="0">
            <a:spAutoFit/>
          </a:bodyPr>
          <a:lstStyle/>
          <a:p>
            <a:pPr algn="ctr"/>
            <a:r>
              <a:rPr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双腔双控制2V78</a:t>
            </a:r>
            <a:r>
              <a:rPr lang="en-US"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 </a:t>
            </a:r>
            <a:r>
              <a:rPr lang="zh-CN" altLang="en-US"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化油器</a:t>
            </a:r>
            <a:endParaRPr lang="en-US"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algn="ctr"/>
            <a:r>
              <a:rPr lang="en-US" altLang="zh-CN"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Carburetor of </a:t>
            </a:r>
            <a:r>
              <a:rPr lang="en-US"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double barrel  double control 2V78 </a:t>
            </a:r>
            <a:endParaRPr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pic>
        <p:nvPicPr>
          <p:cNvPr id="5" name="图片 4" descr="双腔双控制2V78调色后"/>
          <p:cNvPicPr>
            <a:picLocks noChangeAspect="1"/>
          </p:cNvPicPr>
          <p:nvPr/>
        </p:nvPicPr>
        <p:blipFill>
          <a:blip r:embed="rId4" cstate="print"/>
          <a:stretch>
            <a:fillRect/>
          </a:stretch>
        </p:blipFill>
        <p:spPr>
          <a:xfrm>
            <a:off x="5976620" y="1779905"/>
            <a:ext cx="5426239" cy="3600000"/>
          </a:xfrm>
          <a:prstGeom prst="rect">
            <a:avLst/>
          </a:prstGeom>
        </p:spPr>
      </p:pic>
      <p:pic>
        <p:nvPicPr>
          <p:cNvPr id="2" name="图片 1" descr="12KW双腔化油器"/>
          <p:cNvPicPr>
            <a:picLocks noChangeAspect="1"/>
          </p:cNvPicPr>
          <p:nvPr/>
        </p:nvPicPr>
        <p:blipFill>
          <a:blip r:embed="rId5" cstate="print"/>
          <a:srcRect l="6995" t="5919" r="10903"/>
          <a:stretch>
            <a:fillRect/>
          </a:stretch>
        </p:blipFill>
        <p:spPr>
          <a:xfrm>
            <a:off x="898525" y="1758950"/>
            <a:ext cx="4712016" cy="3600000"/>
          </a:xfrm>
          <a:prstGeom prst="rect">
            <a:avLst/>
          </a:prstGeom>
        </p:spPr>
      </p:pic>
      <p:pic>
        <p:nvPicPr>
          <p:cNvPr id="18" name="图片 17" descr="图片2"/>
          <p:cNvPicPr>
            <a:picLocks noChangeAspect="1"/>
          </p:cNvPicPr>
          <p:nvPr/>
        </p:nvPicPr>
        <p:blipFill>
          <a:blip r:embed="rId6" cstate="print"/>
          <a:stretch>
            <a:fillRect/>
          </a:stretch>
        </p:blipFill>
        <p:spPr>
          <a:xfrm>
            <a:off x="91440" y="10795"/>
            <a:ext cx="2269490" cy="2359660"/>
          </a:xfrm>
          <a:prstGeom prst="rect">
            <a:avLst/>
          </a:prstGeom>
        </p:spPr>
      </p:pic>
      <p:pic>
        <p:nvPicPr>
          <p:cNvPr id="17" name="图片 16" descr="白色LOGO"/>
          <p:cNvPicPr>
            <a:picLocks noChangeAspect="1"/>
          </p:cNvPicPr>
          <p:nvPr/>
        </p:nvPicPr>
        <p:blipFill>
          <a:blip r:embed="rId7" cstate="print"/>
          <a:stretch>
            <a:fillRect/>
          </a:stretch>
        </p:blipFill>
        <p:spPr>
          <a:xfrm>
            <a:off x="10005695" y="325120"/>
            <a:ext cx="1691005" cy="38608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250" advTm="3000">
        <p:fade/>
      </p:transition>
    </mc:Choice>
    <mc:Fallback xmlns="">
      <p:transition advTm="3000">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图片1"/>
          <p:cNvPicPr>
            <a:picLocks noChangeAspect="1"/>
          </p:cNvPicPr>
          <p:nvPr/>
        </p:nvPicPr>
        <p:blipFill>
          <a:blip r:embed="rId3" cstate="print"/>
          <a:stretch>
            <a:fillRect/>
          </a:stretch>
        </p:blipFill>
        <p:spPr>
          <a:xfrm>
            <a:off x="635" y="2540"/>
            <a:ext cx="12190095" cy="6852920"/>
          </a:xfrm>
          <a:prstGeom prst="rect">
            <a:avLst/>
          </a:prstGeom>
        </p:spPr>
      </p:pic>
      <p:sp>
        <p:nvSpPr>
          <p:cNvPr id="72" name="文本框 18"/>
          <p:cNvSpPr txBox="1">
            <a:spLocks noChangeArrowheads="1"/>
          </p:cNvSpPr>
          <p:nvPr/>
        </p:nvSpPr>
        <p:spPr bwMode="auto">
          <a:xfrm>
            <a:off x="5694045" y="1917065"/>
            <a:ext cx="5284470" cy="13220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l" eaLnBrk="1" hangingPunct="1">
              <a:buClrTx/>
              <a:buSzTx/>
              <a:buFontTx/>
              <a:buNone/>
            </a:pPr>
            <a:r>
              <a:rPr kumimoji="1" lang="en-US" altLang="zh-CN" sz="8000" b="1" spc="300" dirty="0">
                <a:ln w="9525" cmpd="sng">
                  <a:solidFill>
                    <a:schemeClr val="accent1"/>
                  </a:solidFill>
                  <a:prstDash val="solid"/>
                </a:ln>
                <a:solidFill>
                  <a:schemeClr val="accent2"/>
                </a:solidFill>
                <a:effectLst>
                  <a:glow rad="38100">
                    <a:schemeClr val="accent1">
                      <a:alpha val="40000"/>
                    </a:schemeClr>
                  </a:glow>
                </a:effectLst>
                <a:latin typeface="微软雅黑" panose="020B0503020204020204" pitchFamily="34" charset="-122"/>
                <a:ea typeface="微软雅黑" panose="020B0503020204020204" pitchFamily="34" charset="-122"/>
                <a:cs typeface="Yuanti SC" charset="-122"/>
                <a:sym typeface="PangMenZhengDao" panose="02010600030101010101" pitchFamily="2" charset="-122"/>
              </a:rPr>
              <a:t>PART 6</a:t>
            </a:r>
          </a:p>
        </p:txBody>
      </p:sp>
      <p:sp>
        <p:nvSpPr>
          <p:cNvPr id="74" name="矩形 70"/>
          <p:cNvSpPr>
            <a:spLocks noChangeArrowheads="1"/>
          </p:cNvSpPr>
          <p:nvPr/>
        </p:nvSpPr>
        <p:spPr bwMode="auto">
          <a:xfrm>
            <a:off x="5694045" y="3493770"/>
            <a:ext cx="6504940" cy="1753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Char char="•"/>
              <a:defRPr sz="2800">
                <a:solidFill>
                  <a:schemeClr val="tx1"/>
                </a:solidFill>
                <a:latin typeface="Calibri" panose="020F050202020403020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9pPr>
          </a:lstStyle>
          <a:p>
            <a:pPr algn="l">
              <a:lnSpc>
                <a:spcPct val="100000"/>
              </a:lnSpc>
              <a:spcBef>
                <a:spcPct val="0"/>
              </a:spcBef>
              <a:buNone/>
            </a:pPr>
            <a:r>
              <a:rPr lang="zh-CN" altLang="en-US" sz="36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PangMenZhengDao" panose="02010600030101010101" pitchFamily="2" charset="-122"/>
              </a:rPr>
              <a:t>品保能力展示</a:t>
            </a:r>
            <a:endParaRPr lang="en-US" altLang="zh-CN" sz="36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PangMenZhengDao" panose="02010600030101010101" pitchFamily="2" charset="-122"/>
            </a:endParaRPr>
          </a:p>
          <a:p>
            <a:pPr algn="l">
              <a:lnSpc>
                <a:spcPct val="100000"/>
              </a:lnSpc>
              <a:spcBef>
                <a:spcPct val="0"/>
              </a:spcBef>
              <a:buNone/>
            </a:pPr>
            <a:r>
              <a:rPr lang="en-US" altLang="zh-CN" sz="36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PangMenZhengDao" panose="02010600030101010101" pitchFamily="2" charset="-122"/>
              </a:rPr>
              <a:t>Demonstration of the Quality Assurance Ability</a:t>
            </a:r>
            <a:endParaRPr lang="zh-CN" altLang="en-US" sz="36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PangMenZhengDao" panose="02010600030101010101" pitchFamily="2" charset="-122"/>
            </a:endParaRPr>
          </a:p>
        </p:txBody>
      </p:sp>
      <p:pic>
        <p:nvPicPr>
          <p:cNvPr id="3" name="图片 2" descr="图片2"/>
          <p:cNvPicPr>
            <a:picLocks noChangeAspect="1"/>
          </p:cNvPicPr>
          <p:nvPr/>
        </p:nvPicPr>
        <p:blipFill>
          <a:blip r:embed="rId4" cstate="print"/>
          <a:stretch>
            <a:fillRect/>
          </a:stretch>
        </p:blipFill>
        <p:spPr>
          <a:xfrm>
            <a:off x="153670" y="125095"/>
            <a:ext cx="6029325" cy="6270625"/>
          </a:xfrm>
          <a:prstGeom prst="rect">
            <a:avLst/>
          </a:prstGeom>
        </p:spPr>
      </p:pic>
      <p:pic>
        <p:nvPicPr>
          <p:cNvPr id="17" name="图片 16" descr="白色LOGO"/>
          <p:cNvPicPr>
            <a:picLocks noChangeAspect="1"/>
          </p:cNvPicPr>
          <p:nvPr/>
        </p:nvPicPr>
        <p:blipFill>
          <a:blip r:embed="rId5" cstate="print"/>
          <a:stretch>
            <a:fillRect/>
          </a:stretch>
        </p:blipFill>
        <p:spPr>
          <a:xfrm>
            <a:off x="10005695" y="325120"/>
            <a:ext cx="1691005" cy="38608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250" advTm="3000">
        <p:fade/>
      </p:transition>
    </mc:Choice>
    <mc:Fallback xmlns="">
      <p:transition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p:stCondLst>
                                    <p:cond delay="0"/>
                                  </p:stCondLst>
                                  <p:childTnLst>
                                    <p:set>
                                      <p:cBhvr>
                                        <p:cTn id="6" dur="1" fill="hold">
                                          <p:stCondLst>
                                            <p:cond delay="0"/>
                                          </p:stCondLst>
                                        </p:cTn>
                                        <p:tgtEl>
                                          <p:spTgt spid="74"/>
                                        </p:tgtEl>
                                        <p:attrNameLst>
                                          <p:attrName>style.visibility</p:attrName>
                                        </p:attrNameLst>
                                      </p:cBhvr>
                                      <p:to>
                                        <p:strVal val="visible"/>
                                      </p:to>
                                    </p:set>
                                    <p:animEffect transition="in" filter="fade">
                                      <p:cBhvr>
                                        <p:cTn id="7" dur="1000"/>
                                        <p:tgtEl>
                                          <p:spTgt spid="74"/>
                                        </p:tgtEl>
                                      </p:cBhvr>
                                    </p:animEffect>
                                    <p:anim calcmode="lin" valueType="num">
                                      <p:cBhvr>
                                        <p:cTn id="8" dur="1000" fill="hold"/>
                                        <p:tgtEl>
                                          <p:spTgt spid="74"/>
                                        </p:tgtEl>
                                        <p:attrNameLst>
                                          <p:attrName>ppt_x</p:attrName>
                                        </p:attrNameLst>
                                      </p:cBhvr>
                                      <p:tavLst>
                                        <p:tav tm="0">
                                          <p:val>
                                            <p:strVal val="#ppt_x"/>
                                          </p:val>
                                        </p:tav>
                                        <p:tav tm="100000">
                                          <p:val>
                                            <p:strVal val="#ppt_x"/>
                                          </p:val>
                                        </p:tav>
                                      </p:tavLst>
                                    </p:anim>
                                    <p:anim calcmode="lin" valueType="num">
                                      <p:cBhvr>
                                        <p:cTn id="9" dur="900" decel="100000" fill="hold"/>
                                        <p:tgtEl>
                                          <p:spTgt spid="74"/>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74"/>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图片1"/>
          <p:cNvPicPr>
            <a:picLocks noChangeAspect="1"/>
          </p:cNvPicPr>
          <p:nvPr/>
        </p:nvPicPr>
        <p:blipFill>
          <a:blip r:embed="rId2" cstate="print"/>
          <a:stretch>
            <a:fillRect/>
          </a:stretch>
        </p:blipFill>
        <p:spPr>
          <a:xfrm>
            <a:off x="9525" y="10795"/>
            <a:ext cx="12174855" cy="6844665"/>
          </a:xfrm>
          <a:prstGeom prst="rect">
            <a:avLst/>
          </a:prstGeom>
        </p:spPr>
      </p:pic>
      <p:sp>
        <p:nvSpPr>
          <p:cNvPr id="21506" name="内容占位符 2"/>
          <p:cNvSpPr>
            <a:spLocks noGrp="1"/>
          </p:cNvSpPr>
          <p:nvPr>
            <p:ph idx="1"/>
          </p:nvPr>
        </p:nvSpPr>
        <p:spPr>
          <a:xfrm>
            <a:off x="1180465" y="1991995"/>
            <a:ext cx="10003155" cy="4456430"/>
          </a:xfrm>
        </p:spPr>
        <p:txBody>
          <a:bodyPr vert="horz" wrap="square" lIns="91440" tIns="45720" rIns="91440" bIns="45720" anchor="t">
            <a:normAutofit/>
          </a:bodyPr>
          <a:lstStyle/>
          <a:p>
            <a:pPr defTabSz="685800" fontAlgn="auto">
              <a:lnSpc>
                <a:spcPts val="3000"/>
              </a:lnSpc>
              <a:spcBef>
                <a:spcPct val="0"/>
              </a:spcBef>
              <a:buSzPct val="100000"/>
              <a:buFont typeface="Wingdings" panose="05000000000000000000" pitchFamily="2" charset="2"/>
              <a:buChar char="Ø"/>
            </a:pPr>
            <a:r>
              <a:rPr lang="zh-CN" altLang="en-US" kern="1200" dirty="0">
                <a:solidFill>
                  <a:schemeClr val="bg1"/>
                </a:solidFill>
                <a:latin typeface="方正大黑简体" panose="03000509000000000000" charset="-122"/>
                <a:ea typeface="方正大黑简体" panose="03000509000000000000" charset="-122"/>
                <a:cs typeface="方正大黑简体" panose="03000509000000000000" charset="-122"/>
              </a:rPr>
              <a:t>公司拥有一支敬业的质量管理队伍，负责公司的质量体系有效运行，对化油器产品从原材料、零部件入厂检验、生产加工和装配、到成品出厂检验的全过程实行过程控制，使产品制造全过程处于受控状态，确保产品的一致性。</a:t>
            </a:r>
          </a:p>
          <a:p>
            <a:pPr defTabSz="685800" fontAlgn="auto">
              <a:lnSpc>
                <a:spcPts val="3000"/>
              </a:lnSpc>
              <a:spcBef>
                <a:spcPct val="0"/>
              </a:spcBef>
              <a:buSzPct val="100000"/>
              <a:buFont typeface="Wingdings" panose="05000000000000000000" pitchFamily="2" charset="2"/>
              <a:buChar char="Ø"/>
            </a:pPr>
            <a:r>
              <a:rPr lang="en-US" altLang="zh-CN" dirty="0">
                <a:solidFill>
                  <a:schemeClr val="bg1"/>
                </a:solidFill>
                <a:latin typeface="方正大黑简体" panose="03000509000000000000" charset="-122"/>
                <a:ea typeface="方正大黑简体" panose="03000509000000000000" charset="-122"/>
                <a:cs typeface="方正大黑简体" panose="03000509000000000000" charset="-122"/>
              </a:rPr>
              <a:t>The company has a dedicated quality management team which is responsible for the effective operation of the company's quality system, and Implement process control  in the whole process of carburetor products from the factory incoming inspection of raw materials and spare parts, production, processing and assembling, till the factory-leaving inspection of the finished products, to ensure the whole process of product manufacturing is in a controlled state, so as  to ensure the consistency of the products.</a:t>
            </a:r>
            <a:endParaRPr lang="en-US" altLang="zh-CN" kern="1200" dirty="0">
              <a:solidFill>
                <a:schemeClr val="bg1"/>
              </a:solidFill>
              <a:latin typeface="方正大黑简体" panose="03000509000000000000" charset="-122"/>
              <a:ea typeface="方正大黑简体" panose="03000509000000000000" charset="-122"/>
              <a:cs typeface="方正大黑简体" panose="03000509000000000000" charset="-122"/>
            </a:endParaRPr>
          </a:p>
          <a:p>
            <a:pPr defTabSz="685800" fontAlgn="auto">
              <a:lnSpc>
                <a:spcPts val="3000"/>
              </a:lnSpc>
              <a:spcBef>
                <a:spcPct val="0"/>
              </a:spcBef>
              <a:buSzPct val="100000"/>
              <a:buFont typeface="Wingdings" panose="05000000000000000000" pitchFamily="2" charset="2"/>
              <a:buChar char="Ø"/>
            </a:pPr>
            <a:endParaRPr lang="zh-CN" altLang="zh-CN" kern="1200" dirty="0">
              <a:solidFill>
                <a:schemeClr val="bg1"/>
              </a:solidFill>
              <a:latin typeface="方正大黑简体" panose="03000509000000000000" charset="-122"/>
              <a:ea typeface="方正大黑简体" panose="03000509000000000000" charset="-122"/>
              <a:cs typeface="方正大黑简体" panose="03000509000000000000" charset="-122"/>
            </a:endParaRPr>
          </a:p>
          <a:p>
            <a:pPr defTabSz="685800" fontAlgn="auto">
              <a:lnSpc>
                <a:spcPts val="3000"/>
              </a:lnSpc>
              <a:spcBef>
                <a:spcPct val="0"/>
              </a:spcBef>
              <a:buSzPct val="100000"/>
            </a:pPr>
            <a:endParaRPr lang="en-US" altLang="zh-CN" kern="1200" dirty="0">
              <a:solidFill>
                <a:schemeClr val="bg1"/>
              </a:solidFill>
              <a:latin typeface="方正大黑简体" panose="03000509000000000000" charset="-122"/>
              <a:ea typeface="方正大黑简体" panose="03000509000000000000" charset="-122"/>
              <a:cs typeface="方正大黑简体" panose="03000509000000000000" charset="-122"/>
            </a:endParaRPr>
          </a:p>
        </p:txBody>
      </p:sp>
      <p:sp>
        <p:nvSpPr>
          <p:cNvPr id="23" name="文本框 22"/>
          <p:cNvSpPr txBox="1"/>
          <p:nvPr/>
        </p:nvSpPr>
        <p:spPr>
          <a:xfrm>
            <a:off x="3266131" y="711200"/>
            <a:ext cx="5659120" cy="953135"/>
          </a:xfrm>
          <a:prstGeom prst="rect">
            <a:avLst/>
          </a:prstGeom>
          <a:noFill/>
        </p:spPr>
        <p:txBody>
          <a:bodyPr wrap="non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800" b="1" noProof="0" dirty="0">
                <a:solidFill>
                  <a:schemeClr val="accent3"/>
                </a:solidFill>
                <a:effectLst>
                  <a:reflection blurRad="6350" stA="53000" endA="300" endPos="35500" dir="5400000" sy="-90000" algn="bl" rotWithShape="0"/>
                </a:effectLst>
                <a:latin typeface="方正大黑简体" panose="03000509000000000000" charset="-122"/>
                <a:ea typeface="方正大黑简体" panose="03000509000000000000" charset="-122"/>
                <a:sym typeface="PangMenZhengDao" panose="02010600030101010101" pitchFamily="2" charset="-122"/>
              </a:rPr>
              <a:t>质量工程部 </a:t>
            </a:r>
          </a:p>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800" b="1" noProof="0" dirty="0">
                <a:solidFill>
                  <a:schemeClr val="accent3"/>
                </a:solidFill>
                <a:effectLst>
                  <a:reflection blurRad="6350" stA="53000" endA="300" endPos="35500" dir="5400000" sy="-90000" algn="bl" rotWithShape="0"/>
                </a:effectLst>
                <a:latin typeface="方正大黑简体" panose="03000509000000000000" charset="-122"/>
                <a:ea typeface="方正大黑简体" panose="03000509000000000000" charset="-122"/>
                <a:sym typeface="PangMenZhengDao" panose="02010600030101010101" pitchFamily="2" charset="-122"/>
              </a:rPr>
              <a:t>Quality engineering department</a:t>
            </a:r>
            <a:endParaRPr kumimoji="0" lang="zh-CN" altLang="en-US" sz="2800" b="1" i="0" u="none" strike="noStrike" kern="1200" cap="none" spc="0" normalizeH="0" baseline="0" noProof="0" dirty="0">
              <a:solidFill>
                <a:schemeClr val="accent3"/>
              </a:solidFill>
              <a:effectLst>
                <a:reflection blurRad="6350" stA="53000" endA="300" endPos="35500" dir="5400000" sy="-90000" algn="bl" rotWithShape="0"/>
              </a:effectLst>
              <a:latin typeface="方正大黑简体" panose="03000509000000000000" charset="-122"/>
              <a:ea typeface="方正大黑简体" panose="03000509000000000000" charset="-122"/>
              <a:sym typeface="PangMenZhengDao" panose="02010600030101010101" pitchFamily="2" charset="-122"/>
            </a:endParaRPr>
          </a:p>
        </p:txBody>
      </p:sp>
      <p:pic>
        <p:nvPicPr>
          <p:cNvPr id="18" name="图片 17" descr="图片2"/>
          <p:cNvPicPr>
            <a:picLocks noChangeAspect="1"/>
          </p:cNvPicPr>
          <p:nvPr/>
        </p:nvPicPr>
        <p:blipFill>
          <a:blip r:embed="rId3" cstate="print"/>
          <a:stretch>
            <a:fillRect/>
          </a:stretch>
        </p:blipFill>
        <p:spPr>
          <a:xfrm>
            <a:off x="91440" y="10795"/>
            <a:ext cx="2269490" cy="2359660"/>
          </a:xfrm>
          <a:prstGeom prst="rect">
            <a:avLst/>
          </a:prstGeom>
        </p:spPr>
      </p:pic>
      <p:pic>
        <p:nvPicPr>
          <p:cNvPr id="17" name="图片 16" descr="白色LOGO"/>
          <p:cNvPicPr>
            <a:picLocks noChangeAspect="1"/>
          </p:cNvPicPr>
          <p:nvPr/>
        </p:nvPicPr>
        <p:blipFill>
          <a:blip r:embed="rId4" cstate="print"/>
          <a:stretch>
            <a:fillRect/>
          </a:stretch>
        </p:blipFill>
        <p:spPr>
          <a:xfrm>
            <a:off x="10005695" y="325120"/>
            <a:ext cx="1691005" cy="38608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250" advTm="3000">
        <p:fade/>
      </p:transition>
    </mc:Choice>
    <mc:Fallback xmlns="">
      <p:transition advTm="300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9685" y="-26670"/>
            <a:ext cx="12245340" cy="6884670"/>
            <a:chOff x="-15" y="-6"/>
            <a:chExt cx="19284" cy="10842"/>
          </a:xfrm>
        </p:grpSpPr>
        <p:pic>
          <p:nvPicPr>
            <p:cNvPr id="2" name="图片 1" descr="图片1"/>
            <p:cNvPicPr>
              <a:picLocks noChangeAspect="1"/>
            </p:cNvPicPr>
            <p:nvPr/>
          </p:nvPicPr>
          <p:blipFill>
            <a:blip r:embed="rId3" cstate="print"/>
            <a:stretch>
              <a:fillRect/>
            </a:stretch>
          </p:blipFill>
          <p:spPr>
            <a:xfrm>
              <a:off x="-15" y="-6"/>
              <a:ext cx="19285" cy="10842"/>
            </a:xfrm>
            <a:prstGeom prst="rect">
              <a:avLst/>
            </a:prstGeom>
          </p:spPr>
        </p:pic>
        <p:pic>
          <p:nvPicPr>
            <p:cNvPr id="3" name="图片 2" descr="图片2"/>
            <p:cNvPicPr>
              <a:picLocks noChangeAspect="1"/>
            </p:cNvPicPr>
            <p:nvPr/>
          </p:nvPicPr>
          <p:blipFill>
            <a:blip r:embed="rId4" cstate="print"/>
            <a:stretch>
              <a:fillRect/>
            </a:stretch>
          </p:blipFill>
          <p:spPr>
            <a:xfrm>
              <a:off x="-15" y="36"/>
              <a:ext cx="10387" cy="10800"/>
            </a:xfrm>
            <a:prstGeom prst="rect">
              <a:avLst/>
            </a:prstGeom>
          </p:spPr>
        </p:pic>
      </p:grpSp>
      <p:sp>
        <p:nvSpPr>
          <p:cNvPr id="72" name="文本框 18"/>
          <p:cNvSpPr txBox="1">
            <a:spLocks noChangeArrowheads="1"/>
          </p:cNvSpPr>
          <p:nvPr/>
        </p:nvSpPr>
        <p:spPr bwMode="auto">
          <a:xfrm>
            <a:off x="6381750" y="2299970"/>
            <a:ext cx="4951730" cy="13220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en-US" altLang="zh-CN" sz="8000" b="1" spc="300" dirty="0">
                <a:ln w="22225">
                  <a:solidFill>
                    <a:schemeClr val="accent2"/>
                  </a:solidFill>
                  <a:prstDash val="solid"/>
                </a:ln>
                <a:solidFill>
                  <a:schemeClr val="accent2">
                    <a:lumMod val="40000"/>
                    <a:lumOff val="60000"/>
                  </a:schemeClr>
                </a:solidFill>
                <a:effectLst/>
                <a:latin typeface="微软雅黑" panose="020B0503020204020204" pitchFamily="34" charset="-122"/>
                <a:ea typeface="微软雅黑" panose="020B0503020204020204" pitchFamily="34" charset="-122"/>
                <a:cs typeface="Yuanti SC" charset="-122"/>
                <a:sym typeface="PangMenZhengDao" panose="02010600030101010101" pitchFamily="2" charset="-122"/>
              </a:rPr>
              <a:t>PART</a:t>
            </a:r>
            <a:r>
              <a:rPr kumimoji="1" lang="zh-CN" altLang="en-US" sz="8000" b="1" spc="300" dirty="0">
                <a:ln w="22225">
                  <a:solidFill>
                    <a:schemeClr val="accent2"/>
                  </a:solidFill>
                  <a:prstDash val="solid"/>
                </a:ln>
                <a:solidFill>
                  <a:schemeClr val="accent2">
                    <a:lumMod val="40000"/>
                    <a:lumOff val="60000"/>
                  </a:schemeClr>
                </a:solidFill>
                <a:effectLst/>
                <a:latin typeface="微软雅黑" panose="020B0503020204020204" pitchFamily="34" charset="-122"/>
                <a:ea typeface="微软雅黑" panose="020B0503020204020204" pitchFamily="34" charset="-122"/>
                <a:cs typeface="Yuanti SC" charset="-122"/>
                <a:sym typeface="PangMenZhengDao" panose="02010600030101010101" pitchFamily="2" charset="-122"/>
              </a:rPr>
              <a:t> </a:t>
            </a:r>
            <a:r>
              <a:rPr kumimoji="1" lang="en-US" altLang="zh-CN" sz="8000" b="1" spc="300" dirty="0">
                <a:ln w="22225">
                  <a:solidFill>
                    <a:schemeClr val="accent2"/>
                  </a:solidFill>
                  <a:prstDash val="solid"/>
                </a:ln>
                <a:solidFill>
                  <a:schemeClr val="accent2">
                    <a:lumMod val="40000"/>
                    <a:lumOff val="60000"/>
                  </a:schemeClr>
                </a:solidFill>
                <a:effectLst/>
                <a:latin typeface="微软雅黑" panose="020B0503020204020204" pitchFamily="34" charset="-122"/>
                <a:ea typeface="微软雅黑" panose="020B0503020204020204" pitchFamily="34" charset="-122"/>
                <a:cs typeface="Yuanti SC" charset="-122"/>
                <a:sym typeface="PangMenZhengDao" panose="02010600030101010101" pitchFamily="2" charset="-122"/>
              </a:rPr>
              <a:t>1</a:t>
            </a:r>
          </a:p>
        </p:txBody>
      </p:sp>
      <p:sp>
        <p:nvSpPr>
          <p:cNvPr id="74" name="矩形 70"/>
          <p:cNvSpPr>
            <a:spLocks noChangeArrowheads="1"/>
          </p:cNvSpPr>
          <p:nvPr/>
        </p:nvSpPr>
        <p:spPr bwMode="auto">
          <a:xfrm>
            <a:off x="6381750" y="3763645"/>
            <a:ext cx="5099685" cy="1198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Char char="•"/>
              <a:defRPr sz="2800">
                <a:solidFill>
                  <a:schemeClr val="tx1"/>
                </a:solidFill>
                <a:latin typeface="Calibri" panose="020F050202020403020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9pPr>
          </a:lstStyle>
          <a:p>
            <a:pPr algn="l">
              <a:lnSpc>
                <a:spcPct val="100000"/>
              </a:lnSpc>
              <a:spcBef>
                <a:spcPct val="0"/>
              </a:spcBef>
              <a:buNone/>
            </a:pPr>
            <a:r>
              <a:rPr lang="zh-CN" altLang="en-US" sz="36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PangMenZhengDao" panose="02010600030101010101" pitchFamily="2" charset="-122"/>
              </a:rPr>
              <a:t>公司简介</a:t>
            </a:r>
          </a:p>
          <a:p>
            <a:pPr algn="l">
              <a:lnSpc>
                <a:spcPct val="100000"/>
              </a:lnSpc>
              <a:spcBef>
                <a:spcPct val="0"/>
              </a:spcBef>
              <a:buNone/>
            </a:pPr>
            <a:r>
              <a:rPr lang="en-US" altLang="zh-CN" sz="36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PangMenZhengDao" panose="02010600030101010101" pitchFamily="2" charset="-122"/>
              </a:rPr>
              <a:t>Company Profile</a:t>
            </a:r>
            <a:endParaRPr lang="zh-CN" altLang="en-US" sz="36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PangMenZhengDao" panose="02010600030101010101" pitchFamily="2" charset="-122"/>
            </a:endParaRPr>
          </a:p>
        </p:txBody>
      </p:sp>
      <p:pic>
        <p:nvPicPr>
          <p:cNvPr id="19" name="图片 18" descr="白色LOGO"/>
          <p:cNvPicPr>
            <a:picLocks noChangeAspect="1"/>
          </p:cNvPicPr>
          <p:nvPr/>
        </p:nvPicPr>
        <p:blipFill>
          <a:blip r:embed="rId5" cstate="print"/>
          <a:stretch>
            <a:fillRect/>
          </a:stretch>
        </p:blipFill>
        <p:spPr>
          <a:xfrm>
            <a:off x="10005695" y="325120"/>
            <a:ext cx="1691005" cy="38608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250" advTm="3000">
        <p:fade/>
      </p:transition>
    </mc:Choice>
    <mc:Fallback xmlns="">
      <p:transition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p:stCondLst>
                                    <p:cond delay="0"/>
                                  </p:stCondLst>
                                  <p:childTnLst>
                                    <p:set>
                                      <p:cBhvr>
                                        <p:cTn id="6" dur="1" fill="hold">
                                          <p:stCondLst>
                                            <p:cond delay="0"/>
                                          </p:stCondLst>
                                        </p:cTn>
                                        <p:tgtEl>
                                          <p:spTgt spid="74"/>
                                        </p:tgtEl>
                                        <p:attrNameLst>
                                          <p:attrName>style.visibility</p:attrName>
                                        </p:attrNameLst>
                                      </p:cBhvr>
                                      <p:to>
                                        <p:strVal val="visible"/>
                                      </p:to>
                                    </p:set>
                                    <p:animEffect transition="in" filter="fade">
                                      <p:cBhvr>
                                        <p:cTn id="7" dur="1000"/>
                                        <p:tgtEl>
                                          <p:spTgt spid="74"/>
                                        </p:tgtEl>
                                      </p:cBhvr>
                                    </p:animEffect>
                                    <p:anim calcmode="lin" valueType="num">
                                      <p:cBhvr>
                                        <p:cTn id="8" dur="1000" fill="hold"/>
                                        <p:tgtEl>
                                          <p:spTgt spid="74"/>
                                        </p:tgtEl>
                                        <p:attrNameLst>
                                          <p:attrName>ppt_x</p:attrName>
                                        </p:attrNameLst>
                                      </p:cBhvr>
                                      <p:tavLst>
                                        <p:tav tm="0">
                                          <p:val>
                                            <p:strVal val="#ppt_x"/>
                                          </p:val>
                                        </p:tav>
                                        <p:tav tm="100000">
                                          <p:val>
                                            <p:strVal val="#ppt_x"/>
                                          </p:val>
                                        </p:tav>
                                      </p:tavLst>
                                    </p:anim>
                                    <p:anim calcmode="lin" valueType="num">
                                      <p:cBhvr>
                                        <p:cTn id="9" dur="900" decel="100000" fill="hold"/>
                                        <p:tgtEl>
                                          <p:spTgt spid="74"/>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74"/>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内容占位符 3"/>
          <p:cNvSpPr>
            <a:spLocks noGrp="1"/>
          </p:cNvSpPr>
          <p:nvPr>
            <p:ph idx="1"/>
          </p:nvPr>
        </p:nvSpPr>
        <p:spPr>
          <a:xfrm>
            <a:off x="1167130" y="711200"/>
            <a:ext cx="9867265" cy="4358005"/>
          </a:xfrm>
        </p:spPr>
        <p:txBody>
          <a:bodyPr vert="horz" wrap="square" lIns="91440" tIns="45720" rIns="91440" bIns="45720" anchor="t"/>
          <a:lstStyle/>
          <a:p>
            <a:pPr marL="0" indent="0" defTabSz="685800">
              <a:lnSpc>
                <a:spcPct val="150000"/>
              </a:lnSpc>
              <a:spcBef>
                <a:spcPct val="0"/>
              </a:spcBef>
              <a:buSzPct val="100000"/>
              <a:buFont typeface="Wingdings" panose="05000000000000000000" pitchFamily="2" charset="2"/>
              <a:buNone/>
            </a:pPr>
            <a:endParaRPr lang="en-US" altLang="zh-CN" sz="1800" b="1" kern="1200" dirty="0">
              <a:solidFill>
                <a:schemeClr val="bg1"/>
              </a:solidFill>
              <a:latin typeface="方正大黑简体" panose="03000509000000000000" charset="-122"/>
              <a:ea typeface="方正大黑简体" panose="03000509000000000000" charset="-122"/>
              <a:cs typeface="方正大黑简体" panose="03000509000000000000" charset="-122"/>
            </a:endParaRPr>
          </a:p>
          <a:p>
            <a:pPr defTabSz="685800">
              <a:lnSpc>
                <a:spcPct val="150000"/>
              </a:lnSpc>
              <a:spcBef>
                <a:spcPct val="0"/>
              </a:spcBef>
              <a:buSzPct val="100000"/>
              <a:buFont typeface="Wingdings" panose="05000000000000000000" pitchFamily="2" charset="2"/>
              <a:buChar char="Ø"/>
            </a:pPr>
            <a:r>
              <a:rPr lang="zh-CN" altLang="en-US" sz="1800" kern="1200" dirty="0">
                <a:solidFill>
                  <a:schemeClr val="bg1"/>
                </a:solidFill>
                <a:latin typeface="方正大黑简体" panose="03000509000000000000" charset="-122"/>
                <a:ea typeface="方正大黑简体" panose="03000509000000000000" charset="-122"/>
                <a:cs typeface="方正大黑简体" panose="03000509000000000000" charset="-122"/>
              </a:rPr>
              <a:t>总工程师</a:t>
            </a:r>
            <a:r>
              <a:rPr lang="en-US" altLang="zh-CN" sz="1800" kern="1200" dirty="0">
                <a:solidFill>
                  <a:schemeClr val="bg1"/>
                </a:solidFill>
                <a:latin typeface="方正大黑简体" panose="03000509000000000000" charset="-122"/>
                <a:ea typeface="方正大黑简体" panose="03000509000000000000" charset="-122"/>
                <a:cs typeface="方正大黑简体" panose="03000509000000000000" charset="-122"/>
              </a:rPr>
              <a:t>1</a:t>
            </a:r>
            <a:r>
              <a:rPr lang="zh-CN" altLang="en-US" sz="1800" kern="1200" dirty="0">
                <a:solidFill>
                  <a:schemeClr val="bg1"/>
                </a:solidFill>
                <a:latin typeface="方正大黑简体" panose="03000509000000000000" charset="-122"/>
                <a:ea typeface="方正大黑简体" panose="03000509000000000000" charset="-122"/>
                <a:cs typeface="方正大黑简体" panose="03000509000000000000" charset="-122"/>
              </a:rPr>
              <a:t>人：从事化油器技术</a:t>
            </a:r>
            <a:r>
              <a:rPr lang="zh-CN" altLang="en-US" sz="1800" kern="1200" dirty="0" smtClean="0">
                <a:solidFill>
                  <a:schemeClr val="bg1"/>
                </a:solidFill>
                <a:latin typeface="方正大黑简体" panose="03000509000000000000" charset="-122"/>
                <a:ea typeface="方正大黑简体" panose="03000509000000000000" charset="-122"/>
                <a:cs typeface="方正大黑简体" panose="03000509000000000000" charset="-122"/>
              </a:rPr>
              <a:t>工作</a:t>
            </a:r>
            <a:r>
              <a:rPr lang="en-US" altLang="zh-CN" sz="1800" dirty="0" smtClean="0">
                <a:solidFill>
                  <a:schemeClr val="bg1"/>
                </a:solidFill>
                <a:latin typeface="方正大黑简体" panose="03000509000000000000" charset="-122"/>
                <a:ea typeface="方正大黑简体" panose="03000509000000000000" charset="-122"/>
                <a:cs typeface="方正大黑简体" panose="03000509000000000000" charset="-122"/>
              </a:rPr>
              <a:t>30</a:t>
            </a:r>
            <a:r>
              <a:rPr lang="zh-CN" altLang="en-US" sz="1800" kern="1200" dirty="0" smtClean="0">
                <a:solidFill>
                  <a:schemeClr val="bg1"/>
                </a:solidFill>
                <a:latin typeface="方正大黑简体" panose="03000509000000000000" charset="-122"/>
                <a:ea typeface="方正大黑简体" panose="03000509000000000000" charset="-122"/>
                <a:cs typeface="方正大黑简体" panose="03000509000000000000" charset="-122"/>
              </a:rPr>
              <a:t>年</a:t>
            </a:r>
            <a:r>
              <a:rPr lang="zh-CN" altLang="en-US" sz="1800" kern="1200" dirty="0">
                <a:solidFill>
                  <a:schemeClr val="bg1"/>
                </a:solidFill>
                <a:latin typeface="方正大黑简体" panose="03000509000000000000" charset="-122"/>
                <a:ea typeface="方正大黑简体" panose="03000509000000000000" charset="-122"/>
                <a:cs typeface="方正大黑简体" panose="03000509000000000000" charset="-122"/>
              </a:rPr>
              <a:t>，有在日本三国合资企业和日本京滨技术合作企业的技术工作经验。</a:t>
            </a:r>
          </a:p>
          <a:p>
            <a:pPr marL="0" indent="0" defTabSz="685800">
              <a:lnSpc>
                <a:spcPct val="150000"/>
              </a:lnSpc>
              <a:spcBef>
                <a:spcPct val="0"/>
              </a:spcBef>
              <a:buSzPct val="100000"/>
              <a:buFont typeface="Wingdings" panose="05000000000000000000" pitchFamily="2" charset="2"/>
              <a:buNone/>
            </a:pPr>
            <a:r>
              <a:rPr lang="en-US" altLang="zh-CN" sz="1800" dirty="0">
                <a:solidFill>
                  <a:schemeClr val="bg1"/>
                </a:solidFill>
                <a:latin typeface="方正大黑简体" panose="03000509000000000000" charset="-122"/>
                <a:ea typeface="方正大黑简体" panose="03000509000000000000" charset="-122"/>
                <a:cs typeface="方正大黑简体" panose="03000509000000000000" charset="-122"/>
              </a:rPr>
              <a:t>    Chief Engineer , 1 person: engaged in the technical work of carburetor for </a:t>
            </a:r>
            <a:r>
              <a:rPr lang="en-US" altLang="zh-CN" sz="1800" dirty="0" smtClean="0">
                <a:solidFill>
                  <a:schemeClr val="bg1"/>
                </a:solidFill>
                <a:latin typeface="方正大黑简体" panose="03000509000000000000" charset="-122"/>
                <a:ea typeface="方正大黑简体" panose="03000509000000000000" charset="-122"/>
                <a:cs typeface="方正大黑简体" panose="03000509000000000000" charset="-122"/>
              </a:rPr>
              <a:t>30 </a:t>
            </a:r>
            <a:r>
              <a:rPr lang="en-US" altLang="zh-CN" sz="1800" dirty="0">
                <a:solidFill>
                  <a:schemeClr val="bg1"/>
                </a:solidFill>
                <a:latin typeface="方正大黑简体" panose="03000509000000000000" charset="-122"/>
                <a:ea typeface="方正大黑简体" panose="03000509000000000000" charset="-122"/>
                <a:cs typeface="方正大黑简体" panose="03000509000000000000" charset="-122"/>
              </a:rPr>
              <a:t>years ,  </a:t>
            </a:r>
          </a:p>
          <a:p>
            <a:pPr marL="0" indent="0" defTabSz="685800">
              <a:lnSpc>
                <a:spcPct val="150000"/>
              </a:lnSpc>
              <a:spcBef>
                <a:spcPct val="0"/>
              </a:spcBef>
              <a:buSzPct val="100000"/>
              <a:buFont typeface="Wingdings" panose="05000000000000000000" pitchFamily="2" charset="2"/>
              <a:buNone/>
            </a:pPr>
            <a:r>
              <a:rPr lang="en-US" altLang="zh-CN" sz="1800" dirty="0">
                <a:solidFill>
                  <a:schemeClr val="bg1"/>
                </a:solidFill>
                <a:latin typeface="方正大黑简体" panose="03000509000000000000" charset="-122"/>
                <a:ea typeface="方正大黑简体" panose="03000509000000000000" charset="-122"/>
                <a:cs typeface="方正大黑简体" panose="03000509000000000000" charset="-122"/>
              </a:rPr>
              <a:t>    with technical experience working in Mikuni joint venter enterprise of  Japan and Keihin technical cooperation enterprise of Japan.</a:t>
            </a:r>
            <a:endParaRPr lang="en-US" altLang="zh-CN" sz="1800" kern="1200" dirty="0">
              <a:solidFill>
                <a:schemeClr val="bg1"/>
              </a:solidFill>
              <a:latin typeface="方正大黑简体" panose="03000509000000000000" charset="-122"/>
              <a:ea typeface="方正大黑简体" panose="03000509000000000000" charset="-122"/>
              <a:cs typeface="方正大黑简体" panose="03000509000000000000" charset="-122"/>
            </a:endParaRPr>
          </a:p>
          <a:p>
            <a:pPr defTabSz="685800">
              <a:lnSpc>
                <a:spcPct val="150000"/>
              </a:lnSpc>
              <a:spcBef>
                <a:spcPct val="0"/>
              </a:spcBef>
              <a:buSzPct val="100000"/>
              <a:buFont typeface="Wingdings" panose="05000000000000000000" pitchFamily="2" charset="2"/>
              <a:buChar char="Ø"/>
            </a:pPr>
            <a:r>
              <a:rPr lang="zh-CN" altLang="en-US" sz="1800" kern="1200" dirty="0">
                <a:solidFill>
                  <a:schemeClr val="bg1"/>
                </a:solidFill>
                <a:latin typeface="方正大黑简体" panose="03000509000000000000" charset="-122"/>
                <a:ea typeface="方正大黑简体" panose="03000509000000000000" charset="-122"/>
                <a:cs typeface="方正大黑简体" panose="03000509000000000000" charset="-122"/>
              </a:rPr>
              <a:t>质量部长</a:t>
            </a:r>
            <a:r>
              <a:rPr lang="en-US" altLang="zh-CN" sz="1800" kern="1200" dirty="0">
                <a:solidFill>
                  <a:schemeClr val="bg1"/>
                </a:solidFill>
                <a:latin typeface="方正大黑简体" panose="03000509000000000000" charset="-122"/>
                <a:ea typeface="方正大黑简体" panose="03000509000000000000" charset="-122"/>
                <a:cs typeface="方正大黑简体" panose="03000509000000000000" charset="-122"/>
              </a:rPr>
              <a:t>1</a:t>
            </a:r>
            <a:r>
              <a:rPr lang="zh-CN" altLang="en-US" sz="1800" kern="1200" dirty="0">
                <a:solidFill>
                  <a:schemeClr val="bg1"/>
                </a:solidFill>
                <a:latin typeface="方正大黑简体" panose="03000509000000000000" charset="-122"/>
                <a:ea typeface="方正大黑简体" panose="03000509000000000000" charset="-122"/>
                <a:cs typeface="方正大黑简体" panose="03000509000000000000" charset="-122"/>
              </a:rPr>
              <a:t>人：从事化油器工作</a:t>
            </a:r>
            <a:r>
              <a:rPr lang="en-US" altLang="zh-CN" sz="1800" kern="1200" dirty="0">
                <a:solidFill>
                  <a:schemeClr val="bg1"/>
                </a:solidFill>
                <a:latin typeface="方正大黑简体" panose="03000509000000000000" charset="-122"/>
                <a:ea typeface="方正大黑简体" panose="03000509000000000000" charset="-122"/>
                <a:cs typeface="方正大黑简体" panose="03000509000000000000" charset="-122"/>
              </a:rPr>
              <a:t>10</a:t>
            </a:r>
            <a:r>
              <a:rPr lang="zh-CN" altLang="en-US" sz="1800" kern="1200" dirty="0">
                <a:solidFill>
                  <a:schemeClr val="bg1"/>
                </a:solidFill>
                <a:latin typeface="方正大黑简体" panose="03000509000000000000" charset="-122"/>
                <a:ea typeface="方正大黑简体" panose="03000509000000000000" charset="-122"/>
                <a:cs typeface="方正大黑简体" panose="03000509000000000000" charset="-122"/>
              </a:rPr>
              <a:t>年，有着丰富的质量管理工作经验。</a:t>
            </a:r>
          </a:p>
          <a:p>
            <a:pPr marL="0" indent="0" defTabSz="685800">
              <a:lnSpc>
                <a:spcPct val="150000"/>
              </a:lnSpc>
              <a:spcBef>
                <a:spcPct val="0"/>
              </a:spcBef>
              <a:buSzPct val="100000"/>
              <a:buFont typeface="Wingdings" panose="05000000000000000000" pitchFamily="2" charset="2"/>
              <a:buNone/>
            </a:pPr>
            <a:r>
              <a:rPr lang="en-US" altLang="zh-CN" sz="1800" kern="1200" dirty="0">
                <a:solidFill>
                  <a:schemeClr val="bg1"/>
                </a:solidFill>
                <a:latin typeface="方正大黑简体" panose="03000509000000000000" charset="-122"/>
                <a:ea typeface="方正大黑简体" panose="03000509000000000000" charset="-122"/>
                <a:cs typeface="方正大黑简体" panose="03000509000000000000" charset="-122"/>
              </a:rPr>
              <a:t>    Head of quality, 1 person</a:t>
            </a:r>
            <a:r>
              <a:rPr lang="en-US" altLang="zh-CN" sz="1800" dirty="0">
                <a:solidFill>
                  <a:schemeClr val="bg1"/>
                </a:solidFill>
                <a:latin typeface="方正大黑简体" panose="03000509000000000000" charset="-122"/>
                <a:ea typeface="方正大黑简体" panose="03000509000000000000" charset="-122"/>
                <a:cs typeface="方正大黑简体" panose="03000509000000000000" charset="-122"/>
              </a:rPr>
              <a:t>: engaged in the technical work of carburetor for 10 years, with rich working experience of quality control. </a:t>
            </a:r>
            <a:endParaRPr lang="en-US" altLang="zh-CN" sz="1800" kern="1200" dirty="0">
              <a:solidFill>
                <a:schemeClr val="bg1"/>
              </a:solidFill>
              <a:latin typeface="方正大黑简体" panose="03000509000000000000" charset="-122"/>
              <a:ea typeface="方正大黑简体" panose="03000509000000000000" charset="-122"/>
              <a:cs typeface="方正大黑简体" panose="03000509000000000000" charset="-122"/>
            </a:endParaRPr>
          </a:p>
          <a:p>
            <a:pPr defTabSz="685800">
              <a:lnSpc>
                <a:spcPct val="150000"/>
              </a:lnSpc>
              <a:spcBef>
                <a:spcPct val="0"/>
              </a:spcBef>
              <a:buSzPct val="100000"/>
              <a:buFont typeface="Wingdings" panose="05000000000000000000" pitchFamily="2" charset="2"/>
              <a:buChar char="Ø"/>
            </a:pPr>
            <a:r>
              <a:rPr lang="zh-CN" altLang="en-US" sz="1800" b="1" kern="1200" dirty="0">
                <a:solidFill>
                  <a:schemeClr val="bg1"/>
                </a:solidFill>
                <a:latin typeface="方正大黑简体" panose="03000509000000000000" charset="-122"/>
                <a:ea typeface="方正大黑简体" panose="03000509000000000000" charset="-122"/>
                <a:cs typeface="方正大黑简体" panose="03000509000000000000" charset="-122"/>
              </a:rPr>
              <a:t>全质员</a:t>
            </a:r>
            <a:r>
              <a:rPr lang="en-US" altLang="zh-CN" sz="1800" kern="1200" dirty="0">
                <a:solidFill>
                  <a:schemeClr val="bg1"/>
                </a:solidFill>
                <a:latin typeface="方正大黑简体" panose="03000509000000000000" charset="-122"/>
                <a:ea typeface="方正大黑简体" panose="03000509000000000000" charset="-122"/>
                <a:cs typeface="方正大黑简体" panose="03000509000000000000" charset="-122"/>
              </a:rPr>
              <a:t>2</a:t>
            </a:r>
            <a:r>
              <a:rPr lang="zh-CN" altLang="en-US" sz="1800" kern="1200" dirty="0">
                <a:solidFill>
                  <a:schemeClr val="bg1"/>
                </a:solidFill>
                <a:latin typeface="方正大黑简体" panose="03000509000000000000" charset="-122"/>
                <a:ea typeface="方正大黑简体" panose="03000509000000000000" charset="-122"/>
                <a:cs typeface="方正大黑简体" panose="03000509000000000000" charset="-122"/>
              </a:rPr>
              <a:t>人</a:t>
            </a:r>
            <a:r>
              <a:rPr lang="en-US" altLang="zh-CN" sz="1800" kern="1200" dirty="0">
                <a:solidFill>
                  <a:schemeClr val="bg1"/>
                </a:solidFill>
                <a:latin typeface="方正大黑简体" panose="03000509000000000000" charset="-122"/>
                <a:ea typeface="方正大黑简体" panose="03000509000000000000" charset="-122"/>
                <a:cs typeface="方正大黑简体" panose="03000509000000000000" charset="-122"/>
              </a:rPr>
              <a:t> </a:t>
            </a:r>
            <a:r>
              <a:rPr lang="zh-CN" altLang="en-US" sz="1800" kern="1200" dirty="0">
                <a:solidFill>
                  <a:schemeClr val="bg1"/>
                </a:solidFill>
                <a:latin typeface="方正大黑简体" panose="03000509000000000000" charset="-122"/>
                <a:ea typeface="方正大黑简体" panose="03000509000000000000" charset="-122"/>
                <a:cs typeface="方正大黑简体" panose="03000509000000000000" charset="-122"/>
              </a:rPr>
              <a:t>，现场质量管理</a:t>
            </a:r>
            <a:r>
              <a:rPr lang="zh-CN" altLang="en-US" sz="1800" kern="1200" dirty="0" smtClean="0">
                <a:solidFill>
                  <a:schemeClr val="bg1"/>
                </a:solidFill>
                <a:latin typeface="方正大黑简体" panose="03000509000000000000" charset="-122"/>
                <a:ea typeface="方正大黑简体" panose="03000509000000000000" charset="-122"/>
                <a:cs typeface="方正大黑简体" panose="03000509000000000000" charset="-122"/>
              </a:rPr>
              <a:t>人员</a:t>
            </a:r>
            <a:r>
              <a:rPr lang="en-US" altLang="zh-CN" sz="1800" dirty="0">
                <a:solidFill>
                  <a:schemeClr val="bg1"/>
                </a:solidFill>
                <a:latin typeface="方正大黑简体" panose="03000509000000000000" charset="-122"/>
                <a:ea typeface="方正大黑简体" panose="03000509000000000000" charset="-122"/>
                <a:cs typeface="方正大黑简体" panose="03000509000000000000" charset="-122"/>
              </a:rPr>
              <a:t>4</a:t>
            </a:r>
            <a:r>
              <a:rPr lang="zh-CN" altLang="en-US" sz="1800" kern="1200" dirty="0" smtClean="0">
                <a:solidFill>
                  <a:schemeClr val="bg1"/>
                </a:solidFill>
                <a:latin typeface="方正大黑简体" panose="03000509000000000000" charset="-122"/>
                <a:ea typeface="方正大黑简体" panose="03000509000000000000" charset="-122"/>
                <a:cs typeface="方正大黑简体" panose="03000509000000000000" charset="-122"/>
              </a:rPr>
              <a:t>人</a:t>
            </a:r>
            <a:r>
              <a:rPr lang="zh-CN" altLang="en-US" sz="1800" kern="1200" dirty="0">
                <a:solidFill>
                  <a:schemeClr val="bg1"/>
                </a:solidFill>
                <a:latin typeface="方正大黑简体" panose="03000509000000000000" charset="-122"/>
                <a:ea typeface="方正大黑简体" panose="03000509000000000000" charset="-122"/>
                <a:cs typeface="方正大黑简体" panose="03000509000000000000" charset="-122"/>
              </a:rPr>
              <a:t>，产品检验人员</a:t>
            </a:r>
            <a:r>
              <a:rPr lang="en-US" altLang="zh-CN" sz="1800" kern="1200" dirty="0" smtClean="0">
                <a:solidFill>
                  <a:schemeClr val="bg1"/>
                </a:solidFill>
                <a:latin typeface="方正大黑简体" panose="03000509000000000000" charset="-122"/>
                <a:ea typeface="方正大黑简体" panose="03000509000000000000" charset="-122"/>
                <a:cs typeface="方正大黑简体" panose="03000509000000000000" charset="-122"/>
              </a:rPr>
              <a:t>14</a:t>
            </a:r>
            <a:r>
              <a:rPr lang="zh-CN" altLang="en-US" sz="1800" kern="1200" dirty="0" smtClean="0">
                <a:solidFill>
                  <a:schemeClr val="bg1"/>
                </a:solidFill>
                <a:latin typeface="方正大黑简体" panose="03000509000000000000" charset="-122"/>
                <a:ea typeface="方正大黑简体" panose="03000509000000000000" charset="-122"/>
                <a:cs typeface="方正大黑简体" panose="03000509000000000000" charset="-122"/>
              </a:rPr>
              <a:t>人</a:t>
            </a:r>
            <a:r>
              <a:rPr lang="zh-CN" altLang="en-US" sz="1800" kern="1200" dirty="0">
                <a:solidFill>
                  <a:schemeClr val="bg1"/>
                </a:solidFill>
                <a:latin typeface="方正大黑简体" panose="03000509000000000000" charset="-122"/>
                <a:ea typeface="方正大黑简体" panose="03000509000000000000" charset="-122"/>
                <a:cs typeface="方正大黑简体" panose="03000509000000000000" charset="-122"/>
              </a:rPr>
              <a:t>。</a:t>
            </a:r>
          </a:p>
          <a:p>
            <a:pPr marL="0" indent="0" defTabSz="685800">
              <a:lnSpc>
                <a:spcPct val="150000"/>
              </a:lnSpc>
              <a:spcBef>
                <a:spcPct val="0"/>
              </a:spcBef>
              <a:buSzPct val="100000"/>
              <a:buFont typeface="Wingdings" panose="05000000000000000000" pitchFamily="2" charset="2"/>
              <a:buNone/>
            </a:pPr>
            <a:r>
              <a:rPr lang="zh-CN" altLang="en-US" sz="1800" kern="1200" dirty="0">
                <a:solidFill>
                  <a:schemeClr val="bg1"/>
                </a:solidFill>
                <a:latin typeface="方正大黑简体" panose="03000509000000000000" charset="-122"/>
                <a:ea typeface="方正大黑简体" panose="03000509000000000000" charset="-122"/>
                <a:cs typeface="方正大黑简体" panose="03000509000000000000" charset="-122"/>
              </a:rPr>
              <a:t>   </a:t>
            </a:r>
            <a:r>
              <a:rPr lang="en-US" altLang="zh-CN" sz="1800" dirty="0">
                <a:solidFill>
                  <a:schemeClr val="bg1"/>
                </a:solidFill>
                <a:latin typeface="方正大黑简体" panose="03000509000000000000" charset="-122"/>
                <a:ea typeface="方正大黑简体" panose="03000509000000000000" charset="-122"/>
                <a:cs typeface="方正大黑简体" panose="03000509000000000000" charset="-122"/>
              </a:rPr>
              <a:t>There are There are 2 total quality management persons, </a:t>
            </a:r>
            <a:r>
              <a:rPr lang="en-US" altLang="zh-CN" sz="1800" dirty="0" smtClean="0">
                <a:solidFill>
                  <a:schemeClr val="bg1"/>
                </a:solidFill>
                <a:latin typeface="方正大黑简体" panose="03000509000000000000" charset="-122"/>
                <a:ea typeface="方正大黑简体" panose="03000509000000000000" charset="-122"/>
                <a:cs typeface="方正大黑简体" panose="03000509000000000000" charset="-122"/>
              </a:rPr>
              <a:t>4 </a:t>
            </a:r>
            <a:r>
              <a:rPr lang="en-US" altLang="zh-CN" sz="1800" dirty="0">
                <a:solidFill>
                  <a:schemeClr val="bg1"/>
                </a:solidFill>
                <a:latin typeface="方正大黑简体" panose="03000509000000000000" charset="-122"/>
                <a:ea typeface="方正大黑简体" panose="03000509000000000000" charset="-122"/>
                <a:cs typeface="方正大黑简体" panose="03000509000000000000" charset="-122"/>
              </a:rPr>
              <a:t>on-site quality control </a:t>
            </a:r>
          </a:p>
          <a:p>
            <a:pPr marL="0" indent="0" defTabSz="685800">
              <a:lnSpc>
                <a:spcPct val="150000"/>
              </a:lnSpc>
              <a:spcBef>
                <a:spcPct val="0"/>
              </a:spcBef>
              <a:buSzPct val="100000"/>
              <a:buFont typeface="Wingdings" panose="05000000000000000000" pitchFamily="2" charset="2"/>
              <a:buNone/>
            </a:pPr>
            <a:r>
              <a:rPr lang="en-US" altLang="zh-CN" sz="1800" dirty="0">
                <a:solidFill>
                  <a:schemeClr val="bg1"/>
                </a:solidFill>
                <a:latin typeface="方正大黑简体" panose="03000509000000000000" charset="-122"/>
                <a:ea typeface="方正大黑简体" panose="03000509000000000000" charset="-122"/>
                <a:cs typeface="方正大黑简体" panose="03000509000000000000" charset="-122"/>
              </a:rPr>
              <a:t>   personnel and </a:t>
            </a:r>
            <a:r>
              <a:rPr lang="en-US" altLang="zh-CN" sz="1800" dirty="0" smtClean="0">
                <a:solidFill>
                  <a:schemeClr val="bg1"/>
                </a:solidFill>
                <a:latin typeface="方正大黑简体" panose="03000509000000000000" charset="-122"/>
                <a:ea typeface="方正大黑简体" panose="03000509000000000000" charset="-122"/>
                <a:cs typeface="方正大黑简体" panose="03000509000000000000" charset="-122"/>
              </a:rPr>
              <a:t>14 </a:t>
            </a:r>
            <a:r>
              <a:rPr lang="en-US" altLang="zh-CN" sz="1800" dirty="0">
                <a:solidFill>
                  <a:schemeClr val="bg1"/>
                </a:solidFill>
                <a:latin typeface="方正大黑简体" panose="03000509000000000000" charset="-122"/>
                <a:ea typeface="方正大黑简体" panose="03000509000000000000" charset="-122"/>
                <a:cs typeface="方正大黑简体" panose="03000509000000000000" charset="-122"/>
              </a:rPr>
              <a:t>product inspectors.</a:t>
            </a:r>
            <a:endParaRPr lang="en-US" altLang="zh-CN" sz="1800" kern="1200" dirty="0">
              <a:solidFill>
                <a:schemeClr val="bg1"/>
              </a:solidFill>
              <a:latin typeface="方正大黑简体" panose="03000509000000000000" charset="-122"/>
              <a:ea typeface="方正大黑简体" panose="03000509000000000000" charset="-122"/>
              <a:cs typeface="方正大黑简体" panose="03000509000000000000" charset="-122"/>
            </a:endParaRPr>
          </a:p>
          <a:p>
            <a:pPr defTabSz="685800">
              <a:buSzPct val="100000"/>
            </a:pPr>
            <a:endParaRPr lang="zh-CN" altLang="zh-CN" sz="1800" kern="1200" dirty="0">
              <a:solidFill>
                <a:schemeClr val="bg1"/>
              </a:solidFill>
              <a:latin typeface="方正大黑简体" panose="03000509000000000000" charset="-122"/>
              <a:ea typeface="方正大黑简体" panose="03000509000000000000" charset="-122"/>
              <a:cs typeface="方正大黑简体" panose="03000509000000000000" charset="-122"/>
            </a:endParaRPr>
          </a:p>
          <a:p>
            <a:pPr defTabSz="685800">
              <a:buSzPct val="100000"/>
            </a:pPr>
            <a:endParaRPr lang="zh-CN" altLang="zh-CN" sz="1800" kern="1200" dirty="0">
              <a:solidFill>
                <a:schemeClr val="bg1"/>
              </a:solidFill>
              <a:latin typeface="方正大黑简体" panose="03000509000000000000" charset="-122"/>
              <a:ea typeface="方正大黑简体" panose="03000509000000000000" charset="-122"/>
              <a:cs typeface="方正大黑简体" panose="03000509000000000000" charset="-122"/>
            </a:endParaRPr>
          </a:p>
        </p:txBody>
      </p:sp>
      <p:sp>
        <p:nvSpPr>
          <p:cNvPr id="23" name="文本框 22"/>
          <p:cNvSpPr txBox="1"/>
          <p:nvPr/>
        </p:nvSpPr>
        <p:spPr>
          <a:xfrm>
            <a:off x="4246251" y="325120"/>
            <a:ext cx="3709035" cy="953135"/>
          </a:xfrm>
          <a:prstGeom prst="rect">
            <a:avLst/>
          </a:prstGeom>
          <a:noFill/>
        </p:spPr>
        <p:txBody>
          <a:bodyPr wrap="none" rtlCol="0">
            <a:spAutoFit/>
            <a:scene3d>
              <a:camera prst="orthographicFront"/>
              <a:lightRig rig="threePt" dir="t"/>
            </a:scene3d>
            <a:sp3d contourW="12700"/>
          </a:bodyPr>
          <a:lstStyle/>
          <a:p>
            <a:pPr marL="0" marR="0" lvl="0" algn="ctr" defTabSz="914400" rtl="0" eaLnBrk="1" fontAlgn="auto" latinLnBrk="0" hangingPunct="1">
              <a:lnSpc>
                <a:spcPct val="100000"/>
              </a:lnSpc>
              <a:spcBef>
                <a:spcPts val="0"/>
              </a:spcBef>
              <a:spcAft>
                <a:spcPts val="0"/>
              </a:spcAft>
              <a:buClrTx/>
              <a:buSzTx/>
              <a:buFontTx/>
              <a:buNone/>
              <a:defRPr/>
            </a:pPr>
            <a:r>
              <a:rPr lang="zh-CN" altLang="en-US" sz="2800" b="1" noProof="0" dirty="0">
                <a:solidFill>
                  <a:schemeClr val="accent3"/>
                </a:solidFill>
                <a:effectLst>
                  <a:reflection blurRad="6350" stA="53000" endA="300" endPos="35500" dir="5400000" sy="-90000" algn="bl" rotWithShape="0"/>
                </a:effectLst>
                <a:latin typeface="方正大黑简体" panose="03000509000000000000" charset="-122"/>
                <a:ea typeface="方正大黑简体" panose="03000509000000000000" charset="-122"/>
                <a:sym typeface="PangMenZhengDao" panose="02010600030101010101" pitchFamily="2" charset="-122"/>
              </a:rPr>
              <a:t>质量管理队伍 </a:t>
            </a:r>
          </a:p>
          <a:p>
            <a:pPr marL="0" marR="0" lvl="0" algn="ctr" defTabSz="914400" rtl="0" eaLnBrk="1" fontAlgn="auto" latinLnBrk="0" hangingPunct="1">
              <a:lnSpc>
                <a:spcPct val="100000"/>
              </a:lnSpc>
              <a:spcBef>
                <a:spcPts val="0"/>
              </a:spcBef>
              <a:spcAft>
                <a:spcPts val="0"/>
              </a:spcAft>
              <a:buClrTx/>
              <a:buSzTx/>
              <a:buFontTx/>
              <a:buNone/>
              <a:defRPr/>
            </a:pPr>
            <a:r>
              <a:rPr lang="zh-CN" altLang="en-US" sz="2800" b="1" noProof="0" dirty="0">
                <a:solidFill>
                  <a:schemeClr val="accent3"/>
                </a:solidFill>
                <a:effectLst>
                  <a:reflection blurRad="6350" stA="53000" endA="300" endPos="35500" dir="5400000" sy="-90000" algn="bl" rotWithShape="0"/>
                </a:effectLst>
                <a:latin typeface="方正大黑简体" panose="03000509000000000000" charset="-122"/>
                <a:ea typeface="方正大黑简体" panose="03000509000000000000" charset="-122"/>
                <a:sym typeface="PangMenZhengDao" panose="02010600030101010101" pitchFamily="2" charset="-122"/>
              </a:rPr>
              <a:t>Quality control team</a:t>
            </a:r>
            <a:endParaRPr kumimoji="0" lang="zh-CN" altLang="en-US" sz="2800" b="1" i="0" u="none" strike="noStrike" kern="1200" cap="none" spc="0" normalizeH="0" baseline="0" noProof="0" dirty="0">
              <a:solidFill>
                <a:schemeClr val="accent3"/>
              </a:solidFill>
              <a:effectLst>
                <a:reflection blurRad="6350" stA="53000" endA="300" endPos="35500" dir="5400000" sy="-90000" algn="bl" rotWithShape="0"/>
              </a:effectLst>
              <a:latin typeface="方正大黑简体" panose="03000509000000000000" charset="-122"/>
              <a:ea typeface="方正大黑简体" panose="03000509000000000000" charset="-122"/>
              <a:sym typeface="PangMenZhengDao" panose="02010600030101010101" pitchFamily="2" charset="-122"/>
            </a:endParaRPr>
          </a:p>
        </p:txBody>
      </p:sp>
      <p:pic>
        <p:nvPicPr>
          <p:cNvPr id="18" name="图片 17" descr="图片2"/>
          <p:cNvPicPr>
            <a:picLocks noChangeAspect="1"/>
          </p:cNvPicPr>
          <p:nvPr/>
        </p:nvPicPr>
        <p:blipFill>
          <a:blip r:embed="rId2" cstate="print"/>
          <a:stretch>
            <a:fillRect/>
          </a:stretch>
        </p:blipFill>
        <p:spPr>
          <a:xfrm>
            <a:off x="158750" y="78105"/>
            <a:ext cx="2269490" cy="2359660"/>
          </a:xfrm>
          <a:prstGeom prst="rect">
            <a:avLst/>
          </a:prstGeom>
        </p:spPr>
      </p:pic>
      <p:pic>
        <p:nvPicPr>
          <p:cNvPr id="17" name="图片 16" descr="白色LOGO"/>
          <p:cNvPicPr>
            <a:picLocks noChangeAspect="1"/>
          </p:cNvPicPr>
          <p:nvPr/>
        </p:nvPicPr>
        <p:blipFill>
          <a:blip r:embed="rId3" cstate="print"/>
          <a:stretch>
            <a:fillRect/>
          </a:stretch>
        </p:blipFill>
        <p:spPr>
          <a:xfrm>
            <a:off x="10005695" y="325120"/>
            <a:ext cx="1691005" cy="38608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250" advTm="3000">
        <p:fade/>
      </p:transition>
    </mc:Choice>
    <mc:Fallback xmlns="">
      <p:transition advTm="3000">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文本框 22"/>
          <p:cNvSpPr txBox="1"/>
          <p:nvPr/>
        </p:nvSpPr>
        <p:spPr>
          <a:xfrm>
            <a:off x="2141858" y="538480"/>
            <a:ext cx="7907655" cy="1322070"/>
          </a:xfrm>
          <a:prstGeom prst="rect">
            <a:avLst/>
          </a:prstGeom>
          <a:noFill/>
        </p:spPr>
        <p:txBody>
          <a:bodyPr wrap="none" rtlCol="0">
            <a:spAutoFit/>
            <a:scene3d>
              <a:camera prst="orthographicFront"/>
              <a:lightRig rig="threePt" dir="t"/>
            </a:scene3d>
            <a:sp3d contourW="12700"/>
          </a:bodyPr>
          <a:lstStyle/>
          <a:p>
            <a:pPr lvl="0" algn="ctr">
              <a:spcBef>
                <a:spcPts val="0"/>
              </a:spcBef>
              <a:spcAft>
                <a:spcPts val="0"/>
              </a:spcAft>
              <a:buClrTx/>
              <a:buSzTx/>
              <a:buNone/>
              <a:defRPr/>
            </a:pPr>
            <a:r>
              <a:rPr kumimoji="0" lang="zh-CN" altLang="en-US" sz="2800" b="1" i="0" u="none" strike="noStrike" kern="1200" cap="none" spc="0" normalizeH="0" baseline="0" noProof="0" dirty="0">
                <a:solidFill>
                  <a:schemeClr val="accent3"/>
                </a:solidFill>
                <a:effectLst>
                  <a:reflection blurRad="6350" stA="53000" endA="300" endPos="35500" dir="5400000" sy="-90000" algn="bl" rotWithShape="0"/>
                </a:effectLst>
                <a:latin typeface="方正大黑简体" panose="03000509000000000000" charset="-122"/>
                <a:ea typeface="方正大黑简体" panose="03000509000000000000" charset="-122"/>
                <a:sym typeface="PangMenZhengDao" panose="02010600030101010101" pitchFamily="2" charset="-122"/>
              </a:rPr>
              <a:t>品保能力-体系认证证书 </a:t>
            </a:r>
          </a:p>
          <a:p>
            <a:pPr lvl="0" algn="ctr">
              <a:spcBef>
                <a:spcPts val="0"/>
              </a:spcBef>
              <a:spcAft>
                <a:spcPts val="0"/>
              </a:spcAft>
              <a:buClrTx/>
              <a:buSzTx/>
              <a:buNone/>
              <a:defRPr/>
            </a:pPr>
            <a:r>
              <a:rPr lang="zh-CN" altLang="en-US" sz="2800" b="1" noProof="0" dirty="0">
                <a:solidFill>
                  <a:schemeClr val="accent3"/>
                </a:solidFill>
                <a:effectLst>
                  <a:reflection blurRad="6350" stA="53000" endA="300" endPos="35500" dir="5400000" sy="-90000" algn="bl" rotWithShape="0"/>
                </a:effectLst>
                <a:latin typeface="方正大黑简体" panose="03000509000000000000" charset="-122"/>
                <a:ea typeface="方正大黑简体" panose="03000509000000000000" charset="-122"/>
                <a:sym typeface="PangMenZhengDao" panose="02010600030101010101" pitchFamily="2" charset="-122"/>
              </a:rPr>
              <a:t>Quality Assurance Ability- </a:t>
            </a:r>
            <a:r>
              <a:rPr lang="en-US" altLang="zh-CN" sz="2800" b="1" noProof="0" dirty="0">
                <a:solidFill>
                  <a:schemeClr val="accent3"/>
                </a:solidFill>
                <a:effectLst>
                  <a:reflection blurRad="6350" stA="53000" endA="300" endPos="35500" dir="5400000" sy="-90000" algn="bl" rotWithShape="0"/>
                </a:effectLst>
                <a:latin typeface="方正大黑简体" panose="03000509000000000000" charset="-122"/>
                <a:ea typeface="方正大黑简体" panose="03000509000000000000" charset="-122"/>
                <a:sym typeface="PangMenZhengDao" panose="02010600030101010101" pitchFamily="2" charset="-122"/>
              </a:rPr>
              <a:t>System certificate</a:t>
            </a:r>
            <a:endParaRPr lang="zh-CN" altLang="en-US" sz="2800" b="1" noProof="0" dirty="0">
              <a:solidFill>
                <a:schemeClr val="accent3"/>
              </a:solidFill>
              <a:effectLst>
                <a:reflection blurRad="6350" stA="53000" endA="300" endPos="35500" dir="5400000" sy="-90000" algn="bl" rotWithShape="0"/>
              </a:effectLst>
              <a:latin typeface="方正大黑简体" panose="03000509000000000000" charset="-122"/>
              <a:ea typeface="方正大黑简体" panose="03000509000000000000" charset="-122"/>
              <a:sym typeface="PangMenZhengDao" panose="02010600030101010101" pitchFamily="2" charset="-122"/>
            </a:endParaRPr>
          </a:p>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1" i="0" u="none" strike="noStrike" kern="1200" cap="none" spc="0" normalizeH="0" baseline="0" noProof="0" dirty="0">
              <a:ln>
                <a:noFill/>
              </a:ln>
              <a:solidFill>
                <a:schemeClr val="bg1"/>
              </a:solidFill>
              <a:effectLst/>
              <a:uLnTx/>
              <a:uFillTx/>
              <a:latin typeface="方正大黑简体" panose="03000509000000000000" charset="-122"/>
              <a:ea typeface="方正大黑简体" panose="03000509000000000000" charset="-122"/>
              <a:sym typeface="PangMenZhengDao" panose="02010600030101010101" pitchFamily="2" charset="-122"/>
            </a:endParaRPr>
          </a:p>
        </p:txBody>
      </p:sp>
      <p:pic>
        <p:nvPicPr>
          <p:cNvPr id="18" name="图片 17" descr="图片2"/>
          <p:cNvPicPr>
            <a:picLocks noChangeAspect="1"/>
          </p:cNvPicPr>
          <p:nvPr/>
        </p:nvPicPr>
        <p:blipFill>
          <a:blip r:embed="rId3" cstate="print"/>
          <a:stretch>
            <a:fillRect/>
          </a:stretch>
        </p:blipFill>
        <p:spPr>
          <a:xfrm>
            <a:off x="91440" y="10795"/>
            <a:ext cx="2269490" cy="2359660"/>
          </a:xfrm>
          <a:prstGeom prst="rect">
            <a:avLst/>
          </a:prstGeom>
        </p:spPr>
      </p:pic>
      <p:pic>
        <p:nvPicPr>
          <p:cNvPr id="17" name="图片 16" descr="白色LOGO"/>
          <p:cNvPicPr>
            <a:picLocks noChangeAspect="1"/>
          </p:cNvPicPr>
          <p:nvPr/>
        </p:nvPicPr>
        <p:blipFill>
          <a:blip r:embed="rId4" cstate="print"/>
          <a:stretch>
            <a:fillRect/>
          </a:stretch>
        </p:blipFill>
        <p:spPr>
          <a:xfrm>
            <a:off x="10005695" y="325120"/>
            <a:ext cx="1691005" cy="386080"/>
          </a:xfrm>
          <a:prstGeom prst="rect">
            <a:avLst/>
          </a:prstGeom>
        </p:spPr>
      </p:pic>
      <p:grpSp>
        <p:nvGrpSpPr>
          <p:cNvPr id="5" name="组合 4"/>
          <p:cNvGrpSpPr/>
          <p:nvPr/>
        </p:nvGrpSpPr>
        <p:grpSpPr>
          <a:xfrm>
            <a:off x="361950" y="2043430"/>
            <a:ext cx="11550015" cy="3782695"/>
            <a:chOff x="586" y="2930"/>
            <a:chExt cx="15310" cy="5014"/>
          </a:xfrm>
        </p:grpSpPr>
        <p:grpSp>
          <p:nvGrpSpPr>
            <p:cNvPr id="3" name="组合 2"/>
            <p:cNvGrpSpPr/>
            <p:nvPr/>
          </p:nvGrpSpPr>
          <p:grpSpPr>
            <a:xfrm>
              <a:off x="586" y="2930"/>
              <a:ext cx="7822" cy="5014"/>
              <a:chOff x="830" y="2930"/>
              <a:chExt cx="10461" cy="7238"/>
            </a:xfrm>
          </p:grpSpPr>
          <p:pic>
            <p:nvPicPr>
              <p:cNvPr id="6" name="图片 5" descr="20190412114509095_0001"/>
              <p:cNvPicPr>
                <a:picLocks noChangeAspect="1"/>
              </p:cNvPicPr>
              <p:nvPr/>
            </p:nvPicPr>
            <p:blipFill>
              <a:blip r:embed="rId5" cstate="print"/>
              <a:stretch>
                <a:fillRect/>
              </a:stretch>
            </p:blipFill>
            <p:spPr>
              <a:xfrm>
                <a:off x="830" y="2930"/>
                <a:ext cx="5121" cy="7238"/>
              </a:xfrm>
              <a:prstGeom prst="rect">
                <a:avLst/>
              </a:prstGeom>
            </p:spPr>
          </p:pic>
          <p:pic>
            <p:nvPicPr>
              <p:cNvPr id="7" name="图片 6" descr="20190412114509095_0002"/>
              <p:cNvPicPr>
                <a:picLocks noChangeAspect="1"/>
              </p:cNvPicPr>
              <p:nvPr/>
            </p:nvPicPr>
            <p:blipFill>
              <a:blip r:embed="rId6" cstate="print"/>
              <a:stretch>
                <a:fillRect/>
              </a:stretch>
            </p:blipFill>
            <p:spPr>
              <a:xfrm>
                <a:off x="6170" y="2930"/>
                <a:ext cx="5121" cy="7238"/>
              </a:xfrm>
              <a:prstGeom prst="rect">
                <a:avLst/>
              </a:prstGeom>
            </p:spPr>
          </p:pic>
        </p:grpSp>
        <p:pic>
          <p:nvPicPr>
            <p:cNvPr id="2" name="图片 1" descr="微信图片_20190418173058"/>
            <p:cNvPicPr>
              <a:picLocks noChangeAspect="1"/>
            </p:cNvPicPr>
            <p:nvPr/>
          </p:nvPicPr>
          <p:blipFill>
            <a:blip r:embed="rId7" cstate="print"/>
            <a:stretch>
              <a:fillRect/>
            </a:stretch>
          </p:blipFill>
          <p:spPr>
            <a:xfrm>
              <a:off x="8620" y="2936"/>
              <a:ext cx="3553" cy="5008"/>
            </a:xfrm>
            <a:prstGeom prst="rect">
              <a:avLst/>
            </a:prstGeom>
          </p:spPr>
        </p:pic>
        <p:pic>
          <p:nvPicPr>
            <p:cNvPr id="4" name="图片 3" descr="微信图片_20190418173047"/>
            <p:cNvPicPr>
              <a:picLocks noChangeAspect="1"/>
            </p:cNvPicPr>
            <p:nvPr/>
          </p:nvPicPr>
          <p:blipFill>
            <a:blip r:embed="rId8" cstate="print"/>
            <a:stretch>
              <a:fillRect/>
            </a:stretch>
          </p:blipFill>
          <p:spPr>
            <a:xfrm>
              <a:off x="12356" y="2936"/>
              <a:ext cx="3540" cy="5008"/>
            </a:xfrm>
            <a:prstGeom prst="rect">
              <a:avLst/>
            </a:prstGeom>
          </p:spPr>
        </p:pic>
      </p:grpSp>
    </p:spTree>
  </p:cSld>
  <p:clrMapOvr>
    <a:masterClrMapping/>
  </p:clrMapOvr>
  <mc:AlternateContent xmlns:mc="http://schemas.openxmlformats.org/markup-compatibility/2006" xmlns:p14="http://schemas.microsoft.com/office/powerpoint/2010/main">
    <mc:Choice Requires="p14">
      <p:transition p14:dur="250" advTm="3000">
        <p:fade/>
      </p:transition>
    </mc:Choice>
    <mc:Fallback xmlns="">
      <p:transition advTm="3000">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图片1"/>
          <p:cNvPicPr>
            <a:picLocks noChangeAspect="1"/>
          </p:cNvPicPr>
          <p:nvPr/>
        </p:nvPicPr>
        <p:blipFill>
          <a:blip r:embed="rId2" cstate="print"/>
          <a:stretch>
            <a:fillRect/>
          </a:stretch>
        </p:blipFill>
        <p:spPr>
          <a:xfrm>
            <a:off x="18415" y="12700"/>
            <a:ext cx="12155170" cy="6833235"/>
          </a:xfrm>
          <a:prstGeom prst="rect">
            <a:avLst/>
          </a:prstGeom>
        </p:spPr>
      </p:pic>
      <p:sp>
        <p:nvSpPr>
          <p:cNvPr id="74" name="文本框 73"/>
          <p:cNvSpPr txBox="1"/>
          <p:nvPr/>
        </p:nvSpPr>
        <p:spPr>
          <a:xfrm>
            <a:off x="-225083" y="2526445"/>
            <a:ext cx="12056012" cy="1445260"/>
          </a:xfrm>
          <a:prstGeom prst="rect">
            <a:avLst/>
          </a:prstGeom>
          <a:noFill/>
        </p:spPr>
        <p:txBody>
          <a:bodyPr wrap="square" rtlCol="0">
            <a:spAutoFit/>
          </a:bodyPr>
          <a:lstStyle/>
          <a:p>
            <a:pPr algn="ctr">
              <a:spcBef>
                <a:spcPct val="20000"/>
              </a:spcBef>
              <a:buClrTx/>
              <a:buSzTx/>
              <a:buFontTx/>
            </a:pPr>
            <a:r>
              <a:rPr kumimoji="1" lang="en-US" altLang="zh-CN" sz="4000" b="1" spc="300" dirty="0">
                <a:ln w="9525" cmpd="sng">
                  <a:solidFill>
                    <a:schemeClr val="accent1"/>
                  </a:solidFill>
                  <a:prstDash val="solid"/>
                </a:ln>
                <a:solidFill>
                  <a:schemeClr val="accent2"/>
                </a:solidFill>
                <a:effectLst>
                  <a:glow rad="38100">
                    <a:schemeClr val="accent1">
                      <a:alpha val="40000"/>
                    </a:schemeClr>
                  </a:glow>
                </a:effectLst>
                <a:latin typeface="微软雅黑" panose="020B0503020204020204" pitchFamily="34" charset="-122"/>
                <a:ea typeface="微软雅黑" panose="020B0503020204020204" pitchFamily="34" charset="-122"/>
                <a:cs typeface="Yuanti SC" charset="-122"/>
              </a:rPr>
              <a:t>清洁度控制流程</a:t>
            </a:r>
          </a:p>
          <a:p>
            <a:pPr algn="ctr">
              <a:spcBef>
                <a:spcPct val="20000"/>
              </a:spcBef>
              <a:buClrTx/>
              <a:buSzTx/>
              <a:buFontTx/>
            </a:pPr>
            <a:r>
              <a:rPr kumimoji="1" lang="en-US" altLang="zh-CN" sz="4000" b="1" spc="300" dirty="0">
                <a:ln w="9525" cmpd="sng">
                  <a:solidFill>
                    <a:schemeClr val="accent1"/>
                  </a:solidFill>
                  <a:prstDash val="solid"/>
                </a:ln>
                <a:solidFill>
                  <a:schemeClr val="accent2"/>
                </a:solidFill>
                <a:effectLst>
                  <a:glow rad="38100">
                    <a:schemeClr val="accent1">
                      <a:alpha val="40000"/>
                    </a:schemeClr>
                  </a:glow>
                </a:effectLst>
                <a:latin typeface="微软雅黑" panose="020B0503020204020204" pitchFamily="34" charset="-122"/>
                <a:ea typeface="微软雅黑" panose="020B0503020204020204" pitchFamily="34" charset="-122"/>
                <a:cs typeface="Yuanti SC" charset="-122"/>
              </a:rPr>
              <a:t>Cleanliness Control Process</a:t>
            </a:r>
          </a:p>
        </p:txBody>
      </p:sp>
      <p:grpSp>
        <p:nvGrpSpPr>
          <p:cNvPr id="75" name="组合 74"/>
          <p:cNvGrpSpPr/>
          <p:nvPr/>
        </p:nvGrpSpPr>
        <p:grpSpPr>
          <a:xfrm>
            <a:off x="1492180" y="3963622"/>
            <a:ext cx="8621486" cy="120471"/>
            <a:chOff x="4525014" y="1502809"/>
            <a:chExt cx="1479550" cy="298450"/>
          </a:xfrm>
          <a:solidFill>
            <a:schemeClr val="tx1">
              <a:lumMod val="65000"/>
              <a:lumOff val="35000"/>
            </a:schemeClr>
          </a:solidFill>
        </p:grpSpPr>
        <p:sp>
          <p:nvSpPr>
            <p:cNvPr id="76" name="Freeform 1889"/>
            <p:cNvSpPr/>
            <p:nvPr/>
          </p:nvSpPr>
          <p:spPr bwMode="auto">
            <a:xfrm>
              <a:off x="4544064" y="1532971"/>
              <a:ext cx="25400" cy="26988"/>
            </a:xfrm>
            <a:custGeom>
              <a:avLst/>
              <a:gdLst>
                <a:gd name="T0" fmla="*/ 5 w 14"/>
                <a:gd name="T1" fmla="*/ 12 h 16"/>
                <a:gd name="T2" fmla="*/ 13 w 14"/>
                <a:gd name="T3" fmla="*/ 8 h 16"/>
                <a:gd name="T4" fmla="*/ 5 w 14"/>
                <a:gd name="T5" fmla="*/ 6 h 16"/>
                <a:gd name="T6" fmla="*/ 3 w 14"/>
                <a:gd name="T7" fmla="*/ 16 h 16"/>
                <a:gd name="T8" fmla="*/ 13 w 14"/>
                <a:gd name="T9" fmla="*/ 10 h 16"/>
                <a:gd name="T10" fmla="*/ 5 w 14"/>
                <a:gd name="T11" fmla="*/ 12 h 16"/>
              </a:gdLst>
              <a:ahLst/>
              <a:cxnLst>
                <a:cxn ang="0">
                  <a:pos x="T0" y="T1"/>
                </a:cxn>
                <a:cxn ang="0">
                  <a:pos x="T2" y="T3"/>
                </a:cxn>
                <a:cxn ang="0">
                  <a:pos x="T4" y="T5"/>
                </a:cxn>
                <a:cxn ang="0">
                  <a:pos x="T6" y="T7"/>
                </a:cxn>
                <a:cxn ang="0">
                  <a:pos x="T8" y="T9"/>
                </a:cxn>
                <a:cxn ang="0">
                  <a:pos x="T10" y="T11"/>
                </a:cxn>
              </a:cxnLst>
              <a:rect l="0" t="0" r="r" b="b"/>
              <a:pathLst>
                <a:path w="14" h="16">
                  <a:moveTo>
                    <a:pt x="5" y="12"/>
                  </a:moveTo>
                  <a:cubicBezTo>
                    <a:pt x="6" y="9"/>
                    <a:pt x="9" y="8"/>
                    <a:pt x="13" y="8"/>
                  </a:cubicBezTo>
                  <a:cubicBezTo>
                    <a:pt x="12" y="0"/>
                    <a:pt x="4" y="11"/>
                    <a:pt x="5" y="6"/>
                  </a:cubicBezTo>
                  <a:cubicBezTo>
                    <a:pt x="0" y="5"/>
                    <a:pt x="4" y="13"/>
                    <a:pt x="3" y="16"/>
                  </a:cubicBezTo>
                  <a:cubicBezTo>
                    <a:pt x="9" y="16"/>
                    <a:pt x="14" y="16"/>
                    <a:pt x="13" y="10"/>
                  </a:cubicBezTo>
                  <a:cubicBezTo>
                    <a:pt x="9" y="9"/>
                    <a:pt x="9" y="12"/>
                    <a:pt x="5"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bg1"/>
                </a:solidFill>
              </a:endParaRPr>
            </a:p>
          </p:txBody>
        </p:sp>
        <p:sp>
          <p:nvSpPr>
            <p:cNvPr id="77" name="Freeform 1890"/>
            <p:cNvSpPr/>
            <p:nvPr/>
          </p:nvSpPr>
          <p:spPr bwMode="auto">
            <a:xfrm>
              <a:off x="5683889" y="1559959"/>
              <a:ext cx="28575" cy="15875"/>
            </a:xfrm>
            <a:custGeom>
              <a:avLst/>
              <a:gdLst>
                <a:gd name="T0" fmla="*/ 16 w 16"/>
                <a:gd name="T1" fmla="*/ 0 h 9"/>
                <a:gd name="T2" fmla="*/ 0 w 16"/>
                <a:gd name="T3" fmla="*/ 4 h 9"/>
                <a:gd name="T4" fmla="*/ 16 w 16"/>
                <a:gd name="T5" fmla="*/ 8 h 9"/>
                <a:gd name="T6" fmla="*/ 16 w 16"/>
                <a:gd name="T7" fmla="*/ 0 h 9"/>
              </a:gdLst>
              <a:ahLst/>
              <a:cxnLst>
                <a:cxn ang="0">
                  <a:pos x="T0" y="T1"/>
                </a:cxn>
                <a:cxn ang="0">
                  <a:pos x="T2" y="T3"/>
                </a:cxn>
                <a:cxn ang="0">
                  <a:pos x="T4" y="T5"/>
                </a:cxn>
                <a:cxn ang="0">
                  <a:pos x="T6" y="T7"/>
                </a:cxn>
              </a:cxnLst>
              <a:rect l="0" t="0" r="r" b="b"/>
              <a:pathLst>
                <a:path w="16" h="9">
                  <a:moveTo>
                    <a:pt x="16" y="0"/>
                  </a:moveTo>
                  <a:cubicBezTo>
                    <a:pt x="11" y="5"/>
                    <a:pt x="7" y="0"/>
                    <a:pt x="0" y="4"/>
                  </a:cubicBezTo>
                  <a:cubicBezTo>
                    <a:pt x="5" y="9"/>
                    <a:pt x="7" y="6"/>
                    <a:pt x="16" y="8"/>
                  </a:cubicBezTo>
                  <a:cubicBezTo>
                    <a:pt x="16" y="5"/>
                    <a:pt x="16" y="2"/>
                    <a:pt x="1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bg1"/>
                </a:solidFill>
              </a:endParaRPr>
            </a:p>
          </p:txBody>
        </p:sp>
        <p:sp>
          <p:nvSpPr>
            <p:cNvPr id="78" name="Freeform 1891"/>
            <p:cNvSpPr/>
            <p:nvPr/>
          </p:nvSpPr>
          <p:spPr bwMode="auto">
            <a:xfrm>
              <a:off x="5496564" y="1710771"/>
              <a:ext cx="20638" cy="15875"/>
            </a:xfrm>
            <a:custGeom>
              <a:avLst/>
              <a:gdLst>
                <a:gd name="T0" fmla="*/ 12 w 12"/>
                <a:gd name="T1" fmla="*/ 5 h 9"/>
                <a:gd name="T2" fmla="*/ 2 w 12"/>
                <a:gd name="T3" fmla="*/ 9 h 9"/>
                <a:gd name="T4" fmla="*/ 12 w 12"/>
                <a:gd name="T5" fmla="*/ 5 h 9"/>
              </a:gdLst>
              <a:ahLst/>
              <a:cxnLst>
                <a:cxn ang="0">
                  <a:pos x="T0" y="T1"/>
                </a:cxn>
                <a:cxn ang="0">
                  <a:pos x="T2" y="T3"/>
                </a:cxn>
                <a:cxn ang="0">
                  <a:pos x="T4" y="T5"/>
                </a:cxn>
              </a:cxnLst>
              <a:rect l="0" t="0" r="r" b="b"/>
              <a:pathLst>
                <a:path w="12" h="9">
                  <a:moveTo>
                    <a:pt x="12" y="5"/>
                  </a:moveTo>
                  <a:cubicBezTo>
                    <a:pt x="11" y="0"/>
                    <a:pt x="0" y="3"/>
                    <a:pt x="2" y="9"/>
                  </a:cubicBezTo>
                  <a:cubicBezTo>
                    <a:pt x="7" y="9"/>
                    <a:pt x="8" y="5"/>
                    <a:pt x="12"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bg1"/>
                </a:solidFill>
              </a:endParaRPr>
            </a:p>
          </p:txBody>
        </p:sp>
        <p:sp>
          <p:nvSpPr>
            <p:cNvPr id="79" name="Freeform 1892"/>
            <p:cNvSpPr/>
            <p:nvPr/>
          </p:nvSpPr>
          <p:spPr bwMode="auto">
            <a:xfrm>
              <a:off x="5642614" y="1718709"/>
              <a:ext cx="34925" cy="12700"/>
            </a:xfrm>
            <a:custGeom>
              <a:avLst/>
              <a:gdLst>
                <a:gd name="T0" fmla="*/ 0 w 20"/>
                <a:gd name="T1" fmla="*/ 3 h 8"/>
                <a:gd name="T2" fmla="*/ 20 w 20"/>
                <a:gd name="T3" fmla="*/ 7 h 8"/>
                <a:gd name="T4" fmla="*/ 0 w 20"/>
                <a:gd name="T5" fmla="*/ 3 h 8"/>
              </a:gdLst>
              <a:ahLst/>
              <a:cxnLst>
                <a:cxn ang="0">
                  <a:pos x="T0" y="T1"/>
                </a:cxn>
                <a:cxn ang="0">
                  <a:pos x="T2" y="T3"/>
                </a:cxn>
                <a:cxn ang="0">
                  <a:pos x="T4" y="T5"/>
                </a:cxn>
              </a:cxnLst>
              <a:rect l="0" t="0" r="r" b="b"/>
              <a:pathLst>
                <a:path w="20" h="8">
                  <a:moveTo>
                    <a:pt x="0" y="3"/>
                  </a:moveTo>
                  <a:cubicBezTo>
                    <a:pt x="2" y="8"/>
                    <a:pt x="12" y="6"/>
                    <a:pt x="20" y="7"/>
                  </a:cubicBezTo>
                  <a:cubicBezTo>
                    <a:pt x="15" y="0"/>
                    <a:pt x="10" y="1"/>
                    <a:pt x="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bg1"/>
                </a:solidFill>
              </a:endParaRPr>
            </a:p>
          </p:txBody>
        </p:sp>
        <p:sp>
          <p:nvSpPr>
            <p:cNvPr id="80" name="Freeform 1893"/>
            <p:cNvSpPr/>
            <p:nvPr/>
          </p:nvSpPr>
          <p:spPr bwMode="auto">
            <a:xfrm>
              <a:off x="5601339" y="1710771"/>
              <a:ext cx="31750" cy="19050"/>
            </a:xfrm>
            <a:custGeom>
              <a:avLst/>
              <a:gdLst>
                <a:gd name="T0" fmla="*/ 18 w 18"/>
                <a:gd name="T1" fmla="*/ 5 h 11"/>
                <a:gd name="T2" fmla="*/ 0 w 18"/>
                <a:gd name="T3" fmla="*/ 11 h 11"/>
                <a:gd name="T4" fmla="*/ 18 w 18"/>
                <a:gd name="T5" fmla="*/ 5 h 11"/>
              </a:gdLst>
              <a:ahLst/>
              <a:cxnLst>
                <a:cxn ang="0">
                  <a:pos x="T0" y="T1"/>
                </a:cxn>
                <a:cxn ang="0">
                  <a:pos x="T2" y="T3"/>
                </a:cxn>
                <a:cxn ang="0">
                  <a:pos x="T4" y="T5"/>
                </a:cxn>
              </a:cxnLst>
              <a:rect l="0" t="0" r="r" b="b"/>
              <a:pathLst>
                <a:path w="18" h="11">
                  <a:moveTo>
                    <a:pt x="18" y="5"/>
                  </a:moveTo>
                  <a:cubicBezTo>
                    <a:pt x="10" y="9"/>
                    <a:pt x="1" y="0"/>
                    <a:pt x="0" y="11"/>
                  </a:cubicBezTo>
                  <a:cubicBezTo>
                    <a:pt x="6" y="9"/>
                    <a:pt x="17" y="11"/>
                    <a:pt x="18"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bg1"/>
                </a:solidFill>
              </a:endParaRPr>
            </a:p>
          </p:txBody>
        </p:sp>
        <p:sp>
          <p:nvSpPr>
            <p:cNvPr id="81" name="Freeform 1894"/>
            <p:cNvSpPr/>
            <p:nvPr/>
          </p:nvSpPr>
          <p:spPr bwMode="auto">
            <a:xfrm>
              <a:off x="4894902" y="1723471"/>
              <a:ext cx="41275" cy="19050"/>
            </a:xfrm>
            <a:custGeom>
              <a:avLst/>
              <a:gdLst>
                <a:gd name="T0" fmla="*/ 16 w 24"/>
                <a:gd name="T1" fmla="*/ 0 h 11"/>
                <a:gd name="T2" fmla="*/ 6 w 24"/>
                <a:gd name="T3" fmla="*/ 2 h 11"/>
                <a:gd name="T4" fmla="*/ 6 w 24"/>
                <a:gd name="T5" fmla="*/ 10 h 11"/>
                <a:gd name="T6" fmla="*/ 24 w 24"/>
                <a:gd name="T7" fmla="*/ 6 h 11"/>
                <a:gd name="T8" fmla="*/ 16 w 24"/>
                <a:gd name="T9" fmla="*/ 0 h 11"/>
              </a:gdLst>
              <a:ahLst/>
              <a:cxnLst>
                <a:cxn ang="0">
                  <a:pos x="T0" y="T1"/>
                </a:cxn>
                <a:cxn ang="0">
                  <a:pos x="T2" y="T3"/>
                </a:cxn>
                <a:cxn ang="0">
                  <a:pos x="T4" y="T5"/>
                </a:cxn>
                <a:cxn ang="0">
                  <a:pos x="T6" y="T7"/>
                </a:cxn>
                <a:cxn ang="0">
                  <a:pos x="T8" y="T9"/>
                </a:cxn>
              </a:cxnLst>
              <a:rect l="0" t="0" r="r" b="b"/>
              <a:pathLst>
                <a:path w="24" h="11">
                  <a:moveTo>
                    <a:pt x="16" y="0"/>
                  </a:moveTo>
                  <a:cubicBezTo>
                    <a:pt x="13" y="0"/>
                    <a:pt x="8" y="7"/>
                    <a:pt x="6" y="2"/>
                  </a:cubicBezTo>
                  <a:cubicBezTo>
                    <a:pt x="0" y="3"/>
                    <a:pt x="8" y="6"/>
                    <a:pt x="6" y="10"/>
                  </a:cubicBezTo>
                  <a:cubicBezTo>
                    <a:pt x="10" y="2"/>
                    <a:pt x="18" y="11"/>
                    <a:pt x="24" y="6"/>
                  </a:cubicBezTo>
                  <a:cubicBezTo>
                    <a:pt x="23" y="1"/>
                    <a:pt x="15" y="5"/>
                    <a:pt x="1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bg1"/>
                </a:solidFill>
              </a:endParaRPr>
            </a:p>
          </p:txBody>
        </p:sp>
        <p:sp>
          <p:nvSpPr>
            <p:cNvPr id="82" name="Freeform 1895"/>
            <p:cNvSpPr/>
            <p:nvPr/>
          </p:nvSpPr>
          <p:spPr bwMode="auto">
            <a:xfrm>
              <a:off x="5510852" y="1744109"/>
              <a:ext cx="26988" cy="19050"/>
            </a:xfrm>
            <a:custGeom>
              <a:avLst/>
              <a:gdLst>
                <a:gd name="T0" fmla="*/ 0 w 16"/>
                <a:gd name="T1" fmla="*/ 0 h 11"/>
                <a:gd name="T2" fmla="*/ 0 w 16"/>
                <a:gd name="T3" fmla="*/ 8 h 11"/>
                <a:gd name="T4" fmla="*/ 16 w 16"/>
                <a:gd name="T5" fmla="*/ 8 h 11"/>
                <a:gd name="T6" fmla="*/ 0 w 16"/>
                <a:gd name="T7" fmla="*/ 0 h 11"/>
              </a:gdLst>
              <a:ahLst/>
              <a:cxnLst>
                <a:cxn ang="0">
                  <a:pos x="T0" y="T1"/>
                </a:cxn>
                <a:cxn ang="0">
                  <a:pos x="T2" y="T3"/>
                </a:cxn>
                <a:cxn ang="0">
                  <a:pos x="T4" y="T5"/>
                </a:cxn>
                <a:cxn ang="0">
                  <a:pos x="T6" y="T7"/>
                </a:cxn>
              </a:cxnLst>
              <a:rect l="0" t="0" r="r" b="b"/>
              <a:pathLst>
                <a:path w="16" h="11">
                  <a:moveTo>
                    <a:pt x="0" y="0"/>
                  </a:moveTo>
                  <a:cubicBezTo>
                    <a:pt x="0" y="2"/>
                    <a:pt x="0" y="5"/>
                    <a:pt x="0" y="8"/>
                  </a:cubicBezTo>
                  <a:cubicBezTo>
                    <a:pt x="3" y="11"/>
                    <a:pt x="9" y="6"/>
                    <a:pt x="16" y="8"/>
                  </a:cubicBezTo>
                  <a:cubicBezTo>
                    <a:pt x="16" y="0"/>
                    <a:pt x="6" y="2"/>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bg1"/>
                </a:solidFill>
              </a:endParaRPr>
            </a:p>
          </p:txBody>
        </p:sp>
        <p:sp>
          <p:nvSpPr>
            <p:cNvPr id="83" name="Freeform 1896"/>
            <p:cNvSpPr/>
            <p:nvPr/>
          </p:nvSpPr>
          <p:spPr bwMode="auto">
            <a:xfrm>
              <a:off x="4745677" y="1758396"/>
              <a:ext cx="26988" cy="12700"/>
            </a:xfrm>
            <a:custGeom>
              <a:avLst/>
              <a:gdLst>
                <a:gd name="T0" fmla="*/ 7 w 15"/>
                <a:gd name="T1" fmla="*/ 0 h 8"/>
                <a:gd name="T2" fmla="*/ 11 w 15"/>
                <a:gd name="T3" fmla="*/ 8 h 8"/>
                <a:gd name="T4" fmla="*/ 15 w 15"/>
                <a:gd name="T5" fmla="*/ 6 h 8"/>
                <a:gd name="T6" fmla="*/ 15 w 15"/>
                <a:gd name="T7" fmla="*/ 2 h 8"/>
                <a:gd name="T8" fmla="*/ 7 w 15"/>
                <a:gd name="T9" fmla="*/ 0 h 8"/>
              </a:gdLst>
              <a:ahLst/>
              <a:cxnLst>
                <a:cxn ang="0">
                  <a:pos x="T0" y="T1"/>
                </a:cxn>
                <a:cxn ang="0">
                  <a:pos x="T2" y="T3"/>
                </a:cxn>
                <a:cxn ang="0">
                  <a:pos x="T4" y="T5"/>
                </a:cxn>
                <a:cxn ang="0">
                  <a:pos x="T6" y="T7"/>
                </a:cxn>
                <a:cxn ang="0">
                  <a:pos x="T8" y="T9"/>
                </a:cxn>
              </a:cxnLst>
              <a:rect l="0" t="0" r="r" b="b"/>
              <a:pathLst>
                <a:path w="15" h="8">
                  <a:moveTo>
                    <a:pt x="7" y="0"/>
                  </a:moveTo>
                  <a:cubicBezTo>
                    <a:pt x="0" y="7"/>
                    <a:pt x="13" y="2"/>
                    <a:pt x="11" y="8"/>
                  </a:cubicBezTo>
                  <a:cubicBezTo>
                    <a:pt x="13" y="7"/>
                    <a:pt x="13" y="6"/>
                    <a:pt x="15" y="6"/>
                  </a:cubicBezTo>
                  <a:cubicBezTo>
                    <a:pt x="15" y="4"/>
                    <a:pt x="15" y="3"/>
                    <a:pt x="15" y="2"/>
                  </a:cubicBezTo>
                  <a:cubicBezTo>
                    <a:pt x="12" y="2"/>
                    <a:pt x="7" y="3"/>
                    <a:pt x="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bg1"/>
                </a:solidFill>
              </a:endParaRPr>
            </a:p>
          </p:txBody>
        </p:sp>
        <p:sp>
          <p:nvSpPr>
            <p:cNvPr id="84" name="Freeform 1897"/>
            <p:cNvSpPr/>
            <p:nvPr/>
          </p:nvSpPr>
          <p:spPr bwMode="auto">
            <a:xfrm>
              <a:off x="5552127" y="1759984"/>
              <a:ext cx="47625" cy="20638"/>
            </a:xfrm>
            <a:custGeom>
              <a:avLst/>
              <a:gdLst>
                <a:gd name="T0" fmla="*/ 0 w 28"/>
                <a:gd name="T1" fmla="*/ 7 h 12"/>
                <a:gd name="T2" fmla="*/ 0 w 28"/>
                <a:gd name="T3" fmla="*/ 7 h 12"/>
              </a:gdLst>
              <a:ahLst/>
              <a:cxnLst>
                <a:cxn ang="0">
                  <a:pos x="T0" y="T1"/>
                </a:cxn>
                <a:cxn ang="0">
                  <a:pos x="T2" y="T3"/>
                </a:cxn>
              </a:cxnLst>
              <a:rect l="0" t="0" r="r" b="b"/>
              <a:pathLst>
                <a:path w="28" h="12">
                  <a:moveTo>
                    <a:pt x="0" y="7"/>
                  </a:moveTo>
                  <a:cubicBezTo>
                    <a:pt x="11" y="12"/>
                    <a:pt x="28" y="0"/>
                    <a:pt x="0"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bg1"/>
                </a:solidFill>
              </a:endParaRPr>
            </a:p>
          </p:txBody>
        </p:sp>
        <p:sp>
          <p:nvSpPr>
            <p:cNvPr id="85" name="Freeform 1898"/>
            <p:cNvSpPr>
              <a:spLocks noEditPoints="1"/>
            </p:cNvSpPr>
            <p:nvPr/>
          </p:nvSpPr>
          <p:spPr bwMode="auto">
            <a:xfrm>
              <a:off x="4588514" y="1502809"/>
              <a:ext cx="1416050" cy="266700"/>
            </a:xfrm>
            <a:custGeom>
              <a:avLst/>
              <a:gdLst>
                <a:gd name="T0" fmla="*/ 747 w 822"/>
                <a:gd name="T1" fmla="*/ 57 h 155"/>
                <a:gd name="T2" fmla="*/ 751 w 822"/>
                <a:gd name="T3" fmla="*/ 51 h 155"/>
                <a:gd name="T4" fmla="*/ 761 w 822"/>
                <a:gd name="T5" fmla="*/ 55 h 155"/>
                <a:gd name="T6" fmla="*/ 731 w 822"/>
                <a:gd name="T7" fmla="*/ 71 h 155"/>
                <a:gd name="T8" fmla="*/ 804 w 822"/>
                <a:gd name="T9" fmla="*/ 69 h 155"/>
                <a:gd name="T10" fmla="*/ 814 w 822"/>
                <a:gd name="T11" fmla="*/ 75 h 155"/>
                <a:gd name="T12" fmla="*/ 761 w 822"/>
                <a:gd name="T13" fmla="*/ 101 h 155"/>
                <a:gd name="T14" fmla="*/ 723 w 822"/>
                <a:gd name="T15" fmla="*/ 138 h 155"/>
                <a:gd name="T16" fmla="*/ 594 w 822"/>
                <a:gd name="T17" fmla="*/ 142 h 155"/>
                <a:gd name="T18" fmla="*/ 578 w 822"/>
                <a:gd name="T19" fmla="*/ 148 h 155"/>
                <a:gd name="T20" fmla="*/ 527 w 822"/>
                <a:gd name="T21" fmla="*/ 134 h 155"/>
                <a:gd name="T22" fmla="*/ 466 w 822"/>
                <a:gd name="T23" fmla="*/ 152 h 155"/>
                <a:gd name="T24" fmla="*/ 170 w 822"/>
                <a:gd name="T25" fmla="*/ 152 h 155"/>
                <a:gd name="T26" fmla="*/ 145 w 822"/>
                <a:gd name="T27" fmla="*/ 134 h 155"/>
                <a:gd name="T28" fmla="*/ 145 w 822"/>
                <a:gd name="T29" fmla="*/ 122 h 155"/>
                <a:gd name="T30" fmla="*/ 91 w 822"/>
                <a:gd name="T31" fmla="*/ 134 h 155"/>
                <a:gd name="T32" fmla="*/ 73 w 822"/>
                <a:gd name="T33" fmla="*/ 113 h 155"/>
                <a:gd name="T34" fmla="*/ 6 w 822"/>
                <a:gd name="T35" fmla="*/ 126 h 155"/>
                <a:gd name="T36" fmla="*/ 32 w 822"/>
                <a:gd name="T37" fmla="*/ 101 h 155"/>
                <a:gd name="T38" fmla="*/ 34 w 822"/>
                <a:gd name="T39" fmla="*/ 101 h 155"/>
                <a:gd name="T40" fmla="*/ 26 w 822"/>
                <a:gd name="T41" fmla="*/ 87 h 155"/>
                <a:gd name="T42" fmla="*/ 14 w 822"/>
                <a:gd name="T43" fmla="*/ 79 h 155"/>
                <a:gd name="T44" fmla="*/ 4 w 822"/>
                <a:gd name="T45" fmla="*/ 75 h 155"/>
                <a:gd name="T46" fmla="*/ 22 w 822"/>
                <a:gd name="T47" fmla="*/ 47 h 155"/>
                <a:gd name="T48" fmla="*/ 32 w 822"/>
                <a:gd name="T49" fmla="*/ 41 h 155"/>
                <a:gd name="T50" fmla="*/ 63 w 822"/>
                <a:gd name="T51" fmla="*/ 35 h 155"/>
                <a:gd name="T52" fmla="*/ 89 w 822"/>
                <a:gd name="T53" fmla="*/ 27 h 155"/>
                <a:gd name="T54" fmla="*/ 137 w 822"/>
                <a:gd name="T55" fmla="*/ 19 h 155"/>
                <a:gd name="T56" fmla="*/ 162 w 822"/>
                <a:gd name="T57" fmla="*/ 27 h 155"/>
                <a:gd name="T58" fmla="*/ 456 w 822"/>
                <a:gd name="T59" fmla="*/ 16 h 155"/>
                <a:gd name="T60" fmla="*/ 553 w 822"/>
                <a:gd name="T61" fmla="*/ 6 h 155"/>
                <a:gd name="T62" fmla="*/ 594 w 822"/>
                <a:gd name="T63" fmla="*/ 14 h 155"/>
                <a:gd name="T64" fmla="*/ 658 w 822"/>
                <a:gd name="T65" fmla="*/ 31 h 155"/>
                <a:gd name="T66" fmla="*/ 703 w 822"/>
                <a:gd name="T67" fmla="*/ 49 h 155"/>
                <a:gd name="T68" fmla="*/ 145 w 822"/>
                <a:gd name="T69" fmla="*/ 35 h 155"/>
                <a:gd name="T70" fmla="*/ 652 w 822"/>
                <a:gd name="T71" fmla="*/ 33 h 155"/>
                <a:gd name="T72" fmla="*/ 69 w 822"/>
                <a:gd name="T73" fmla="*/ 45 h 155"/>
                <a:gd name="T74" fmla="*/ 54 w 822"/>
                <a:gd name="T75" fmla="*/ 41 h 155"/>
                <a:gd name="T76" fmla="*/ 34 w 822"/>
                <a:gd name="T77" fmla="*/ 57 h 155"/>
                <a:gd name="T78" fmla="*/ 73 w 822"/>
                <a:gd name="T79" fmla="*/ 51 h 155"/>
                <a:gd name="T80" fmla="*/ 95 w 822"/>
                <a:gd name="T81" fmla="*/ 47 h 155"/>
                <a:gd name="T82" fmla="*/ 125 w 822"/>
                <a:gd name="T83" fmla="*/ 43 h 155"/>
                <a:gd name="T84" fmla="*/ 808 w 822"/>
                <a:gd name="T85" fmla="*/ 73 h 155"/>
                <a:gd name="T86" fmla="*/ 733 w 822"/>
                <a:gd name="T87" fmla="*/ 89 h 155"/>
                <a:gd name="T88" fmla="*/ 727 w 822"/>
                <a:gd name="T89" fmla="*/ 101 h 155"/>
                <a:gd name="T90" fmla="*/ 210 w 822"/>
                <a:gd name="T91" fmla="*/ 132 h 155"/>
                <a:gd name="T92" fmla="*/ 220 w 822"/>
                <a:gd name="T93" fmla="*/ 122 h 155"/>
                <a:gd name="T94" fmla="*/ 539 w 822"/>
                <a:gd name="T95" fmla="*/ 126 h 155"/>
                <a:gd name="T96" fmla="*/ 448 w 822"/>
                <a:gd name="T97" fmla="*/ 126 h 155"/>
                <a:gd name="T98" fmla="*/ 265 w 822"/>
                <a:gd name="T99" fmla="*/ 130 h 155"/>
                <a:gd name="T100" fmla="*/ 232 w 822"/>
                <a:gd name="T101" fmla="*/ 134 h 155"/>
                <a:gd name="T102" fmla="*/ 446 w 822"/>
                <a:gd name="T103" fmla="*/ 130 h 155"/>
                <a:gd name="T104" fmla="*/ 612 w 822"/>
                <a:gd name="T105" fmla="*/ 128 h 155"/>
                <a:gd name="T106" fmla="*/ 194 w 822"/>
                <a:gd name="T107" fmla="*/ 128 h 155"/>
                <a:gd name="T108" fmla="*/ 194 w 822"/>
                <a:gd name="T109" fmla="*/ 128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822" h="155">
                  <a:moveTo>
                    <a:pt x="703" y="49"/>
                  </a:moveTo>
                  <a:cubicBezTo>
                    <a:pt x="716" y="47"/>
                    <a:pt x="731" y="50"/>
                    <a:pt x="745" y="51"/>
                  </a:cubicBezTo>
                  <a:cubicBezTo>
                    <a:pt x="744" y="51"/>
                    <a:pt x="739" y="57"/>
                    <a:pt x="743" y="57"/>
                  </a:cubicBezTo>
                  <a:cubicBezTo>
                    <a:pt x="744" y="54"/>
                    <a:pt x="745" y="56"/>
                    <a:pt x="747" y="57"/>
                  </a:cubicBezTo>
                  <a:cubicBezTo>
                    <a:pt x="742" y="54"/>
                    <a:pt x="750" y="44"/>
                    <a:pt x="751" y="49"/>
                  </a:cubicBezTo>
                  <a:cubicBezTo>
                    <a:pt x="746" y="49"/>
                    <a:pt x="751" y="55"/>
                    <a:pt x="753" y="55"/>
                  </a:cubicBezTo>
                  <a:cubicBezTo>
                    <a:pt x="754" y="52"/>
                    <a:pt x="757" y="51"/>
                    <a:pt x="757" y="49"/>
                  </a:cubicBezTo>
                  <a:cubicBezTo>
                    <a:pt x="754" y="48"/>
                    <a:pt x="752" y="57"/>
                    <a:pt x="751" y="51"/>
                  </a:cubicBezTo>
                  <a:cubicBezTo>
                    <a:pt x="755" y="48"/>
                    <a:pt x="758" y="45"/>
                    <a:pt x="765" y="47"/>
                  </a:cubicBezTo>
                  <a:cubicBezTo>
                    <a:pt x="767" y="49"/>
                    <a:pt x="767" y="54"/>
                    <a:pt x="769" y="57"/>
                  </a:cubicBezTo>
                  <a:cubicBezTo>
                    <a:pt x="761" y="55"/>
                    <a:pt x="771" y="61"/>
                    <a:pt x="765" y="61"/>
                  </a:cubicBezTo>
                  <a:cubicBezTo>
                    <a:pt x="766" y="58"/>
                    <a:pt x="755" y="57"/>
                    <a:pt x="761" y="55"/>
                  </a:cubicBezTo>
                  <a:cubicBezTo>
                    <a:pt x="762" y="58"/>
                    <a:pt x="765" y="55"/>
                    <a:pt x="765" y="53"/>
                  </a:cubicBezTo>
                  <a:cubicBezTo>
                    <a:pt x="758" y="56"/>
                    <a:pt x="758" y="57"/>
                    <a:pt x="749" y="59"/>
                  </a:cubicBezTo>
                  <a:cubicBezTo>
                    <a:pt x="749" y="59"/>
                    <a:pt x="729" y="57"/>
                    <a:pt x="723" y="67"/>
                  </a:cubicBezTo>
                  <a:cubicBezTo>
                    <a:pt x="728" y="66"/>
                    <a:pt x="727" y="71"/>
                    <a:pt x="731" y="71"/>
                  </a:cubicBezTo>
                  <a:cubicBezTo>
                    <a:pt x="731" y="64"/>
                    <a:pt x="735" y="71"/>
                    <a:pt x="737" y="65"/>
                  </a:cubicBezTo>
                  <a:cubicBezTo>
                    <a:pt x="738" y="68"/>
                    <a:pt x="740" y="70"/>
                    <a:pt x="743" y="71"/>
                  </a:cubicBezTo>
                  <a:cubicBezTo>
                    <a:pt x="746" y="66"/>
                    <a:pt x="761" y="71"/>
                    <a:pt x="767" y="73"/>
                  </a:cubicBezTo>
                  <a:cubicBezTo>
                    <a:pt x="778" y="67"/>
                    <a:pt x="792" y="71"/>
                    <a:pt x="804" y="69"/>
                  </a:cubicBezTo>
                  <a:cubicBezTo>
                    <a:pt x="800" y="67"/>
                    <a:pt x="793" y="72"/>
                    <a:pt x="798" y="73"/>
                  </a:cubicBezTo>
                  <a:cubicBezTo>
                    <a:pt x="808" y="70"/>
                    <a:pt x="814" y="64"/>
                    <a:pt x="816" y="71"/>
                  </a:cubicBezTo>
                  <a:cubicBezTo>
                    <a:pt x="816" y="70"/>
                    <a:pt x="816" y="69"/>
                    <a:pt x="814" y="69"/>
                  </a:cubicBezTo>
                  <a:cubicBezTo>
                    <a:pt x="814" y="73"/>
                    <a:pt x="822" y="79"/>
                    <a:pt x="814" y="75"/>
                  </a:cubicBezTo>
                  <a:cubicBezTo>
                    <a:pt x="813" y="80"/>
                    <a:pt x="820" y="77"/>
                    <a:pt x="820" y="81"/>
                  </a:cubicBezTo>
                  <a:cubicBezTo>
                    <a:pt x="809" y="85"/>
                    <a:pt x="795" y="99"/>
                    <a:pt x="786" y="89"/>
                  </a:cubicBezTo>
                  <a:cubicBezTo>
                    <a:pt x="775" y="90"/>
                    <a:pt x="779" y="94"/>
                    <a:pt x="771" y="89"/>
                  </a:cubicBezTo>
                  <a:cubicBezTo>
                    <a:pt x="769" y="94"/>
                    <a:pt x="760" y="93"/>
                    <a:pt x="761" y="101"/>
                  </a:cubicBezTo>
                  <a:cubicBezTo>
                    <a:pt x="739" y="103"/>
                    <a:pt x="717" y="102"/>
                    <a:pt x="697" y="111"/>
                  </a:cubicBezTo>
                  <a:cubicBezTo>
                    <a:pt x="709" y="108"/>
                    <a:pt x="742" y="114"/>
                    <a:pt x="751" y="124"/>
                  </a:cubicBezTo>
                  <a:cubicBezTo>
                    <a:pt x="749" y="124"/>
                    <a:pt x="747" y="126"/>
                    <a:pt x="747" y="130"/>
                  </a:cubicBezTo>
                  <a:cubicBezTo>
                    <a:pt x="735" y="128"/>
                    <a:pt x="730" y="134"/>
                    <a:pt x="723" y="138"/>
                  </a:cubicBezTo>
                  <a:cubicBezTo>
                    <a:pt x="721" y="131"/>
                    <a:pt x="718" y="138"/>
                    <a:pt x="715" y="132"/>
                  </a:cubicBezTo>
                  <a:cubicBezTo>
                    <a:pt x="704" y="142"/>
                    <a:pt x="692" y="125"/>
                    <a:pt x="674" y="136"/>
                  </a:cubicBezTo>
                  <a:cubicBezTo>
                    <a:pt x="680" y="134"/>
                    <a:pt x="678" y="140"/>
                    <a:pt x="681" y="142"/>
                  </a:cubicBezTo>
                  <a:cubicBezTo>
                    <a:pt x="653" y="150"/>
                    <a:pt x="614" y="138"/>
                    <a:pt x="594" y="142"/>
                  </a:cubicBezTo>
                  <a:cubicBezTo>
                    <a:pt x="594" y="146"/>
                    <a:pt x="601" y="145"/>
                    <a:pt x="600" y="152"/>
                  </a:cubicBezTo>
                  <a:cubicBezTo>
                    <a:pt x="595" y="149"/>
                    <a:pt x="595" y="143"/>
                    <a:pt x="588" y="152"/>
                  </a:cubicBezTo>
                  <a:cubicBezTo>
                    <a:pt x="582" y="149"/>
                    <a:pt x="589" y="140"/>
                    <a:pt x="586" y="140"/>
                  </a:cubicBezTo>
                  <a:cubicBezTo>
                    <a:pt x="583" y="143"/>
                    <a:pt x="577" y="142"/>
                    <a:pt x="578" y="148"/>
                  </a:cubicBezTo>
                  <a:cubicBezTo>
                    <a:pt x="571" y="149"/>
                    <a:pt x="569" y="146"/>
                    <a:pt x="565" y="144"/>
                  </a:cubicBezTo>
                  <a:cubicBezTo>
                    <a:pt x="563" y="146"/>
                    <a:pt x="558" y="155"/>
                    <a:pt x="555" y="150"/>
                  </a:cubicBezTo>
                  <a:cubicBezTo>
                    <a:pt x="558" y="148"/>
                    <a:pt x="548" y="144"/>
                    <a:pt x="553" y="138"/>
                  </a:cubicBezTo>
                  <a:cubicBezTo>
                    <a:pt x="538" y="134"/>
                    <a:pt x="532" y="142"/>
                    <a:pt x="527" y="134"/>
                  </a:cubicBezTo>
                  <a:cubicBezTo>
                    <a:pt x="528" y="138"/>
                    <a:pt x="524" y="138"/>
                    <a:pt x="523" y="140"/>
                  </a:cubicBezTo>
                  <a:cubicBezTo>
                    <a:pt x="525" y="140"/>
                    <a:pt x="528" y="140"/>
                    <a:pt x="527" y="144"/>
                  </a:cubicBezTo>
                  <a:cubicBezTo>
                    <a:pt x="523" y="147"/>
                    <a:pt x="516" y="147"/>
                    <a:pt x="513" y="152"/>
                  </a:cubicBezTo>
                  <a:cubicBezTo>
                    <a:pt x="501" y="142"/>
                    <a:pt x="475" y="148"/>
                    <a:pt x="466" y="152"/>
                  </a:cubicBezTo>
                  <a:cubicBezTo>
                    <a:pt x="465" y="149"/>
                    <a:pt x="464" y="147"/>
                    <a:pt x="462" y="146"/>
                  </a:cubicBezTo>
                  <a:cubicBezTo>
                    <a:pt x="431" y="151"/>
                    <a:pt x="385" y="145"/>
                    <a:pt x="351" y="146"/>
                  </a:cubicBezTo>
                  <a:cubicBezTo>
                    <a:pt x="342" y="146"/>
                    <a:pt x="328" y="151"/>
                    <a:pt x="329" y="144"/>
                  </a:cubicBezTo>
                  <a:cubicBezTo>
                    <a:pt x="277" y="155"/>
                    <a:pt x="226" y="140"/>
                    <a:pt x="170" y="152"/>
                  </a:cubicBezTo>
                  <a:cubicBezTo>
                    <a:pt x="169" y="144"/>
                    <a:pt x="164" y="154"/>
                    <a:pt x="168" y="144"/>
                  </a:cubicBezTo>
                  <a:cubicBezTo>
                    <a:pt x="166" y="145"/>
                    <a:pt x="156" y="149"/>
                    <a:pt x="162" y="146"/>
                  </a:cubicBezTo>
                  <a:cubicBezTo>
                    <a:pt x="165" y="142"/>
                    <a:pt x="169" y="138"/>
                    <a:pt x="174" y="136"/>
                  </a:cubicBezTo>
                  <a:cubicBezTo>
                    <a:pt x="163" y="129"/>
                    <a:pt x="157" y="128"/>
                    <a:pt x="145" y="134"/>
                  </a:cubicBezTo>
                  <a:cubicBezTo>
                    <a:pt x="145" y="127"/>
                    <a:pt x="140" y="134"/>
                    <a:pt x="139" y="130"/>
                  </a:cubicBezTo>
                  <a:cubicBezTo>
                    <a:pt x="142" y="130"/>
                    <a:pt x="147" y="123"/>
                    <a:pt x="147" y="128"/>
                  </a:cubicBezTo>
                  <a:cubicBezTo>
                    <a:pt x="145" y="128"/>
                    <a:pt x="145" y="131"/>
                    <a:pt x="147" y="132"/>
                  </a:cubicBezTo>
                  <a:cubicBezTo>
                    <a:pt x="148" y="126"/>
                    <a:pt x="150" y="125"/>
                    <a:pt x="145" y="122"/>
                  </a:cubicBezTo>
                  <a:cubicBezTo>
                    <a:pt x="142" y="126"/>
                    <a:pt x="132" y="124"/>
                    <a:pt x="133" y="134"/>
                  </a:cubicBezTo>
                  <a:cubicBezTo>
                    <a:pt x="126" y="134"/>
                    <a:pt x="133" y="127"/>
                    <a:pt x="125" y="126"/>
                  </a:cubicBezTo>
                  <a:cubicBezTo>
                    <a:pt x="125" y="135"/>
                    <a:pt x="113" y="135"/>
                    <a:pt x="103" y="128"/>
                  </a:cubicBezTo>
                  <a:cubicBezTo>
                    <a:pt x="106" y="143"/>
                    <a:pt x="78" y="136"/>
                    <a:pt x="91" y="134"/>
                  </a:cubicBezTo>
                  <a:cubicBezTo>
                    <a:pt x="87" y="131"/>
                    <a:pt x="81" y="135"/>
                    <a:pt x="79" y="128"/>
                  </a:cubicBezTo>
                  <a:cubicBezTo>
                    <a:pt x="87" y="132"/>
                    <a:pt x="86" y="124"/>
                    <a:pt x="81" y="122"/>
                  </a:cubicBezTo>
                  <a:cubicBezTo>
                    <a:pt x="87" y="131"/>
                    <a:pt x="68" y="120"/>
                    <a:pt x="79" y="117"/>
                  </a:cubicBezTo>
                  <a:cubicBezTo>
                    <a:pt x="75" y="118"/>
                    <a:pt x="75" y="115"/>
                    <a:pt x="73" y="113"/>
                  </a:cubicBezTo>
                  <a:cubicBezTo>
                    <a:pt x="66" y="118"/>
                    <a:pt x="51" y="118"/>
                    <a:pt x="50" y="126"/>
                  </a:cubicBezTo>
                  <a:cubicBezTo>
                    <a:pt x="48" y="125"/>
                    <a:pt x="49" y="117"/>
                    <a:pt x="42" y="115"/>
                  </a:cubicBezTo>
                  <a:cubicBezTo>
                    <a:pt x="42" y="117"/>
                    <a:pt x="45" y="120"/>
                    <a:pt x="42" y="119"/>
                  </a:cubicBezTo>
                  <a:cubicBezTo>
                    <a:pt x="33" y="117"/>
                    <a:pt x="17" y="122"/>
                    <a:pt x="6" y="126"/>
                  </a:cubicBezTo>
                  <a:cubicBezTo>
                    <a:pt x="8" y="119"/>
                    <a:pt x="1" y="121"/>
                    <a:pt x="0" y="117"/>
                  </a:cubicBezTo>
                  <a:cubicBezTo>
                    <a:pt x="3" y="117"/>
                    <a:pt x="4" y="118"/>
                    <a:pt x="6" y="119"/>
                  </a:cubicBezTo>
                  <a:cubicBezTo>
                    <a:pt x="0" y="113"/>
                    <a:pt x="7" y="112"/>
                    <a:pt x="6" y="103"/>
                  </a:cubicBezTo>
                  <a:cubicBezTo>
                    <a:pt x="15" y="103"/>
                    <a:pt x="26" y="113"/>
                    <a:pt x="32" y="101"/>
                  </a:cubicBezTo>
                  <a:cubicBezTo>
                    <a:pt x="35" y="108"/>
                    <a:pt x="51" y="105"/>
                    <a:pt x="54" y="97"/>
                  </a:cubicBezTo>
                  <a:cubicBezTo>
                    <a:pt x="44" y="99"/>
                    <a:pt x="53" y="91"/>
                    <a:pt x="42" y="91"/>
                  </a:cubicBezTo>
                  <a:cubicBezTo>
                    <a:pt x="42" y="95"/>
                    <a:pt x="47" y="99"/>
                    <a:pt x="44" y="101"/>
                  </a:cubicBezTo>
                  <a:cubicBezTo>
                    <a:pt x="43" y="95"/>
                    <a:pt x="39" y="104"/>
                    <a:pt x="34" y="101"/>
                  </a:cubicBezTo>
                  <a:cubicBezTo>
                    <a:pt x="33" y="99"/>
                    <a:pt x="32" y="97"/>
                    <a:pt x="30" y="95"/>
                  </a:cubicBezTo>
                  <a:cubicBezTo>
                    <a:pt x="26" y="97"/>
                    <a:pt x="24" y="101"/>
                    <a:pt x="20" y="103"/>
                  </a:cubicBezTo>
                  <a:cubicBezTo>
                    <a:pt x="19" y="101"/>
                    <a:pt x="18" y="98"/>
                    <a:pt x="20" y="101"/>
                  </a:cubicBezTo>
                  <a:cubicBezTo>
                    <a:pt x="27" y="98"/>
                    <a:pt x="20" y="92"/>
                    <a:pt x="26" y="87"/>
                  </a:cubicBezTo>
                  <a:cubicBezTo>
                    <a:pt x="32" y="91"/>
                    <a:pt x="32" y="80"/>
                    <a:pt x="40" y="77"/>
                  </a:cubicBezTo>
                  <a:cubicBezTo>
                    <a:pt x="34" y="80"/>
                    <a:pt x="30" y="76"/>
                    <a:pt x="20" y="77"/>
                  </a:cubicBezTo>
                  <a:cubicBezTo>
                    <a:pt x="20" y="74"/>
                    <a:pt x="21" y="70"/>
                    <a:pt x="18" y="69"/>
                  </a:cubicBezTo>
                  <a:cubicBezTo>
                    <a:pt x="19" y="74"/>
                    <a:pt x="8" y="73"/>
                    <a:pt x="14" y="79"/>
                  </a:cubicBezTo>
                  <a:cubicBezTo>
                    <a:pt x="13" y="76"/>
                    <a:pt x="17" y="74"/>
                    <a:pt x="18" y="77"/>
                  </a:cubicBezTo>
                  <a:cubicBezTo>
                    <a:pt x="17" y="82"/>
                    <a:pt x="1" y="85"/>
                    <a:pt x="6" y="79"/>
                  </a:cubicBezTo>
                  <a:cubicBezTo>
                    <a:pt x="6" y="80"/>
                    <a:pt x="6" y="81"/>
                    <a:pt x="8" y="81"/>
                  </a:cubicBezTo>
                  <a:cubicBezTo>
                    <a:pt x="8" y="78"/>
                    <a:pt x="5" y="78"/>
                    <a:pt x="4" y="75"/>
                  </a:cubicBezTo>
                  <a:cubicBezTo>
                    <a:pt x="7" y="75"/>
                    <a:pt x="8" y="76"/>
                    <a:pt x="10" y="77"/>
                  </a:cubicBezTo>
                  <a:cubicBezTo>
                    <a:pt x="6" y="72"/>
                    <a:pt x="11" y="75"/>
                    <a:pt x="12" y="71"/>
                  </a:cubicBezTo>
                  <a:cubicBezTo>
                    <a:pt x="8" y="69"/>
                    <a:pt x="5" y="77"/>
                    <a:pt x="4" y="71"/>
                  </a:cubicBezTo>
                  <a:cubicBezTo>
                    <a:pt x="13" y="66"/>
                    <a:pt x="17" y="55"/>
                    <a:pt x="22" y="47"/>
                  </a:cubicBezTo>
                  <a:cubicBezTo>
                    <a:pt x="10" y="53"/>
                    <a:pt x="25" y="42"/>
                    <a:pt x="16" y="41"/>
                  </a:cubicBezTo>
                  <a:cubicBezTo>
                    <a:pt x="16" y="43"/>
                    <a:pt x="19" y="44"/>
                    <a:pt x="16" y="45"/>
                  </a:cubicBezTo>
                  <a:cubicBezTo>
                    <a:pt x="15" y="42"/>
                    <a:pt x="13" y="41"/>
                    <a:pt x="14" y="37"/>
                  </a:cubicBezTo>
                  <a:cubicBezTo>
                    <a:pt x="30" y="35"/>
                    <a:pt x="22" y="36"/>
                    <a:pt x="32" y="41"/>
                  </a:cubicBezTo>
                  <a:cubicBezTo>
                    <a:pt x="32" y="30"/>
                    <a:pt x="33" y="38"/>
                    <a:pt x="36" y="41"/>
                  </a:cubicBezTo>
                  <a:cubicBezTo>
                    <a:pt x="35" y="34"/>
                    <a:pt x="39" y="32"/>
                    <a:pt x="40" y="29"/>
                  </a:cubicBezTo>
                  <a:cubicBezTo>
                    <a:pt x="48" y="27"/>
                    <a:pt x="52" y="33"/>
                    <a:pt x="56" y="29"/>
                  </a:cubicBezTo>
                  <a:cubicBezTo>
                    <a:pt x="55" y="34"/>
                    <a:pt x="61" y="33"/>
                    <a:pt x="63" y="35"/>
                  </a:cubicBezTo>
                  <a:cubicBezTo>
                    <a:pt x="62" y="32"/>
                    <a:pt x="59" y="30"/>
                    <a:pt x="63" y="29"/>
                  </a:cubicBezTo>
                  <a:cubicBezTo>
                    <a:pt x="67" y="35"/>
                    <a:pt x="64" y="30"/>
                    <a:pt x="67" y="29"/>
                  </a:cubicBezTo>
                  <a:cubicBezTo>
                    <a:pt x="69" y="36"/>
                    <a:pt x="78" y="24"/>
                    <a:pt x="83" y="35"/>
                  </a:cubicBezTo>
                  <a:cubicBezTo>
                    <a:pt x="80" y="25"/>
                    <a:pt x="94" y="34"/>
                    <a:pt x="89" y="27"/>
                  </a:cubicBezTo>
                  <a:cubicBezTo>
                    <a:pt x="97" y="26"/>
                    <a:pt x="97" y="35"/>
                    <a:pt x="103" y="37"/>
                  </a:cubicBezTo>
                  <a:cubicBezTo>
                    <a:pt x="101" y="33"/>
                    <a:pt x="95" y="26"/>
                    <a:pt x="99" y="23"/>
                  </a:cubicBezTo>
                  <a:cubicBezTo>
                    <a:pt x="106" y="31"/>
                    <a:pt x="120" y="16"/>
                    <a:pt x="125" y="29"/>
                  </a:cubicBezTo>
                  <a:cubicBezTo>
                    <a:pt x="129" y="25"/>
                    <a:pt x="133" y="21"/>
                    <a:pt x="137" y="19"/>
                  </a:cubicBezTo>
                  <a:cubicBezTo>
                    <a:pt x="142" y="21"/>
                    <a:pt x="135" y="26"/>
                    <a:pt x="139" y="27"/>
                  </a:cubicBezTo>
                  <a:cubicBezTo>
                    <a:pt x="144" y="22"/>
                    <a:pt x="147" y="33"/>
                    <a:pt x="151" y="25"/>
                  </a:cubicBezTo>
                  <a:cubicBezTo>
                    <a:pt x="151" y="28"/>
                    <a:pt x="153" y="30"/>
                    <a:pt x="155" y="31"/>
                  </a:cubicBezTo>
                  <a:cubicBezTo>
                    <a:pt x="156" y="24"/>
                    <a:pt x="161" y="31"/>
                    <a:pt x="162" y="27"/>
                  </a:cubicBezTo>
                  <a:cubicBezTo>
                    <a:pt x="158" y="23"/>
                    <a:pt x="155" y="29"/>
                    <a:pt x="153" y="23"/>
                  </a:cubicBezTo>
                  <a:cubicBezTo>
                    <a:pt x="160" y="22"/>
                    <a:pt x="161" y="25"/>
                    <a:pt x="166" y="27"/>
                  </a:cubicBezTo>
                  <a:cubicBezTo>
                    <a:pt x="236" y="10"/>
                    <a:pt x="308" y="26"/>
                    <a:pt x="384" y="16"/>
                  </a:cubicBezTo>
                  <a:cubicBezTo>
                    <a:pt x="387" y="22"/>
                    <a:pt x="461" y="21"/>
                    <a:pt x="456" y="16"/>
                  </a:cubicBezTo>
                  <a:cubicBezTo>
                    <a:pt x="457" y="21"/>
                    <a:pt x="467" y="17"/>
                    <a:pt x="468" y="21"/>
                  </a:cubicBezTo>
                  <a:cubicBezTo>
                    <a:pt x="485" y="9"/>
                    <a:pt x="527" y="32"/>
                    <a:pt x="535" y="10"/>
                  </a:cubicBezTo>
                  <a:cubicBezTo>
                    <a:pt x="546" y="10"/>
                    <a:pt x="551" y="7"/>
                    <a:pt x="551" y="14"/>
                  </a:cubicBezTo>
                  <a:cubicBezTo>
                    <a:pt x="552" y="10"/>
                    <a:pt x="557" y="11"/>
                    <a:pt x="553" y="6"/>
                  </a:cubicBezTo>
                  <a:cubicBezTo>
                    <a:pt x="569" y="9"/>
                    <a:pt x="574" y="2"/>
                    <a:pt x="584" y="8"/>
                  </a:cubicBezTo>
                  <a:cubicBezTo>
                    <a:pt x="584" y="0"/>
                    <a:pt x="590" y="10"/>
                    <a:pt x="592" y="2"/>
                  </a:cubicBezTo>
                  <a:cubicBezTo>
                    <a:pt x="590" y="14"/>
                    <a:pt x="595" y="6"/>
                    <a:pt x="598" y="10"/>
                  </a:cubicBezTo>
                  <a:cubicBezTo>
                    <a:pt x="595" y="11"/>
                    <a:pt x="595" y="13"/>
                    <a:pt x="594" y="14"/>
                  </a:cubicBezTo>
                  <a:cubicBezTo>
                    <a:pt x="583" y="11"/>
                    <a:pt x="590" y="11"/>
                    <a:pt x="584" y="14"/>
                  </a:cubicBezTo>
                  <a:cubicBezTo>
                    <a:pt x="574" y="0"/>
                    <a:pt x="563" y="24"/>
                    <a:pt x="555" y="16"/>
                  </a:cubicBezTo>
                  <a:cubicBezTo>
                    <a:pt x="558" y="17"/>
                    <a:pt x="557" y="20"/>
                    <a:pt x="559" y="21"/>
                  </a:cubicBezTo>
                  <a:cubicBezTo>
                    <a:pt x="587" y="22"/>
                    <a:pt x="650" y="11"/>
                    <a:pt x="658" y="31"/>
                  </a:cubicBezTo>
                  <a:cubicBezTo>
                    <a:pt x="659" y="36"/>
                    <a:pt x="655" y="37"/>
                    <a:pt x="654" y="41"/>
                  </a:cubicBezTo>
                  <a:cubicBezTo>
                    <a:pt x="663" y="41"/>
                    <a:pt x="666" y="37"/>
                    <a:pt x="672" y="41"/>
                  </a:cubicBezTo>
                  <a:cubicBezTo>
                    <a:pt x="672" y="37"/>
                    <a:pt x="677" y="30"/>
                    <a:pt x="674" y="35"/>
                  </a:cubicBezTo>
                  <a:cubicBezTo>
                    <a:pt x="684" y="37"/>
                    <a:pt x="696" y="36"/>
                    <a:pt x="703" y="49"/>
                  </a:cubicBezTo>
                  <a:close/>
                  <a:moveTo>
                    <a:pt x="135" y="43"/>
                  </a:moveTo>
                  <a:cubicBezTo>
                    <a:pt x="137" y="44"/>
                    <a:pt x="144" y="39"/>
                    <a:pt x="151" y="43"/>
                  </a:cubicBezTo>
                  <a:cubicBezTo>
                    <a:pt x="150" y="39"/>
                    <a:pt x="146" y="38"/>
                    <a:pt x="147" y="31"/>
                  </a:cubicBezTo>
                  <a:cubicBezTo>
                    <a:pt x="145" y="31"/>
                    <a:pt x="146" y="33"/>
                    <a:pt x="145" y="35"/>
                  </a:cubicBezTo>
                  <a:cubicBezTo>
                    <a:pt x="143" y="35"/>
                    <a:pt x="141" y="35"/>
                    <a:pt x="139" y="35"/>
                  </a:cubicBezTo>
                  <a:cubicBezTo>
                    <a:pt x="140" y="37"/>
                    <a:pt x="143" y="36"/>
                    <a:pt x="145" y="37"/>
                  </a:cubicBezTo>
                  <a:cubicBezTo>
                    <a:pt x="142" y="44"/>
                    <a:pt x="137" y="36"/>
                    <a:pt x="135" y="43"/>
                  </a:cubicBezTo>
                  <a:close/>
                  <a:moveTo>
                    <a:pt x="652" y="33"/>
                  </a:moveTo>
                  <a:cubicBezTo>
                    <a:pt x="647" y="38"/>
                    <a:pt x="643" y="33"/>
                    <a:pt x="636" y="37"/>
                  </a:cubicBezTo>
                  <a:cubicBezTo>
                    <a:pt x="641" y="42"/>
                    <a:pt x="643" y="39"/>
                    <a:pt x="652" y="41"/>
                  </a:cubicBezTo>
                  <a:cubicBezTo>
                    <a:pt x="652" y="38"/>
                    <a:pt x="652" y="35"/>
                    <a:pt x="652" y="33"/>
                  </a:cubicBezTo>
                  <a:close/>
                  <a:moveTo>
                    <a:pt x="69" y="45"/>
                  </a:moveTo>
                  <a:cubicBezTo>
                    <a:pt x="67" y="45"/>
                    <a:pt x="67" y="42"/>
                    <a:pt x="67" y="41"/>
                  </a:cubicBezTo>
                  <a:cubicBezTo>
                    <a:pt x="65" y="41"/>
                    <a:pt x="65" y="43"/>
                    <a:pt x="65" y="45"/>
                  </a:cubicBezTo>
                  <a:cubicBezTo>
                    <a:pt x="63" y="44"/>
                    <a:pt x="61" y="43"/>
                    <a:pt x="61" y="41"/>
                  </a:cubicBezTo>
                  <a:cubicBezTo>
                    <a:pt x="59" y="42"/>
                    <a:pt x="54" y="49"/>
                    <a:pt x="54" y="41"/>
                  </a:cubicBezTo>
                  <a:cubicBezTo>
                    <a:pt x="51" y="46"/>
                    <a:pt x="47" y="44"/>
                    <a:pt x="36" y="45"/>
                  </a:cubicBezTo>
                  <a:cubicBezTo>
                    <a:pt x="37" y="49"/>
                    <a:pt x="35" y="51"/>
                    <a:pt x="30" y="51"/>
                  </a:cubicBezTo>
                  <a:cubicBezTo>
                    <a:pt x="32" y="54"/>
                    <a:pt x="37" y="55"/>
                    <a:pt x="40" y="57"/>
                  </a:cubicBezTo>
                  <a:cubicBezTo>
                    <a:pt x="39" y="60"/>
                    <a:pt x="37" y="57"/>
                    <a:pt x="34" y="57"/>
                  </a:cubicBezTo>
                  <a:cubicBezTo>
                    <a:pt x="29" y="53"/>
                    <a:pt x="38" y="62"/>
                    <a:pt x="40" y="63"/>
                  </a:cubicBezTo>
                  <a:cubicBezTo>
                    <a:pt x="43" y="60"/>
                    <a:pt x="41" y="59"/>
                    <a:pt x="40" y="53"/>
                  </a:cubicBezTo>
                  <a:cubicBezTo>
                    <a:pt x="50" y="64"/>
                    <a:pt x="64" y="49"/>
                    <a:pt x="71" y="57"/>
                  </a:cubicBezTo>
                  <a:cubicBezTo>
                    <a:pt x="73" y="57"/>
                    <a:pt x="72" y="53"/>
                    <a:pt x="73" y="51"/>
                  </a:cubicBezTo>
                  <a:cubicBezTo>
                    <a:pt x="77" y="50"/>
                    <a:pt x="80" y="51"/>
                    <a:pt x="81" y="55"/>
                  </a:cubicBezTo>
                  <a:cubicBezTo>
                    <a:pt x="82" y="52"/>
                    <a:pt x="82" y="49"/>
                    <a:pt x="87" y="55"/>
                  </a:cubicBezTo>
                  <a:cubicBezTo>
                    <a:pt x="91" y="55"/>
                    <a:pt x="86" y="49"/>
                    <a:pt x="85" y="49"/>
                  </a:cubicBezTo>
                  <a:cubicBezTo>
                    <a:pt x="84" y="44"/>
                    <a:pt x="92" y="48"/>
                    <a:pt x="95" y="47"/>
                  </a:cubicBezTo>
                  <a:cubicBezTo>
                    <a:pt x="97" y="47"/>
                    <a:pt x="97" y="50"/>
                    <a:pt x="97" y="53"/>
                  </a:cubicBezTo>
                  <a:cubicBezTo>
                    <a:pt x="103" y="50"/>
                    <a:pt x="103" y="53"/>
                    <a:pt x="111" y="51"/>
                  </a:cubicBezTo>
                  <a:cubicBezTo>
                    <a:pt x="107" y="43"/>
                    <a:pt x="115" y="46"/>
                    <a:pt x="111" y="41"/>
                  </a:cubicBezTo>
                  <a:cubicBezTo>
                    <a:pt x="118" y="41"/>
                    <a:pt x="118" y="46"/>
                    <a:pt x="125" y="43"/>
                  </a:cubicBezTo>
                  <a:cubicBezTo>
                    <a:pt x="126" y="38"/>
                    <a:pt x="116" y="44"/>
                    <a:pt x="119" y="37"/>
                  </a:cubicBezTo>
                  <a:cubicBezTo>
                    <a:pt x="109" y="37"/>
                    <a:pt x="99" y="44"/>
                    <a:pt x="93" y="37"/>
                  </a:cubicBezTo>
                  <a:cubicBezTo>
                    <a:pt x="92" y="46"/>
                    <a:pt x="71" y="38"/>
                    <a:pt x="69" y="45"/>
                  </a:cubicBezTo>
                  <a:close/>
                  <a:moveTo>
                    <a:pt x="808" y="73"/>
                  </a:moveTo>
                  <a:cubicBezTo>
                    <a:pt x="805" y="73"/>
                    <a:pt x="807" y="75"/>
                    <a:pt x="808" y="75"/>
                  </a:cubicBezTo>
                  <a:cubicBezTo>
                    <a:pt x="805" y="79"/>
                    <a:pt x="802" y="82"/>
                    <a:pt x="800" y="85"/>
                  </a:cubicBezTo>
                  <a:cubicBezTo>
                    <a:pt x="806" y="88"/>
                    <a:pt x="810" y="77"/>
                    <a:pt x="808" y="73"/>
                  </a:cubicBezTo>
                  <a:close/>
                  <a:moveTo>
                    <a:pt x="733" y="89"/>
                  </a:moveTo>
                  <a:cubicBezTo>
                    <a:pt x="731" y="87"/>
                    <a:pt x="734" y="95"/>
                    <a:pt x="723" y="93"/>
                  </a:cubicBezTo>
                  <a:cubicBezTo>
                    <a:pt x="723" y="96"/>
                    <a:pt x="723" y="99"/>
                    <a:pt x="723" y="101"/>
                  </a:cubicBezTo>
                  <a:cubicBezTo>
                    <a:pt x="725" y="101"/>
                    <a:pt x="725" y="99"/>
                    <a:pt x="725" y="97"/>
                  </a:cubicBezTo>
                  <a:cubicBezTo>
                    <a:pt x="727" y="97"/>
                    <a:pt x="727" y="100"/>
                    <a:pt x="727" y="101"/>
                  </a:cubicBezTo>
                  <a:cubicBezTo>
                    <a:pt x="733" y="99"/>
                    <a:pt x="740" y="97"/>
                    <a:pt x="749" y="97"/>
                  </a:cubicBezTo>
                  <a:cubicBezTo>
                    <a:pt x="751" y="92"/>
                    <a:pt x="745" y="93"/>
                    <a:pt x="745" y="89"/>
                  </a:cubicBezTo>
                  <a:cubicBezTo>
                    <a:pt x="740" y="93"/>
                    <a:pt x="737" y="94"/>
                    <a:pt x="733" y="89"/>
                  </a:cubicBezTo>
                  <a:close/>
                  <a:moveTo>
                    <a:pt x="210" y="132"/>
                  </a:moveTo>
                  <a:cubicBezTo>
                    <a:pt x="215" y="138"/>
                    <a:pt x="220" y="130"/>
                    <a:pt x="230" y="134"/>
                  </a:cubicBezTo>
                  <a:cubicBezTo>
                    <a:pt x="228" y="132"/>
                    <a:pt x="219" y="123"/>
                    <a:pt x="224" y="128"/>
                  </a:cubicBezTo>
                  <a:cubicBezTo>
                    <a:pt x="228" y="126"/>
                    <a:pt x="224" y="124"/>
                    <a:pt x="224" y="122"/>
                  </a:cubicBezTo>
                  <a:cubicBezTo>
                    <a:pt x="223" y="122"/>
                    <a:pt x="221" y="122"/>
                    <a:pt x="220" y="122"/>
                  </a:cubicBezTo>
                  <a:cubicBezTo>
                    <a:pt x="220" y="124"/>
                    <a:pt x="220" y="127"/>
                    <a:pt x="220" y="130"/>
                  </a:cubicBezTo>
                  <a:cubicBezTo>
                    <a:pt x="214" y="128"/>
                    <a:pt x="211" y="131"/>
                    <a:pt x="206" y="132"/>
                  </a:cubicBezTo>
                  <a:cubicBezTo>
                    <a:pt x="206" y="135"/>
                    <a:pt x="211" y="138"/>
                    <a:pt x="210" y="132"/>
                  </a:cubicBezTo>
                  <a:close/>
                  <a:moveTo>
                    <a:pt x="539" y="126"/>
                  </a:moveTo>
                  <a:cubicBezTo>
                    <a:pt x="538" y="121"/>
                    <a:pt x="527" y="124"/>
                    <a:pt x="529" y="130"/>
                  </a:cubicBezTo>
                  <a:cubicBezTo>
                    <a:pt x="534" y="130"/>
                    <a:pt x="535" y="126"/>
                    <a:pt x="539" y="126"/>
                  </a:cubicBezTo>
                  <a:close/>
                  <a:moveTo>
                    <a:pt x="450" y="126"/>
                  </a:moveTo>
                  <a:cubicBezTo>
                    <a:pt x="450" y="123"/>
                    <a:pt x="448" y="124"/>
                    <a:pt x="448" y="126"/>
                  </a:cubicBezTo>
                  <a:cubicBezTo>
                    <a:pt x="443" y="129"/>
                    <a:pt x="433" y="118"/>
                    <a:pt x="426" y="128"/>
                  </a:cubicBezTo>
                  <a:cubicBezTo>
                    <a:pt x="407" y="121"/>
                    <a:pt x="382" y="125"/>
                    <a:pt x="359" y="126"/>
                  </a:cubicBezTo>
                  <a:cubicBezTo>
                    <a:pt x="329" y="126"/>
                    <a:pt x="300" y="121"/>
                    <a:pt x="283" y="130"/>
                  </a:cubicBezTo>
                  <a:cubicBezTo>
                    <a:pt x="277" y="125"/>
                    <a:pt x="267" y="120"/>
                    <a:pt x="265" y="130"/>
                  </a:cubicBezTo>
                  <a:cubicBezTo>
                    <a:pt x="264" y="118"/>
                    <a:pt x="253" y="135"/>
                    <a:pt x="244" y="126"/>
                  </a:cubicBezTo>
                  <a:cubicBezTo>
                    <a:pt x="245" y="127"/>
                    <a:pt x="246" y="128"/>
                    <a:pt x="246" y="130"/>
                  </a:cubicBezTo>
                  <a:cubicBezTo>
                    <a:pt x="239" y="131"/>
                    <a:pt x="237" y="128"/>
                    <a:pt x="236" y="124"/>
                  </a:cubicBezTo>
                  <a:cubicBezTo>
                    <a:pt x="233" y="125"/>
                    <a:pt x="233" y="130"/>
                    <a:pt x="232" y="134"/>
                  </a:cubicBezTo>
                  <a:cubicBezTo>
                    <a:pt x="254" y="131"/>
                    <a:pt x="269" y="130"/>
                    <a:pt x="289" y="136"/>
                  </a:cubicBezTo>
                  <a:cubicBezTo>
                    <a:pt x="291" y="134"/>
                    <a:pt x="293" y="132"/>
                    <a:pt x="295" y="130"/>
                  </a:cubicBezTo>
                  <a:cubicBezTo>
                    <a:pt x="351" y="132"/>
                    <a:pt x="416" y="131"/>
                    <a:pt x="470" y="136"/>
                  </a:cubicBezTo>
                  <a:cubicBezTo>
                    <a:pt x="465" y="129"/>
                    <a:pt x="457" y="134"/>
                    <a:pt x="446" y="130"/>
                  </a:cubicBezTo>
                  <a:cubicBezTo>
                    <a:pt x="447" y="128"/>
                    <a:pt x="448" y="126"/>
                    <a:pt x="450" y="126"/>
                  </a:cubicBezTo>
                  <a:close/>
                  <a:moveTo>
                    <a:pt x="612" y="128"/>
                  </a:moveTo>
                  <a:cubicBezTo>
                    <a:pt x="614" y="133"/>
                    <a:pt x="624" y="131"/>
                    <a:pt x="632" y="132"/>
                  </a:cubicBezTo>
                  <a:cubicBezTo>
                    <a:pt x="627" y="125"/>
                    <a:pt x="622" y="126"/>
                    <a:pt x="612" y="128"/>
                  </a:cubicBezTo>
                  <a:close/>
                  <a:moveTo>
                    <a:pt x="606" y="126"/>
                  </a:moveTo>
                  <a:cubicBezTo>
                    <a:pt x="598" y="130"/>
                    <a:pt x="589" y="121"/>
                    <a:pt x="588" y="132"/>
                  </a:cubicBezTo>
                  <a:cubicBezTo>
                    <a:pt x="594" y="130"/>
                    <a:pt x="605" y="132"/>
                    <a:pt x="606" y="126"/>
                  </a:cubicBezTo>
                  <a:close/>
                  <a:moveTo>
                    <a:pt x="194" y="128"/>
                  </a:moveTo>
                  <a:cubicBezTo>
                    <a:pt x="191" y="128"/>
                    <a:pt x="186" y="135"/>
                    <a:pt x="184" y="130"/>
                  </a:cubicBezTo>
                  <a:cubicBezTo>
                    <a:pt x="178" y="131"/>
                    <a:pt x="186" y="134"/>
                    <a:pt x="184" y="138"/>
                  </a:cubicBezTo>
                  <a:cubicBezTo>
                    <a:pt x="188" y="130"/>
                    <a:pt x="196" y="139"/>
                    <a:pt x="202" y="134"/>
                  </a:cubicBezTo>
                  <a:cubicBezTo>
                    <a:pt x="201" y="129"/>
                    <a:pt x="193" y="133"/>
                    <a:pt x="194" y="12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bg1"/>
                </a:solidFill>
              </a:endParaRPr>
            </a:p>
          </p:txBody>
        </p:sp>
        <p:sp>
          <p:nvSpPr>
            <p:cNvPr id="86" name="Freeform 1899"/>
            <p:cNvSpPr/>
            <p:nvPr/>
          </p:nvSpPr>
          <p:spPr bwMode="auto">
            <a:xfrm>
              <a:off x="5493389" y="1747284"/>
              <a:ext cx="20638" cy="22225"/>
            </a:xfrm>
            <a:custGeom>
              <a:avLst/>
              <a:gdLst>
                <a:gd name="T0" fmla="*/ 0 w 12"/>
                <a:gd name="T1" fmla="*/ 4 h 13"/>
                <a:gd name="T2" fmla="*/ 8 w 12"/>
                <a:gd name="T3" fmla="*/ 12 h 13"/>
                <a:gd name="T4" fmla="*/ 8 w 12"/>
                <a:gd name="T5" fmla="*/ 0 h 13"/>
                <a:gd name="T6" fmla="*/ 0 w 12"/>
                <a:gd name="T7" fmla="*/ 4 h 13"/>
              </a:gdLst>
              <a:ahLst/>
              <a:cxnLst>
                <a:cxn ang="0">
                  <a:pos x="T0" y="T1"/>
                </a:cxn>
                <a:cxn ang="0">
                  <a:pos x="T2" y="T3"/>
                </a:cxn>
                <a:cxn ang="0">
                  <a:pos x="T4" y="T5"/>
                </a:cxn>
                <a:cxn ang="0">
                  <a:pos x="T6" y="T7"/>
                </a:cxn>
              </a:cxnLst>
              <a:rect l="0" t="0" r="r" b="b"/>
              <a:pathLst>
                <a:path w="12" h="13">
                  <a:moveTo>
                    <a:pt x="0" y="4"/>
                  </a:moveTo>
                  <a:cubicBezTo>
                    <a:pt x="2" y="7"/>
                    <a:pt x="2" y="13"/>
                    <a:pt x="8" y="12"/>
                  </a:cubicBezTo>
                  <a:cubicBezTo>
                    <a:pt x="12" y="8"/>
                    <a:pt x="6" y="7"/>
                    <a:pt x="8" y="0"/>
                  </a:cubicBezTo>
                  <a:cubicBezTo>
                    <a:pt x="5" y="1"/>
                    <a:pt x="3" y="3"/>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bg1"/>
                </a:solidFill>
              </a:endParaRPr>
            </a:p>
          </p:txBody>
        </p:sp>
        <p:sp>
          <p:nvSpPr>
            <p:cNvPr id="87" name="Freeform 1900"/>
            <p:cNvSpPr/>
            <p:nvPr/>
          </p:nvSpPr>
          <p:spPr bwMode="auto">
            <a:xfrm>
              <a:off x="4696464" y="1729821"/>
              <a:ext cx="47625" cy="19050"/>
            </a:xfrm>
            <a:custGeom>
              <a:avLst/>
              <a:gdLst>
                <a:gd name="T0" fmla="*/ 18 w 28"/>
                <a:gd name="T1" fmla="*/ 0 h 11"/>
                <a:gd name="T2" fmla="*/ 2 w 28"/>
                <a:gd name="T3" fmla="*/ 4 h 11"/>
                <a:gd name="T4" fmla="*/ 0 w 28"/>
                <a:gd name="T5" fmla="*/ 8 h 11"/>
                <a:gd name="T6" fmla="*/ 4 w 28"/>
                <a:gd name="T7" fmla="*/ 10 h 11"/>
                <a:gd name="T8" fmla="*/ 14 w 28"/>
                <a:gd name="T9" fmla="*/ 10 h 11"/>
                <a:gd name="T10" fmla="*/ 20 w 28"/>
                <a:gd name="T11" fmla="*/ 8 h 11"/>
                <a:gd name="T12" fmla="*/ 18 w 28"/>
                <a:gd name="T13" fmla="*/ 0 h 11"/>
              </a:gdLst>
              <a:ahLst/>
              <a:cxnLst>
                <a:cxn ang="0">
                  <a:pos x="T0" y="T1"/>
                </a:cxn>
                <a:cxn ang="0">
                  <a:pos x="T2" y="T3"/>
                </a:cxn>
                <a:cxn ang="0">
                  <a:pos x="T4" y="T5"/>
                </a:cxn>
                <a:cxn ang="0">
                  <a:pos x="T6" y="T7"/>
                </a:cxn>
                <a:cxn ang="0">
                  <a:pos x="T8" y="T9"/>
                </a:cxn>
                <a:cxn ang="0">
                  <a:pos x="T10" y="T11"/>
                </a:cxn>
                <a:cxn ang="0">
                  <a:pos x="T12" y="T13"/>
                </a:cxn>
              </a:cxnLst>
              <a:rect l="0" t="0" r="r" b="b"/>
              <a:pathLst>
                <a:path w="28" h="11">
                  <a:moveTo>
                    <a:pt x="18" y="0"/>
                  </a:moveTo>
                  <a:cubicBezTo>
                    <a:pt x="15" y="7"/>
                    <a:pt x="10" y="6"/>
                    <a:pt x="2" y="4"/>
                  </a:cubicBezTo>
                  <a:cubicBezTo>
                    <a:pt x="2" y="6"/>
                    <a:pt x="1" y="7"/>
                    <a:pt x="0" y="8"/>
                  </a:cubicBezTo>
                  <a:cubicBezTo>
                    <a:pt x="0" y="11"/>
                    <a:pt x="3" y="6"/>
                    <a:pt x="4" y="10"/>
                  </a:cubicBezTo>
                  <a:cubicBezTo>
                    <a:pt x="5" y="3"/>
                    <a:pt x="4" y="10"/>
                    <a:pt x="14" y="10"/>
                  </a:cubicBezTo>
                  <a:cubicBezTo>
                    <a:pt x="12" y="5"/>
                    <a:pt x="21" y="0"/>
                    <a:pt x="20" y="8"/>
                  </a:cubicBezTo>
                  <a:cubicBezTo>
                    <a:pt x="28" y="5"/>
                    <a:pt x="20" y="2"/>
                    <a:pt x="1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bg1"/>
                </a:solidFill>
              </a:endParaRPr>
            </a:p>
          </p:txBody>
        </p:sp>
        <p:sp>
          <p:nvSpPr>
            <p:cNvPr id="88" name="Freeform 1901"/>
            <p:cNvSpPr/>
            <p:nvPr/>
          </p:nvSpPr>
          <p:spPr bwMode="auto">
            <a:xfrm>
              <a:off x="5088577" y="1502809"/>
              <a:ext cx="34925" cy="23813"/>
            </a:xfrm>
            <a:custGeom>
              <a:avLst/>
              <a:gdLst>
                <a:gd name="T0" fmla="*/ 21 w 21"/>
                <a:gd name="T1" fmla="*/ 10 h 14"/>
                <a:gd name="T2" fmla="*/ 17 w 21"/>
                <a:gd name="T3" fmla="*/ 8 h 14"/>
                <a:gd name="T4" fmla="*/ 17 w 21"/>
                <a:gd name="T5" fmla="*/ 6 h 14"/>
                <a:gd name="T6" fmla="*/ 3 w 21"/>
                <a:gd name="T7" fmla="*/ 6 h 14"/>
                <a:gd name="T8" fmla="*/ 21 w 21"/>
                <a:gd name="T9" fmla="*/ 10 h 14"/>
              </a:gdLst>
              <a:ahLst/>
              <a:cxnLst>
                <a:cxn ang="0">
                  <a:pos x="T0" y="T1"/>
                </a:cxn>
                <a:cxn ang="0">
                  <a:pos x="T2" y="T3"/>
                </a:cxn>
                <a:cxn ang="0">
                  <a:pos x="T4" y="T5"/>
                </a:cxn>
                <a:cxn ang="0">
                  <a:pos x="T6" y="T7"/>
                </a:cxn>
                <a:cxn ang="0">
                  <a:pos x="T8" y="T9"/>
                </a:cxn>
              </a:cxnLst>
              <a:rect l="0" t="0" r="r" b="b"/>
              <a:pathLst>
                <a:path w="21" h="14">
                  <a:moveTo>
                    <a:pt x="21" y="10"/>
                  </a:moveTo>
                  <a:cubicBezTo>
                    <a:pt x="21" y="5"/>
                    <a:pt x="19" y="8"/>
                    <a:pt x="17" y="8"/>
                  </a:cubicBezTo>
                  <a:cubicBezTo>
                    <a:pt x="15" y="8"/>
                    <a:pt x="16" y="6"/>
                    <a:pt x="17" y="6"/>
                  </a:cubicBezTo>
                  <a:cubicBezTo>
                    <a:pt x="14" y="0"/>
                    <a:pt x="6" y="14"/>
                    <a:pt x="3" y="6"/>
                  </a:cubicBezTo>
                  <a:cubicBezTo>
                    <a:pt x="0" y="14"/>
                    <a:pt x="15" y="7"/>
                    <a:pt x="21"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bg1"/>
                </a:solidFill>
              </a:endParaRPr>
            </a:p>
          </p:txBody>
        </p:sp>
        <p:sp>
          <p:nvSpPr>
            <p:cNvPr id="89" name="Freeform 1902"/>
            <p:cNvSpPr/>
            <p:nvPr/>
          </p:nvSpPr>
          <p:spPr bwMode="auto">
            <a:xfrm>
              <a:off x="5261614" y="1507571"/>
              <a:ext cx="26988" cy="15875"/>
            </a:xfrm>
            <a:custGeom>
              <a:avLst/>
              <a:gdLst>
                <a:gd name="T0" fmla="*/ 15 w 15"/>
                <a:gd name="T1" fmla="*/ 7 h 9"/>
                <a:gd name="T2" fmla="*/ 13 w 15"/>
                <a:gd name="T3" fmla="*/ 7 h 9"/>
                <a:gd name="T4" fmla="*/ 11 w 15"/>
                <a:gd name="T5" fmla="*/ 3 h 9"/>
                <a:gd name="T6" fmla="*/ 7 w 15"/>
                <a:gd name="T7" fmla="*/ 5 h 9"/>
                <a:gd name="T8" fmla="*/ 3 w 15"/>
                <a:gd name="T9" fmla="*/ 9 h 9"/>
                <a:gd name="T10" fmla="*/ 15 w 15"/>
                <a:gd name="T11" fmla="*/ 7 h 9"/>
              </a:gdLst>
              <a:ahLst/>
              <a:cxnLst>
                <a:cxn ang="0">
                  <a:pos x="T0" y="T1"/>
                </a:cxn>
                <a:cxn ang="0">
                  <a:pos x="T2" y="T3"/>
                </a:cxn>
                <a:cxn ang="0">
                  <a:pos x="T4" y="T5"/>
                </a:cxn>
                <a:cxn ang="0">
                  <a:pos x="T6" y="T7"/>
                </a:cxn>
                <a:cxn ang="0">
                  <a:pos x="T8" y="T9"/>
                </a:cxn>
                <a:cxn ang="0">
                  <a:pos x="T10" y="T11"/>
                </a:cxn>
              </a:cxnLst>
              <a:rect l="0" t="0" r="r" b="b"/>
              <a:pathLst>
                <a:path w="15" h="9">
                  <a:moveTo>
                    <a:pt x="15" y="7"/>
                  </a:moveTo>
                  <a:cubicBezTo>
                    <a:pt x="14" y="5"/>
                    <a:pt x="13" y="6"/>
                    <a:pt x="13" y="7"/>
                  </a:cubicBezTo>
                  <a:cubicBezTo>
                    <a:pt x="11" y="7"/>
                    <a:pt x="11" y="5"/>
                    <a:pt x="11" y="3"/>
                  </a:cubicBezTo>
                  <a:cubicBezTo>
                    <a:pt x="10" y="6"/>
                    <a:pt x="2" y="9"/>
                    <a:pt x="7" y="5"/>
                  </a:cubicBezTo>
                  <a:cubicBezTo>
                    <a:pt x="6" y="0"/>
                    <a:pt x="0" y="5"/>
                    <a:pt x="3" y="9"/>
                  </a:cubicBezTo>
                  <a:cubicBezTo>
                    <a:pt x="11" y="8"/>
                    <a:pt x="10" y="9"/>
                    <a:pt x="15"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bg1"/>
                </a:solidFill>
              </a:endParaRPr>
            </a:p>
          </p:txBody>
        </p:sp>
        <p:sp>
          <p:nvSpPr>
            <p:cNvPr id="90" name="Freeform 1903"/>
            <p:cNvSpPr/>
            <p:nvPr/>
          </p:nvSpPr>
          <p:spPr bwMode="auto">
            <a:xfrm>
              <a:off x="5790252" y="1553609"/>
              <a:ext cx="31750" cy="22225"/>
            </a:xfrm>
            <a:custGeom>
              <a:avLst/>
              <a:gdLst>
                <a:gd name="T0" fmla="*/ 14 w 19"/>
                <a:gd name="T1" fmla="*/ 12 h 13"/>
                <a:gd name="T2" fmla="*/ 14 w 19"/>
                <a:gd name="T3" fmla="*/ 0 h 13"/>
                <a:gd name="T4" fmla="*/ 0 w 19"/>
                <a:gd name="T5" fmla="*/ 10 h 13"/>
                <a:gd name="T6" fmla="*/ 14 w 19"/>
                <a:gd name="T7" fmla="*/ 12 h 13"/>
              </a:gdLst>
              <a:ahLst/>
              <a:cxnLst>
                <a:cxn ang="0">
                  <a:pos x="T0" y="T1"/>
                </a:cxn>
                <a:cxn ang="0">
                  <a:pos x="T2" y="T3"/>
                </a:cxn>
                <a:cxn ang="0">
                  <a:pos x="T4" y="T5"/>
                </a:cxn>
                <a:cxn ang="0">
                  <a:pos x="T6" y="T7"/>
                </a:cxn>
              </a:cxnLst>
              <a:rect l="0" t="0" r="r" b="b"/>
              <a:pathLst>
                <a:path w="19" h="13">
                  <a:moveTo>
                    <a:pt x="14" y="12"/>
                  </a:moveTo>
                  <a:cubicBezTo>
                    <a:pt x="19" y="10"/>
                    <a:pt x="11" y="5"/>
                    <a:pt x="14" y="0"/>
                  </a:cubicBezTo>
                  <a:cubicBezTo>
                    <a:pt x="2" y="2"/>
                    <a:pt x="6" y="7"/>
                    <a:pt x="0" y="10"/>
                  </a:cubicBezTo>
                  <a:cubicBezTo>
                    <a:pt x="14" y="13"/>
                    <a:pt x="9" y="5"/>
                    <a:pt x="14"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bg1"/>
                </a:solidFill>
              </a:endParaRPr>
            </a:p>
          </p:txBody>
        </p:sp>
        <p:sp>
          <p:nvSpPr>
            <p:cNvPr id="91" name="Freeform 1904"/>
            <p:cNvSpPr/>
            <p:nvPr/>
          </p:nvSpPr>
          <p:spPr bwMode="auto">
            <a:xfrm>
              <a:off x="4820289" y="1556784"/>
              <a:ext cx="28575" cy="22225"/>
            </a:xfrm>
            <a:custGeom>
              <a:avLst/>
              <a:gdLst>
                <a:gd name="T0" fmla="*/ 0 w 16"/>
                <a:gd name="T1" fmla="*/ 12 h 13"/>
                <a:gd name="T2" fmla="*/ 16 w 16"/>
                <a:gd name="T3" fmla="*/ 12 h 13"/>
                <a:gd name="T4" fmla="*/ 12 w 16"/>
                <a:gd name="T5" fmla="*/ 0 h 13"/>
                <a:gd name="T6" fmla="*/ 10 w 16"/>
                <a:gd name="T7" fmla="*/ 4 h 13"/>
                <a:gd name="T8" fmla="*/ 4 w 16"/>
                <a:gd name="T9" fmla="*/ 4 h 13"/>
                <a:gd name="T10" fmla="*/ 10 w 16"/>
                <a:gd name="T11" fmla="*/ 6 h 13"/>
                <a:gd name="T12" fmla="*/ 0 w 16"/>
                <a:gd name="T13" fmla="*/ 12 h 13"/>
              </a:gdLst>
              <a:ahLst/>
              <a:cxnLst>
                <a:cxn ang="0">
                  <a:pos x="T0" y="T1"/>
                </a:cxn>
                <a:cxn ang="0">
                  <a:pos x="T2" y="T3"/>
                </a:cxn>
                <a:cxn ang="0">
                  <a:pos x="T4" y="T5"/>
                </a:cxn>
                <a:cxn ang="0">
                  <a:pos x="T6" y="T7"/>
                </a:cxn>
                <a:cxn ang="0">
                  <a:pos x="T8" y="T9"/>
                </a:cxn>
                <a:cxn ang="0">
                  <a:pos x="T10" y="T11"/>
                </a:cxn>
                <a:cxn ang="0">
                  <a:pos x="T12" y="T13"/>
                </a:cxn>
              </a:cxnLst>
              <a:rect l="0" t="0" r="r" b="b"/>
              <a:pathLst>
                <a:path w="16" h="13">
                  <a:moveTo>
                    <a:pt x="0" y="12"/>
                  </a:moveTo>
                  <a:cubicBezTo>
                    <a:pt x="2" y="13"/>
                    <a:pt x="9" y="8"/>
                    <a:pt x="16" y="12"/>
                  </a:cubicBezTo>
                  <a:cubicBezTo>
                    <a:pt x="15" y="8"/>
                    <a:pt x="11" y="7"/>
                    <a:pt x="12" y="0"/>
                  </a:cubicBezTo>
                  <a:cubicBezTo>
                    <a:pt x="10" y="0"/>
                    <a:pt x="11" y="2"/>
                    <a:pt x="10" y="4"/>
                  </a:cubicBezTo>
                  <a:cubicBezTo>
                    <a:pt x="8" y="4"/>
                    <a:pt x="6" y="4"/>
                    <a:pt x="4" y="4"/>
                  </a:cubicBezTo>
                  <a:cubicBezTo>
                    <a:pt x="5" y="6"/>
                    <a:pt x="8" y="5"/>
                    <a:pt x="10" y="6"/>
                  </a:cubicBezTo>
                  <a:cubicBezTo>
                    <a:pt x="7" y="13"/>
                    <a:pt x="2" y="5"/>
                    <a:pt x="0"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bg1"/>
                </a:solidFill>
              </a:endParaRPr>
            </a:p>
          </p:txBody>
        </p:sp>
        <p:sp>
          <p:nvSpPr>
            <p:cNvPr id="92" name="Freeform 1905"/>
            <p:cNvSpPr/>
            <p:nvPr/>
          </p:nvSpPr>
          <p:spPr bwMode="auto">
            <a:xfrm>
              <a:off x="4637727" y="1566309"/>
              <a:ext cx="166688" cy="47625"/>
            </a:xfrm>
            <a:custGeom>
              <a:avLst/>
              <a:gdLst>
                <a:gd name="T0" fmla="*/ 40 w 97"/>
                <a:gd name="T1" fmla="*/ 8 h 27"/>
                <a:gd name="T2" fmla="*/ 38 w 97"/>
                <a:gd name="T3" fmla="*/ 4 h 27"/>
                <a:gd name="T4" fmla="*/ 36 w 97"/>
                <a:gd name="T5" fmla="*/ 8 h 27"/>
                <a:gd name="T6" fmla="*/ 32 w 97"/>
                <a:gd name="T7" fmla="*/ 4 h 27"/>
                <a:gd name="T8" fmla="*/ 25 w 97"/>
                <a:gd name="T9" fmla="*/ 4 h 27"/>
                <a:gd name="T10" fmla="*/ 7 w 97"/>
                <a:gd name="T11" fmla="*/ 8 h 27"/>
                <a:gd name="T12" fmla="*/ 1 w 97"/>
                <a:gd name="T13" fmla="*/ 14 h 27"/>
                <a:gd name="T14" fmla="*/ 11 w 97"/>
                <a:gd name="T15" fmla="*/ 20 h 27"/>
                <a:gd name="T16" fmla="*/ 5 w 97"/>
                <a:gd name="T17" fmla="*/ 20 h 27"/>
                <a:gd name="T18" fmla="*/ 11 w 97"/>
                <a:gd name="T19" fmla="*/ 26 h 27"/>
                <a:gd name="T20" fmla="*/ 11 w 97"/>
                <a:gd name="T21" fmla="*/ 16 h 27"/>
                <a:gd name="T22" fmla="*/ 42 w 97"/>
                <a:gd name="T23" fmla="*/ 20 h 27"/>
                <a:gd name="T24" fmla="*/ 44 w 97"/>
                <a:gd name="T25" fmla="*/ 14 h 27"/>
                <a:gd name="T26" fmla="*/ 52 w 97"/>
                <a:gd name="T27" fmla="*/ 18 h 27"/>
                <a:gd name="T28" fmla="*/ 58 w 97"/>
                <a:gd name="T29" fmla="*/ 18 h 27"/>
                <a:gd name="T30" fmla="*/ 56 w 97"/>
                <a:gd name="T31" fmla="*/ 12 h 27"/>
                <a:gd name="T32" fmla="*/ 66 w 97"/>
                <a:gd name="T33" fmla="*/ 10 h 27"/>
                <a:gd name="T34" fmla="*/ 68 w 97"/>
                <a:gd name="T35" fmla="*/ 16 h 27"/>
                <a:gd name="T36" fmla="*/ 82 w 97"/>
                <a:gd name="T37" fmla="*/ 14 h 27"/>
                <a:gd name="T38" fmla="*/ 82 w 97"/>
                <a:gd name="T39" fmla="*/ 4 h 27"/>
                <a:gd name="T40" fmla="*/ 96 w 97"/>
                <a:gd name="T41" fmla="*/ 6 h 27"/>
                <a:gd name="T42" fmla="*/ 90 w 97"/>
                <a:gd name="T43" fmla="*/ 0 h 27"/>
                <a:gd name="T44" fmla="*/ 64 w 97"/>
                <a:gd name="T45" fmla="*/ 0 h 27"/>
                <a:gd name="T46" fmla="*/ 40 w 97"/>
                <a:gd name="T47" fmla="*/ 8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7" h="27">
                  <a:moveTo>
                    <a:pt x="40" y="8"/>
                  </a:moveTo>
                  <a:cubicBezTo>
                    <a:pt x="38" y="8"/>
                    <a:pt x="38" y="5"/>
                    <a:pt x="38" y="4"/>
                  </a:cubicBezTo>
                  <a:cubicBezTo>
                    <a:pt x="36" y="4"/>
                    <a:pt x="36" y="6"/>
                    <a:pt x="36" y="8"/>
                  </a:cubicBezTo>
                  <a:cubicBezTo>
                    <a:pt x="34" y="7"/>
                    <a:pt x="32" y="6"/>
                    <a:pt x="32" y="4"/>
                  </a:cubicBezTo>
                  <a:cubicBezTo>
                    <a:pt x="30" y="5"/>
                    <a:pt x="25" y="12"/>
                    <a:pt x="25" y="4"/>
                  </a:cubicBezTo>
                  <a:cubicBezTo>
                    <a:pt x="22" y="9"/>
                    <a:pt x="18" y="7"/>
                    <a:pt x="7" y="8"/>
                  </a:cubicBezTo>
                  <a:cubicBezTo>
                    <a:pt x="8" y="12"/>
                    <a:pt x="6" y="14"/>
                    <a:pt x="1" y="14"/>
                  </a:cubicBezTo>
                  <a:cubicBezTo>
                    <a:pt x="3" y="17"/>
                    <a:pt x="8" y="18"/>
                    <a:pt x="11" y="20"/>
                  </a:cubicBezTo>
                  <a:cubicBezTo>
                    <a:pt x="10" y="23"/>
                    <a:pt x="8" y="20"/>
                    <a:pt x="5" y="20"/>
                  </a:cubicBezTo>
                  <a:cubicBezTo>
                    <a:pt x="0" y="16"/>
                    <a:pt x="9" y="25"/>
                    <a:pt x="11" y="26"/>
                  </a:cubicBezTo>
                  <a:cubicBezTo>
                    <a:pt x="14" y="23"/>
                    <a:pt x="12" y="22"/>
                    <a:pt x="11" y="16"/>
                  </a:cubicBezTo>
                  <a:cubicBezTo>
                    <a:pt x="21" y="27"/>
                    <a:pt x="35" y="12"/>
                    <a:pt x="42" y="20"/>
                  </a:cubicBezTo>
                  <a:cubicBezTo>
                    <a:pt x="44" y="20"/>
                    <a:pt x="43" y="16"/>
                    <a:pt x="44" y="14"/>
                  </a:cubicBezTo>
                  <a:cubicBezTo>
                    <a:pt x="48" y="13"/>
                    <a:pt x="51" y="14"/>
                    <a:pt x="52" y="18"/>
                  </a:cubicBezTo>
                  <a:cubicBezTo>
                    <a:pt x="53" y="15"/>
                    <a:pt x="53" y="12"/>
                    <a:pt x="58" y="18"/>
                  </a:cubicBezTo>
                  <a:cubicBezTo>
                    <a:pt x="62" y="18"/>
                    <a:pt x="57" y="12"/>
                    <a:pt x="56" y="12"/>
                  </a:cubicBezTo>
                  <a:cubicBezTo>
                    <a:pt x="55" y="7"/>
                    <a:pt x="63" y="11"/>
                    <a:pt x="66" y="10"/>
                  </a:cubicBezTo>
                  <a:cubicBezTo>
                    <a:pt x="68" y="10"/>
                    <a:pt x="68" y="13"/>
                    <a:pt x="68" y="16"/>
                  </a:cubicBezTo>
                  <a:cubicBezTo>
                    <a:pt x="74" y="13"/>
                    <a:pt x="74" y="16"/>
                    <a:pt x="82" y="14"/>
                  </a:cubicBezTo>
                  <a:cubicBezTo>
                    <a:pt x="78" y="6"/>
                    <a:pt x="86" y="9"/>
                    <a:pt x="82" y="4"/>
                  </a:cubicBezTo>
                  <a:cubicBezTo>
                    <a:pt x="89" y="4"/>
                    <a:pt x="89" y="9"/>
                    <a:pt x="96" y="6"/>
                  </a:cubicBezTo>
                  <a:cubicBezTo>
                    <a:pt x="97" y="1"/>
                    <a:pt x="87" y="7"/>
                    <a:pt x="90" y="0"/>
                  </a:cubicBezTo>
                  <a:cubicBezTo>
                    <a:pt x="80" y="0"/>
                    <a:pt x="70" y="7"/>
                    <a:pt x="64" y="0"/>
                  </a:cubicBezTo>
                  <a:cubicBezTo>
                    <a:pt x="63" y="9"/>
                    <a:pt x="42" y="1"/>
                    <a:pt x="40"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bg1"/>
                </a:solidFill>
              </a:endParaRPr>
            </a:p>
          </p:txBody>
        </p:sp>
        <p:sp>
          <p:nvSpPr>
            <p:cNvPr id="93" name="Freeform 1906"/>
            <p:cNvSpPr/>
            <p:nvPr/>
          </p:nvSpPr>
          <p:spPr bwMode="auto">
            <a:xfrm>
              <a:off x="4559939" y="1574246"/>
              <a:ext cx="50800" cy="50800"/>
            </a:xfrm>
            <a:custGeom>
              <a:avLst/>
              <a:gdLst>
                <a:gd name="T0" fmla="*/ 16 w 29"/>
                <a:gd name="T1" fmla="*/ 26 h 30"/>
                <a:gd name="T2" fmla="*/ 16 w 29"/>
                <a:gd name="T3" fmla="*/ 18 h 30"/>
                <a:gd name="T4" fmla="*/ 24 w 29"/>
                <a:gd name="T5" fmla="*/ 20 h 30"/>
                <a:gd name="T6" fmla="*/ 18 w 29"/>
                <a:gd name="T7" fmla="*/ 22 h 30"/>
                <a:gd name="T8" fmla="*/ 18 w 29"/>
                <a:gd name="T9" fmla="*/ 26 h 30"/>
                <a:gd name="T10" fmla="*/ 24 w 29"/>
                <a:gd name="T11" fmla="*/ 16 h 30"/>
                <a:gd name="T12" fmla="*/ 16 w 29"/>
                <a:gd name="T13" fmla="*/ 14 h 30"/>
                <a:gd name="T14" fmla="*/ 20 w 29"/>
                <a:gd name="T15" fmla="*/ 6 h 30"/>
                <a:gd name="T16" fmla="*/ 14 w 29"/>
                <a:gd name="T17" fmla="*/ 8 h 30"/>
                <a:gd name="T18" fmla="*/ 20 w 29"/>
                <a:gd name="T19" fmla="*/ 0 h 30"/>
                <a:gd name="T20" fmla="*/ 8 w 29"/>
                <a:gd name="T21" fmla="*/ 0 h 30"/>
                <a:gd name="T22" fmla="*/ 14 w 29"/>
                <a:gd name="T23" fmla="*/ 16 h 30"/>
                <a:gd name="T24" fmla="*/ 2 w 29"/>
                <a:gd name="T25" fmla="*/ 24 h 30"/>
                <a:gd name="T26" fmla="*/ 16 w 29"/>
                <a:gd name="T27" fmla="*/ 2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30">
                  <a:moveTo>
                    <a:pt x="16" y="26"/>
                  </a:moveTo>
                  <a:cubicBezTo>
                    <a:pt x="16" y="23"/>
                    <a:pt x="16" y="21"/>
                    <a:pt x="16" y="18"/>
                  </a:cubicBezTo>
                  <a:cubicBezTo>
                    <a:pt x="18" y="19"/>
                    <a:pt x="21" y="20"/>
                    <a:pt x="24" y="20"/>
                  </a:cubicBezTo>
                  <a:cubicBezTo>
                    <a:pt x="24" y="22"/>
                    <a:pt x="20" y="22"/>
                    <a:pt x="18" y="22"/>
                  </a:cubicBezTo>
                  <a:cubicBezTo>
                    <a:pt x="19" y="24"/>
                    <a:pt x="20" y="26"/>
                    <a:pt x="18" y="26"/>
                  </a:cubicBezTo>
                  <a:cubicBezTo>
                    <a:pt x="21" y="30"/>
                    <a:pt x="29" y="21"/>
                    <a:pt x="24" y="16"/>
                  </a:cubicBezTo>
                  <a:cubicBezTo>
                    <a:pt x="21" y="19"/>
                    <a:pt x="17" y="19"/>
                    <a:pt x="16" y="14"/>
                  </a:cubicBezTo>
                  <a:cubicBezTo>
                    <a:pt x="13" y="7"/>
                    <a:pt x="22" y="12"/>
                    <a:pt x="20" y="6"/>
                  </a:cubicBezTo>
                  <a:cubicBezTo>
                    <a:pt x="17" y="5"/>
                    <a:pt x="16" y="8"/>
                    <a:pt x="14" y="8"/>
                  </a:cubicBezTo>
                  <a:cubicBezTo>
                    <a:pt x="11" y="0"/>
                    <a:pt x="23" y="7"/>
                    <a:pt x="20" y="0"/>
                  </a:cubicBezTo>
                  <a:cubicBezTo>
                    <a:pt x="16" y="0"/>
                    <a:pt x="12" y="0"/>
                    <a:pt x="8" y="0"/>
                  </a:cubicBezTo>
                  <a:cubicBezTo>
                    <a:pt x="10" y="7"/>
                    <a:pt x="4" y="13"/>
                    <a:pt x="14" y="16"/>
                  </a:cubicBezTo>
                  <a:cubicBezTo>
                    <a:pt x="12" y="21"/>
                    <a:pt x="0" y="16"/>
                    <a:pt x="2" y="24"/>
                  </a:cubicBezTo>
                  <a:cubicBezTo>
                    <a:pt x="10" y="17"/>
                    <a:pt x="12" y="23"/>
                    <a:pt x="16"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bg1"/>
                </a:solidFill>
              </a:endParaRPr>
            </a:p>
          </p:txBody>
        </p:sp>
        <p:sp>
          <p:nvSpPr>
            <p:cNvPr id="94" name="Freeform 1907"/>
            <p:cNvSpPr/>
            <p:nvPr/>
          </p:nvSpPr>
          <p:spPr bwMode="auto">
            <a:xfrm>
              <a:off x="4525014" y="1612346"/>
              <a:ext cx="55563" cy="30163"/>
            </a:xfrm>
            <a:custGeom>
              <a:avLst/>
              <a:gdLst>
                <a:gd name="T0" fmla="*/ 32 w 32"/>
                <a:gd name="T1" fmla="*/ 2 h 18"/>
                <a:gd name="T2" fmla="*/ 16 w 32"/>
                <a:gd name="T3" fmla="*/ 2 h 18"/>
                <a:gd name="T4" fmla="*/ 12 w 32"/>
                <a:gd name="T5" fmla="*/ 12 h 18"/>
                <a:gd name="T6" fmla="*/ 16 w 32"/>
                <a:gd name="T7" fmla="*/ 6 h 18"/>
                <a:gd name="T8" fmla="*/ 4 w 32"/>
                <a:gd name="T9" fmla="*/ 2 h 18"/>
                <a:gd name="T10" fmla="*/ 6 w 32"/>
                <a:gd name="T11" fmla="*/ 18 h 18"/>
                <a:gd name="T12" fmla="*/ 32 w 32"/>
                <a:gd name="T13" fmla="*/ 2 h 18"/>
              </a:gdLst>
              <a:ahLst/>
              <a:cxnLst>
                <a:cxn ang="0">
                  <a:pos x="T0" y="T1"/>
                </a:cxn>
                <a:cxn ang="0">
                  <a:pos x="T2" y="T3"/>
                </a:cxn>
                <a:cxn ang="0">
                  <a:pos x="T4" y="T5"/>
                </a:cxn>
                <a:cxn ang="0">
                  <a:pos x="T6" y="T7"/>
                </a:cxn>
                <a:cxn ang="0">
                  <a:pos x="T8" y="T9"/>
                </a:cxn>
                <a:cxn ang="0">
                  <a:pos x="T10" y="T11"/>
                </a:cxn>
                <a:cxn ang="0">
                  <a:pos x="T12" y="T13"/>
                </a:cxn>
              </a:cxnLst>
              <a:rect l="0" t="0" r="r" b="b"/>
              <a:pathLst>
                <a:path w="32" h="18">
                  <a:moveTo>
                    <a:pt x="32" y="2"/>
                  </a:moveTo>
                  <a:cubicBezTo>
                    <a:pt x="29" y="0"/>
                    <a:pt x="23" y="6"/>
                    <a:pt x="16" y="2"/>
                  </a:cubicBezTo>
                  <a:cubicBezTo>
                    <a:pt x="21" y="7"/>
                    <a:pt x="13" y="7"/>
                    <a:pt x="12" y="12"/>
                  </a:cubicBezTo>
                  <a:cubicBezTo>
                    <a:pt x="8" y="13"/>
                    <a:pt x="12" y="4"/>
                    <a:pt x="16" y="6"/>
                  </a:cubicBezTo>
                  <a:cubicBezTo>
                    <a:pt x="13" y="3"/>
                    <a:pt x="9" y="2"/>
                    <a:pt x="4" y="2"/>
                  </a:cubicBezTo>
                  <a:cubicBezTo>
                    <a:pt x="2" y="7"/>
                    <a:pt x="0" y="15"/>
                    <a:pt x="6" y="18"/>
                  </a:cubicBezTo>
                  <a:cubicBezTo>
                    <a:pt x="16" y="13"/>
                    <a:pt x="17" y="9"/>
                    <a:pt x="32"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bg1"/>
                </a:solidFill>
              </a:endParaRPr>
            </a:p>
          </p:txBody>
        </p:sp>
        <p:sp>
          <p:nvSpPr>
            <p:cNvPr id="95" name="Freeform 1908"/>
            <p:cNvSpPr/>
            <p:nvPr/>
          </p:nvSpPr>
          <p:spPr bwMode="auto">
            <a:xfrm>
              <a:off x="5968052" y="1628221"/>
              <a:ext cx="15875" cy="26988"/>
            </a:xfrm>
            <a:custGeom>
              <a:avLst/>
              <a:gdLst>
                <a:gd name="T0" fmla="*/ 8 w 10"/>
                <a:gd name="T1" fmla="*/ 0 h 15"/>
                <a:gd name="T2" fmla="*/ 8 w 10"/>
                <a:gd name="T3" fmla="*/ 2 h 15"/>
                <a:gd name="T4" fmla="*/ 0 w 10"/>
                <a:gd name="T5" fmla="*/ 12 h 15"/>
                <a:gd name="T6" fmla="*/ 8 w 10"/>
                <a:gd name="T7" fmla="*/ 0 h 15"/>
              </a:gdLst>
              <a:ahLst/>
              <a:cxnLst>
                <a:cxn ang="0">
                  <a:pos x="T0" y="T1"/>
                </a:cxn>
                <a:cxn ang="0">
                  <a:pos x="T2" y="T3"/>
                </a:cxn>
                <a:cxn ang="0">
                  <a:pos x="T4" y="T5"/>
                </a:cxn>
                <a:cxn ang="0">
                  <a:pos x="T6" y="T7"/>
                </a:cxn>
              </a:cxnLst>
              <a:rect l="0" t="0" r="r" b="b"/>
              <a:pathLst>
                <a:path w="10" h="15">
                  <a:moveTo>
                    <a:pt x="8" y="0"/>
                  </a:moveTo>
                  <a:cubicBezTo>
                    <a:pt x="5" y="0"/>
                    <a:pt x="7" y="2"/>
                    <a:pt x="8" y="2"/>
                  </a:cubicBezTo>
                  <a:cubicBezTo>
                    <a:pt x="5" y="6"/>
                    <a:pt x="2" y="9"/>
                    <a:pt x="0" y="12"/>
                  </a:cubicBezTo>
                  <a:cubicBezTo>
                    <a:pt x="6" y="15"/>
                    <a:pt x="10" y="4"/>
                    <a:pt x="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bg1"/>
                </a:solidFill>
              </a:endParaRPr>
            </a:p>
          </p:txBody>
        </p:sp>
        <p:sp>
          <p:nvSpPr>
            <p:cNvPr id="96" name="Freeform 1909"/>
            <p:cNvSpPr/>
            <p:nvPr/>
          </p:nvSpPr>
          <p:spPr bwMode="auto">
            <a:xfrm>
              <a:off x="4594864" y="1645684"/>
              <a:ext cx="22225" cy="20638"/>
            </a:xfrm>
            <a:custGeom>
              <a:avLst/>
              <a:gdLst>
                <a:gd name="T0" fmla="*/ 12 w 13"/>
                <a:gd name="T1" fmla="*/ 0 h 12"/>
                <a:gd name="T2" fmla="*/ 2 w 13"/>
                <a:gd name="T3" fmla="*/ 12 h 12"/>
                <a:gd name="T4" fmla="*/ 12 w 13"/>
                <a:gd name="T5" fmla="*/ 12 h 12"/>
                <a:gd name="T6" fmla="*/ 8 w 13"/>
                <a:gd name="T7" fmla="*/ 6 h 12"/>
                <a:gd name="T8" fmla="*/ 12 w 13"/>
                <a:gd name="T9" fmla="*/ 0 h 12"/>
              </a:gdLst>
              <a:ahLst/>
              <a:cxnLst>
                <a:cxn ang="0">
                  <a:pos x="T0" y="T1"/>
                </a:cxn>
                <a:cxn ang="0">
                  <a:pos x="T2" y="T3"/>
                </a:cxn>
                <a:cxn ang="0">
                  <a:pos x="T4" y="T5"/>
                </a:cxn>
                <a:cxn ang="0">
                  <a:pos x="T6" y="T7"/>
                </a:cxn>
                <a:cxn ang="0">
                  <a:pos x="T8" y="T9"/>
                </a:cxn>
              </a:cxnLst>
              <a:rect l="0" t="0" r="r" b="b"/>
              <a:pathLst>
                <a:path w="13" h="12">
                  <a:moveTo>
                    <a:pt x="12" y="0"/>
                  </a:moveTo>
                  <a:cubicBezTo>
                    <a:pt x="9" y="4"/>
                    <a:pt x="0" y="3"/>
                    <a:pt x="2" y="12"/>
                  </a:cubicBezTo>
                  <a:cubicBezTo>
                    <a:pt x="5" y="12"/>
                    <a:pt x="9" y="12"/>
                    <a:pt x="12" y="12"/>
                  </a:cubicBezTo>
                  <a:cubicBezTo>
                    <a:pt x="12" y="9"/>
                    <a:pt x="11" y="7"/>
                    <a:pt x="8" y="6"/>
                  </a:cubicBezTo>
                  <a:cubicBezTo>
                    <a:pt x="9" y="4"/>
                    <a:pt x="13" y="4"/>
                    <a:pt x="1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bg1"/>
                </a:solidFill>
              </a:endParaRPr>
            </a:p>
          </p:txBody>
        </p:sp>
        <p:sp>
          <p:nvSpPr>
            <p:cNvPr id="97" name="Freeform 1910"/>
            <p:cNvSpPr/>
            <p:nvPr/>
          </p:nvSpPr>
          <p:spPr bwMode="auto">
            <a:xfrm>
              <a:off x="5834702" y="1653621"/>
              <a:ext cx="47625" cy="23813"/>
            </a:xfrm>
            <a:custGeom>
              <a:avLst/>
              <a:gdLst>
                <a:gd name="T0" fmla="*/ 10 w 28"/>
                <a:gd name="T1" fmla="*/ 2 h 14"/>
                <a:gd name="T2" fmla="*/ 0 w 28"/>
                <a:gd name="T3" fmla="*/ 6 h 14"/>
                <a:gd name="T4" fmla="*/ 0 w 28"/>
                <a:gd name="T5" fmla="*/ 14 h 14"/>
                <a:gd name="T6" fmla="*/ 2 w 28"/>
                <a:gd name="T7" fmla="*/ 10 h 14"/>
                <a:gd name="T8" fmla="*/ 4 w 28"/>
                <a:gd name="T9" fmla="*/ 14 h 14"/>
                <a:gd name="T10" fmla="*/ 26 w 28"/>
                <a:gd name="T11" fmla="*/ 10 h 14"/>
                <a:gd name="T12" fmla="*/ 22 w 28"/>
                <a:gd name="T13" fmla="*/ 2 h 14"/>
                <a:gd name="T14" fmla="*/ 10 w 28"/>
                <a:gd name="T15" fmla="*/ 2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14">
                  <a:moveTo>
                    <a:pt x="10" y="2"/>
                  </a:moveTo>
                  <a:cubicBezTo>
                    <a:pt x="8" y="0"/>
                    <a:pt x="11" y="8"/>
                    <a:pt x="0" y="6"/>
                  </a:cubicBezTo>
                  <a:cubicBezTo>
                    <a:pt x="0" y="9"/>
                    <a:pt x="0" y="12"/>
                    <a:pt x="0" y="14"/>
                  </a:cubicBezTo>
                  <a:cubicBezTo>
                    <a:pt x="2" y="14"/>
                    <a:pt x="2" y="12"/>
                    <a:pt x="2" y="10"/>
                  </a:cubicBezTo>
                  <a:cubicBezTo>
                    <a:pt x="4" y="10"/>
                    <a:pt x="4" y="13"/>
                    <a:pt x="4" y="14"/>
                  </a:cubicBezTo>
                  <a:cubicBezTo>
                    <a:pt x="10" y="12"/>
                    <a:pt x="17" y="10"/>
                    <a:pt x="26" y="10"/>
                  </a:cubicBezTo>
                  <a:cubicBezTo>
                    <a:pt x="28" y="5"/>
                    <a:pt x="22" y="6"/>
                    <a:pt x="22" y="2"/>
                  </a:cubicBezTo>
                  <a:cubicBezTo>
                    <a:pt x="17" y="6"/>
                    <a:pt x="14" y="7"/>
                    <a:pt x="1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bg1"/>
                </a:solidFill>
              </a:endParaRPr>
            </a:p>
          </p:txBody>
        </p:sp>
        <p:sp>
          <p:nvSpPr>
            <p:cNvPr id="98" name="Freeform 1911"/>
            <p:cNvSpPr/>
            <p:nvPr/>
          </p:nvSpPr>
          <p:spPr bwMode="auto">
            <a:xfrm>
              <a:off x="4561527" y="1656796"/>
              <a:ext cx="23813" cy="17463"/>
            </a:xfrm>
            <a:custGeom>
              <a:avLst/>
              <a:gdLst>
                <a:gd name="T0" fmla="*/ 9 w 14"/>
                <a:gd name="T1" fmla="*/ 4 h 10"/>
                <a:gd name="T2" fmla="*/ 3 w 14"/>
                <a:gd name="T3" fmla="*/ 10 h 10"/>
                <a:gd name="T4" fmla="*/ 11 w 14"/>
                <a:gd name="T5" fmla="*/ 10 h 10"/>
                <a:gd name="T6" fmla="*/ 9 w 14"/>
                <a:gd name="T7" fmla="*/ 4 h 10"/>
              </a:gdLst>
              <a:ahLst/>
              <a:cxnLst>
                <a:cxn ang="0">
                  <a:pos x="T0" y="T1"/>
                </a:cxn>
                <a:cxn ang="0">
                  <a:pos x="T2" y="T3"/>
                </a:cxn>
                <a:cxn ang="0">
                  <a:pos x="T4" y="T5"/>
                </a:cxn>
                <a:cxn ang="0">
                  <a:pos x="T6" y="T7"/>
                </a:cxn>
              </a:cxnLst>
              <a:rect l="0" t="0" r="r" b="b"/>
              <a:pathLst>
                <a:path w="14" h="10">
                  <a:moveTo>
                    <a:pt x="9" y="4"/>
                  </a:moveTo>
                  <a:cubicBezTo>
                    <a:pt x="9" y="0"/>
                    <a:pt x="0" y="5"/>
                    <a:pt x="3" y="10"/>
                  </a:cubicBezTo>
                  <a:cubicBezTo>
                    <a:pt x="6" y="10"/>
                    <a:pt x="8" y="10"/>
                    <a:pt x="11" y="10"/>
                  </a:cubicBezTo>
                  <a:cubicBezTo>
                    <a:pt x="14" y="5"/>
                    <a:pt x="2" y="6"/>
                    <a:pt x="9"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bg1"/>
                </a:solidFill>
              </a:endParaRPr>
            </a:p>
          </p:txBody>
        </p:sp>
        <p:sp>
          <p:nvSpPr>
            <p:cNvPr id="99" name="Freeform 1912"/>
            <p:cNvSpPr/>
            <p:nvPr/>
          </p:nvSpPr>
          <p:spPr bwMode="auto">
            <a:xfrm>
              <a:off x="5893439" y="1685371"/>
              <a:ext cx="28575" cy="28575"/>
            </a:xfrm>
            <a:custGeom>
              <a:avLst/>
              <a:gdLst>
                <a:gd name="T0" fmla="*/ 6 w 17"/>
                <a:gd name="T1" fmla="*/ 16 h 16"/>
                <a:gd name="T2" fmla="*/ 14 w 17"/>
                <a:gd name="T3" fmla="*/ 1 h 16"/>
                <a:gd name="T4" fmla="*/ 4 w 17"/>
                <a:gd name="T5" fmla="*/ 3 h 16"/>
                <a:gd name="T6" fmla="*/ 6 w 17"/>
                <a:gd name="T7" fmla="*/ 16 h 16"/>
              </a:gdLst>
              <a:ahLst/>
              <a:cxnLst>
                <a:cxn ang="0">
                  <a:pos x="T0" y="T1"/>
                </a:cxn>
                <a:cxn ang="0">
                  <a:pos x="T2" y="T3"/>
                </a:cxn>
                <a:cxn ang="0">
                  <a:pos x="T4" y="T5"/>
                </a:cxn>
                <a:cxn ang="0">
                  <a:pos x="T6" y="T7"/>
                </a:cxn>
              </a:cxnLst>
              <a:rect l="0" t="0" r="r" b="b"/>
              <a:pathLst>
                <a:path w="17" h="16">
                  <a:moveTo>
                    <a:pt x="6" y="16"/>
                  </a:moveTo>
                  <a:cubicBezTo>
                    <a:pt x="9" y="11"/>
                    <a:pt x="17" y="11"/>
                    <a:pt x="14" y="1"/>
                  </a:cubicBezTo>
                  <a:cubicBezTo>
                    <a:pt x="10" y="0"/>
                    <a:pt x="6" y="8"/>
                    <a:pt x="4" y="3"/>
                  </a:cubicBezTo>
                  <a:cubicBezTo>
                    <a:pt x="0" y="7"/>
                    <a:pt x="13" y="8"/>
                    <a:pt x="6"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bg1"/>
                </a:solidFill>
              </a:endParaRPr>
            </a:p>
          </p:txBody>
        </p:sp>
        <p:sp>
          <p:nvSpPr>
            <p:cNvPr id="100" name="Freeform 1913"/>
            <p:cNvSpPr/>
            <p:nvPr/>
          </p:nvSpPr>
          <p:spPr bwMode="auto">
            <a:xfrm>
              <a:off x="4942527" y="1713946"/>
              <a:ext cx="41275" cy="26988"/>
            </a:xfrm>
            <a:custGeom>
              <a:avLst/>
              <a:gdLst>
                <a:gd name="T0" fmla="*/ 4 w 24"/>
                <a:gd name="T1" fmla="*/ 10 h 16"/>
                <a:gd name="T2" fmla="*/ 24 w 24"/>
                <a:gd name="T3" fmla="*/ 12 h 16"/>
                <a:gd name="T4" fmla="*/ 18 w 24"/>
                <a:gd name="T5" fmla="*/ 6 h 16"/>
                <a:gd name="T6" fmla="*/ 18 w 24"/>
                <a:gd name="T7" fmla="*/ 0 h 16"/>
                <a:gd name="T8" fmla="*/ 14 w 24"/>
                <a:gd name="T9" fmla="*/ 0 h 16"/>
                <a:gd name="T10" fmla="*/ 14 w 24"/>
                <a:gd name="T11" fmla="*/ 8 h 16"/>
                <a:gd name="T12" fmla="*/ 0 w 24"/>
                <a:gd name="T13" fmla="*/ 10 h 16"/>
                <a:gd name="T14" fmla="*/ 4 w 24"/>
                <a:gd name="T15" fmla="*/ 10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16">
                  <a:moveTo>
                    <a:pt x="4" y="10"/>
                  </a:moveTo>
                  <a:cubicBezTo>
                    <a:pt x="9" y="16"/>
                    <a:pt x="14" y="8"/>
                    <a:pt x="24" y="12"/>
                  </a:cubicBezTo>
                  <a:cubicBezTo>
                    <a:pt x="22" y="10"/>
                    <a:pt x="13" y="1"/>
                    <a:pt x="18" y="6"/>
                  </a:cubicBezTo>
                  <a:cubicBezTo>
                    <a:pt x="22" y="4"/>
                    <a:pt x="18" y="2"/>
                    <a:pt x="18" y="0"/>
                  </a:cubicBezTo>
                  <a:cubicBezTo>
                    <a:pt x="17" y="0"/>
                    <a:pt x="15" y="0"/>
                    <a:pt x="14" y="0"/>
                  </a:cubicBezTo>
                  <a:cubicBezTo>
                    <a:pt x="14" y="2"/>
                    <a:pt x="14" y="5"/>
                    <a:pt x="14" y="8"/>
                  </a:cubicBezTo>
                  <a:cubicBezTo>
                    <a:pt x="8" y="6"/>
                    <a:pt x="5" y="9"/>
                    <a:pt x="0" y="10"/>
                  </a:cubicBezTo>
                  <a:cubicBezTo>
                    <a:pt x="0" y="13"/>
                    <a:pt x="5" y="16"/>
                    <a:pt x="4"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bg1"/>
                </a:solidFill>
              </a:endParaRPr>
            </a:p>
          </p:txBody>
        </p:sp>
        <p:sp>
          <p:nvSpPr>
            <p:cNvPr id="101" name="Freeform 1914"/>
            <p:cNvSpPr/>
            <p:nvPr/>
          </p:nvSpPr>
          <p:spPr bwMode="auto">
            <a:xfrm>
              <a:off x="4988564" y="1706009"/>
              <a:ext cx="409575" cy="31750"/>
            </a:xfrm>
            <a:custGeom>
              <a:avLst/>
              <a:gdLst>
                <a:gd name="T0" fmla="*/ 218 w 238"/>
                <a:gd name="T1" fmla="*/ 8 h 18"/>
                <a:gd name="T2" fmla="*/ 216 w 238"/>
                <a:gd name="T3" fmla="*/ 8 h 18"/>
                <a:gd name="T4" fmla="*/ 194 w 238"/>
                <a:gd name="T5" fmla="*/ 10 h 18"/>
                <a:gd name="T6" fmla="*/ 127 w 238"/>
                <a:gd name="T7" fmla="*/ 8 h 18"/>
                <a:gd name="T8" fmla="*/ 51 w 238"/>
                <a:gd name="T9" fmla="*/ 12 h 18"/>
                <a:gd name="T10" fmla="*/ 33 w 238"/>
                <a:gd name="T11" fmla="*/ 12 h 18"/>
                <a:gd name="T12" fmla="*/ 12 w 238"/>
                <a:gd name="T13" fmla="*/ 8 h 18"/>
                <a:gd name="T14" fmla="*/ 14 w 238"/>
                <a:gd name="T15" fmla="*/ 12 h 18"/>
                <a:gd name="T16" fmla="*/ 4 w 238"/>
                <a:gd name="T17" fmla="*/ 6 h 18"/>
                <a:gd name="T18" fmla="*/ 0 w 238"/>
                <a:gd name="T19" fmla="*/ 16 h 18"/>
                <a:gd name="T20" fmla="*/ 57 w 238"/>
                <a:gd name="T21" fmla="*/ 18 h 18"/>
                <a:gd name="T22" fmla="*/ 63 w 238"/>
                <a:gd name="T23" fmla="*/ 12 h 18"/>
                <a:gd name="T24" fmla="*/ 238 w 238"/>
                <a:gd name="T25" fmla="*/ 18 h 18"/>
                <a:gd name="T26" fmla="*/ 214 w 238"/>
                <a:gd name="T27" fmla="*/ 12 h 18"/>
                <a:gd name="T28" fmla="*/ 218 w 238"/>
                <a:gd name="T29" fmla="*/ 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8" h="18">
                  <a:moveTo>
                    <a:pt x="218" y="8"/>
                  </a:moveTo>
                  <a:cubicBezTo>
                    <a:pt x="218" y="5"/>
                    <a:pt x="216" y="6"/>
                    <a:pt x="216" y="8"/>
                  </a:cubicBezTo>
                  <a:cubicBezTo>
                    <a:pt x="211" y="11"/>
                    <a:pt x="201" y="0"/>
                    <a:pt x="194" y="10"/>
                  </a:cubicBezTo>
                  <a:cubicBezTo>
                    <a:pt x="175" y="3"/>
                    <a:pt x="150" y="7"/>
                    <a:pt x="127" y="8"/>
                  </a:cubicBezTo>
                  <a:cubicBezTo>
                    <a:pt x="97" y="8"/>
                    <a:pt x="68" y="3"/>
                    <a:pt x="51" y="12"/>
                  </a:cubicBezTo>
                  <a:cubicBezTo>
                    <a:pt x="45" y="7"/>
                    <a:pt x="35" y="2"/>
                    <a:pt x="33" y="12"/>
                  </a:cubicBezTo>
                  <a:cubicBezTo>
                    <a:pt x="32" y="0"/>
                    <a:pt x="21" y="17"/>
                    <a:pt x="12" y="8"/>
                  </a:cubicBezTo>
                  <a:cubicBezTo>
                    <a:pt x="13" y="9"/>
                    <a:pt x="14" y="10"/>
                    <a:pt x="14" y="12"/>
                  </a:cubicBezTo>
                  <a:cubicBezTo>
                    <a:pt x="7" y="13"/>
                    <a:pt x="5" y="10"/>
                    <a:pt x="4" y="6"/>
                  </a:cubicBezTo>
                  <a:cubicBezTo>
                    <a:pt x="1" y="7"/>
                    <a:pt x="1" y="12"/>
                    <a:pt x="0" y="16"/>
                  </a:cubicBezTo>
                  <a:cubicBezTo>
                    <a:pt x="22" y="13"/>
                    <a:pt x="37" y="12"/>
                    <a:pt x="57" y="18"/>
                  </a:cubicBezTo>
                  <a:cubicBezTo>
                    <a:pt x="59" y="16"/>
                    <a:pt x="61" y="14"/>
                    <a:pt x="63" y="12"/>
                  </a:cubicBezTo>
                  <a:cubicBezTo>
                    <a:pt x="119" y="14"/>
                    <a:pt x="184" y="13"/>
                    <a:pt x="238" y="18"/>
                  </a:cubicBezTo>
                  <a:cubicBezTo>
                    <a:pt x="233" y="11"/>
                    <a:pt x="225" y="16"/>
                    <a:pt x="214" y="12"/>
                  </a:cubicBezTo>
                  <a:cubicBezTo>
                    <a:pt x="215" y="10"/>
                    <a:pt x="216" y="8"/>
                    <a:pt x="218"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bg1"/>
                </a:solidFill>
              </a:endParaRPr>
            </a:p>
          </p:txBody>
        </p:sp>
        <p:sp>
          <p:nvSpPr>
            <p:cNvPr id="102" name="Freeform 1915"/>
            <p:cNvSpPr/>
            <p:nvPr/>
          </p:nvSpPr>
          <p:spPr bwMode="auto">
            <a:xfrm>
              <a:off x="4666302" y="1752046"/>
              <a:ext cx="38100" cy="44450"/>
            </a:xfrm>
            <a:custGeom>
              <a:avLst/>
              <a:gdLst>
                <a:gd name="T0" fmla="*/ 10 w 22"/>
                <a:gd name="T1" fmla="*/ 7 h 25"/>
                <a:gd name="T2" fmla="*/ 6 w 22"/>
                <a:gd name="T3" fmla="*/ 9 h 25"/>
                <a:gd name="T4" fmla="*/ 4 w 22"/>
                <a:gd name="T5" fmla="*/ 7 h 25"/>
                <a:gd name="T6" fmla="*/ 6 w 22"/>
                <a:gd name="T7" fmla="*/ 25 h 25"/>
                <a:gd name="T8" fmla="*/ 10 w 22"/>
                <a:gd name="T9" fmla="*/ 25 h 25"/>
                <a:gd name="T10" fmla="*/ 10 w 22"/>
                <a:gd name="T11" fmla="*/ 23 h 25"/>
                <a:gd name="T12" fmla="*/ 21 w 22"/>
                <a:gd name="T13" fmla="*/ 9 h 25"/>
                <a:gd name="T14" fmla="*/ 13 w 22"/>
                <a:gd name="T15" fmla="*/ 7 h 25"/>
                <a:gd name="T16" fmla="*/ 10 w 22"/>
                <a:gd name="T17" fmla="*/ 7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 h="25">
                  <a:moveTo>
                    <a:pt x="10" y="7"/>
                  </a:moveTo>
                  <a:cubicBezTo>
                    <a:pt x="9" y="3"/>
                    <a:pt x="6" y="6"/>
                    <a:pt x="6" y="9"/>
                  </a:cubicBezTo>
                  <a:cubicBezTo>
                    <a:pt x="5" y="9"/>
                    <a:pt x="5" y="8"/>
                    <a:pt x="4" y="7"/>
                  </a:cubicBezTo>
                  <a:cubicBezTo>
                    <a:pt x="0" y="11"/>
                    <a:pt x="13" y="17"/>
                    <a:pt x="6" y="25"/>
                  </a:cubicBezTo>
                  <a:cubicBezTo>
                    <a:pt x="8" y="24"/>
                    <a:pt x="10" y="23"/>
                    <a:pt x="10" y="25"/>
                  </a:cubicBezTo>
                  <a:cubicBezTo>
                    <a:pt x="13" y="25"/>
                    <a:pt x="12" y="23"/>
                    <a:pt x="10" y="23"/>
                  </a:cubicBezTo>
                  <a:cubicBezTo>
                    <a:pt x="22" y="17"/>
                    <a:pt x="10" y="13"/>
                    <a:pt x="21" y="9"/>
                  </a:cubicBezTo>
                  <a:cubicBezTo>
                    <a:pt x="18" y="0"/>
                    <a:pt x="12" y="18"/>
                    <a:pt x="13" y="7"/>
                  </a:cubicBezTo>
                  <a:cubicBezTo>
                    <a:pt x="10" y="9"/>
                    <a:pt x="7" y="8"/>
                    <a:pt x="10"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bg1"/>
                </a:solidFill>
              </a:endParaRPr>
            </a:p>
          </p:txBody>
        </p:sp>
        <p:sp>
          <p:nvSpPr>
            <p:cNvPr id="103" name="Freeform 1916"/>
            <p:cNvSpPr/>
            <p:nvPr/>
          </p:nvSpPr>
          <p:spPr bwMode="auto">
            <a:xfrm>
              <a:off x="5758502" y="1782209"/>
              <a:ext cx="31750" cy="19050"/>
            </a:xfrm>
            <a:custGeom>
              <a:avLst/>
              <a:gdLst>
                <a:gd name="T0" fmla="*/ 0 w 18"/>
                <a:gd name="T1" fmla="*/ 8 h 11"/>
                <a:gd name="T2" fmla="*/ 18 w 18"/>
                <a:gd name="T3" fmla="*/ 2 h 11"/>
                <a:gd name="T4" fmla="*/ 0 w 18"/>
                <a:gd name="T5" fmla="*/ 8 h 11"/>
              </a:gdLst>
              <a:ahLst/>
              <a:cxnLst>
                <a:cxn ang="0">
                  <a:pos x="T0" y="T1"/>
                </a:cxn>
                <a:cxn ang="0">
                  <a:pos x="T2" y="T3"/>
                </a:cxn>
                <a:cxn ang="0">
                  <a:pos x="T4" y="T5"/>
                </a:cxn>
              </a:cxnLst>
              <a:rect l="0" t="0" r="r" b="b"/>
              <a:pathLst>
                <a:path w="18" h="11">
                  <a:moveTo>
                    <a:pt x="0" y="8"/>
                  </a:moveTo>
                  <a:cubicBezTo>
                    <a:pt x="4" y="4"/>
                    <a:pt x="15" y="11"/>
                    <a:pt x="18" y="2"/>
                  </a:cubicBezTo>
                  <a:cubicBezTo>
                    <a:pt x="11" y="6"/>
                    <a:pt x="4" y="0"/>
                    <a:pt x="0"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bg1"/>
                </a:solidFill>
              </a:endParaRPr>
            </a:p>
          </p:txBody>
        </p:sp>
      </p:grpSp>
      <p:pic>
        <p:nvPicPr>
          <p:cNvPr id="18" name="图片 17" descr="图片2"/>
          <p:cNvPicPr>
            <a:picLocks noChangeAspect="1"/>
          </p:cNvPicPr>
          <p:nvPr/>
        </p:nvPicPr>
        <p:blipFill>
          <a:blip r:embed="rId3" cstate="print"/>
          <a:stretch>
            <a:fillRect/>
          </a:stretch>
        </p:blipFill>
        <p:spPr>
          <a:xfrm>
            <a:off x="91440" y="10795"/>
            <a:ext cx="2269490" cy="2359660"/>
          </a:xfrm>
          <a:prstGeom prst="rect">
            <a:avLst/>
          </a:prstGeom>
        </p:spPr>
      </p:pic>
      <p:pic>
        <p:nvPicPr>
          <p:cNvPr id="17" name="图片 16" descr="白色LOGO"/>
          <p:cNvPicPr>
            <a:picLocks noChangeAspect="1"/>
          </p:cNvPicPr>
          <p:nvPr/>
        </p:nvPicPr>
        <p:blipFill>
          <a:blip r:embed="rId4" cstate="print"/>
          <a:stretch>
            <a:fillRect/>
          </a:stretch>
        </p:blipFill>
        <p:spPr>
          <a:xfrm>
            <a:off x="10005695" y="325120"/>
            <a:ext cx="1691005" cy="38608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250" advTm="3000">
        <p:fade/>
      </p:transition>
    </mc:Choice>
    <mc:Fallback xmlns="">
      <p:transition advTm="3000">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图片1"/>
          <p:cNvPicPr>
            <a:picLocks noChangeAspect="1"/>
          </p:cNvPicPr>
          <p:nvPr/>
        </p:nvPicPr>
        <p:blipFill>
          <a:blip r:embed="rId2" cstate="print"/>
          <a:stretch>
            <a:fillRect/>
          </a:stretch>
        </p:blipFill>
        <p:spPr>
          <a:xfrm>
            <a:off x="13335" y="0"/>
            <a:ext cx="12164695" cy="6838950"/>
          </a:xfrm>
          <a:prstGeom prst="rect">
            <a:avLst/>
          </a:prstGeom>
        </p:spPr>
      </p:pic>
      <p:sp>
        <p:nvSpPr>
          <p:cNvPr id="3" name="矩形 2"/>
          <p:cNvSpPr/>
          <p:nvPr/>
        </p:nvSpPr>
        <p:spPr>
          <a:xfrm>
            <a:off x="743947" y="2835275"/>
            <a:ext cx="3018790" cy="1168400"/>
          </a:xfrm>
          <a:prstGeom prst="rect">
            <a:avLst/>
          </a:prstGeom>
        </p:spPr>
        <p:txBody>
          <a:bodyPr wrap="none">
            <a:spAutoFit/>
          </a:bodyPr>
          <a:lstStyle/>
          <a:p>
            <a:pPr algn="ctr">
              <a:buClrTx/>
              <a:buSzTx/>
              <a:buFontTx/>
            </a:pPr>
            <a:r>
              <a:rPr lang="zh-CN" altLang="en-US" sz="3500" b="1" noProof="0" dirty="0">
                <a:solidFill>
                  <a:schemeClr val="accent3"/>
                </a:solidFill>
                <a:effectLst>
                  <a:reflection blurRad="6350" stA="53000" endA="300" endPos="35500" dir="5400000" sy="-90000" algn="bl" rotWithShape="0"/>
                </a:effectLst>
                <a:latin typeface="方正大黑简体" panose="03000509000000000000" charset="-122"/>
                <a:ea typeface="方正大黑简体" panose="03000509000000000000" charset="-122"/>
              </a:rPr>
              <a:t>分类</a:t>
            </a:r>
          </a:p>
          <a:p>
            <a:pPr algn="ctr">
              <a:buClrTx/>
              <a:buSzTx/>
              <a:buFontTx/>
            </a:pPr>
            <a:r>
              <a:rPr lang="zh-CN" altLang="en-US" sz="3500" b="1" noProof="0" dirty="0">
                <a:solidFill>
                  <a:schemeClr val="accent3"/>
                </a:solidFill>
                <a:effectLst>
                  <a:reflection blurRad="6350" stA="53000" endA="300" endPos="35500" dir="5400000" sy="-90000" algn="bl" rotWithShape="0"/>
                </a:effectLst>
                <a:latin typeface="方正大黑简体" panose="03000509000000000000" charset="-122"/>
                <a:ea typeface="方正大黑简体" panose="03000509000000000000" charset="-122"/>
              </a:rPr>
              <a:t>Classification</a:t>
            </a:r>
            <a:endParaRPr lang="zh-CN" altLang="en-US" sz="3500" b="1" dirty="0">
              <a:solidFill>
                <a:schemeClr val="bg1"/>
              </a:solidFill>
            </a:endParaRPr>
          </a:p>
        </p:txBody>
      </p:sp>
      <p:grpSp>
        <p:nvGrpSpPr>
          <p:cNvPr id="8" name="组合 7"/>
          <p:cNvGrpSpPr/>
          <p:nvPr/>
        </p:nvGrpSpPr>
        <p:grpSpPr>
          <a:xfrm>
            <a:off x="4196715" y="1822768"/>
            <a:ext cx="7403465" cy="3317240"/>
            <a:chOff x="6609" y="3658"/>
            <a:chExt cx="11659" cy="5224"/>
          </a:xfrm>
        </p:grpSpPr>
        <p:sp>
          <p:nvSpPr>
            <p:cNvPr id="5" name="文本框 4"/>
            <p:cNvSpPr txBox="1"/>
            <p:nvPr/>
          </p:nvSpPr>
          <p:spPr>
            <a:xfrm>
              <a:off x="6609" y="5548"/>
              <a:ext cx="6899" cy="1598"/>
            </a:xfrm>
            <a:prstGeom prst="rect">
              <a:avLst/>
            </a:prstGeom>
            <a:noFill/>
          </p:spPr>
          <p:txBody>
            <a:bodyPr wrap="none" rtlCol="0">
              <a:spAutoFit/>
            </a:bodyPr>
            <a:lstStyle/>
            <a:p>
              <a:pPr>
                <a:lnSpc>
                  <a:spcPct val="150000"/>
                </a:lnSpc>
              </a:pPr>
              <a:r>
                <a:rPr lang="zh-CN" altLang="en-US" sz="2000" dirty="0">
                  <a:solidFill>
                    <a:schemeClr val="bg1"/>
                  </a:solidFill>
                  <a:latin typeface="方正大黑简体" panose="03000509000000000000" charset="-122"/>
                  <a:ea typeface="方正大黑简体" panose="03000509000000000000" charset="-122"/>
                  <a:cs typeface="方正大黑简体" panose="03000509000000000000" charset="-122"/>
                </a:rPr>
                <a:t>二、机加生产控制 </a:t>
              </a:r>
              <a:endParaRPr lang="en-US" altLang="zh-CN" sz="2000" dirty="0">
                <a:solidFill>
                  <a:schemeClr val="bg1"/>
                </a:solidFill>
                <a:latin typeface="方正大黑简体" panose="03000509000000000000" charset="-122"/>
                <a:ea typeface="方正大黑简体" panose="03000509000000000000" charset="-122"/>
                <a:cs typeface="方正大黑简体" panose="03000509000000000000" charset="-122"/>
              </a:endParaRPr>
            </a:p>
            <a:p>
              <a:pPr>
                <a:lnSpc>
                  <a:spcPct val="150000"/>
                </a:lnSpc>
              </a:pPr>
              <a:r>
                <a:rPr lang="en-US" altLang="zh-CN" sz="2000" dirty="0">
                  <a:solidFill>
                    <a:schemeClr val="bg1"/>
                  </a:solidFill>
                  <a:latin typeface="方正大黑简体" panose="03000509000000000000" charset="-122"/>
                  <a:ea typeface="方正大黑简体" panose="03000509000000000000" charset="-122"/>
                  <a:cs typeface="方正大黑简体" panose="03000509000000000000" charset="-122"/>
                </a:rPr>
                <a:t>        Machining Production Control</a:t>
              </a:r>
              <a:r>
                <a:rPr lang="zh-CN" altLang="en-US" sz="2000" dirty="0">
                  <a:solidFill>
                    <a:schemeClr val="bg1"/>
                  </a:solidFill>
                  <a:latin typeface="方正大黑简体" panose="03000509000000000000" charset="-122"/>
                  <a:ea typeface="方正大黑简体" panose="03000509000000000000" charset="-122"/>
                  <a:cs typeface="方正大黑简体" panose="03000509000000000000" charset="-122"/>
                </a:rPr>
                <a:t> </a:t>
              </a:r>
            </a:p>
          </p:txBody>
        </p:sp>
        <p:sp>
          <p:nvSpPr>
            <p:cNvPr id="6" name="矩形 5"/>
            <p:cNvSpPr/>
            <p:nvPr/>
          </p:nvSpPr>
          <p:spPr>
            <a:xfrm>
              <a:off x="6654" y="3658"/>
              <a:ext cx="11614" cy="1598"/>
            </a:xfrm>
            <a:prstGeom prst="rect">
              <a:avLst/>
            </a:prstGeom>
          </p:spPr>
          <p:txBody>
            <a:bodyPr wrap="none">
              <a:spAutoFit/>
            </a:bodyPr>
            <a:lstStyle/>
            <a:p>
              <a:pPr>
                <a:lnSpc>
                  <a:spcPct val="150000"/>
                </a:lnSpc>
              </a:pPr>
              <a:r>
                <a:rPr lang="zh-CN" altLang="en-US" sz="2000" dirty="0">
                  <a:solidFill>
                    <a:schemeClr val="bg1"/>
                  </a:solidFill>
                  <a:latin typeface="方正大黑简体" panose="03000509000000000000" charset="-122"/>
                  <a:ea typeface="方正大黑简体" panose="03000509000000000000" charset="-122"/>
                  <a:cs typeface="方正大黑简体" panose="03000509000000000000" charset="-122"/>
                </a:rPr>
                <a:t>一、自制零部件控制  </a:t>
              </a:r>
              <a:endParaRPr lang="en-US" altLang="zh-CN" sz="2000" dirty="0">
                <a:solidFill>
                  <a:schemeClr val="bg1"/>
                </a:solidFill>
                <a:latin typeface="方正大黑简体" panose="03000509000000000000" charset="-122"/>
                <a:ea typeface="方正大黑简体" panose="03000509000000000000" charset="-122"/>
                <a:cs typeface="方正大黑简体" panose="03000509000000000000" charset="-122"/>
              </a:endParaRPr>
            </a:p>
            <a:p>
              <a:pPr>
                <a:lnSpc>
                  <a:spcPct val="150000"/>
                </a:lnSpc>
              </a:pPr>
              <a:r>
                <a:rPr lang="en-US" altLang="zh-CN" sz="2000" dirty="0">
                  <a:solidFill>
                    <a:schemeClr val="bg1"/>
                  </a:solidFill>
                  <a:latin typeface="方正大黑简体" panose="03000509000000000000" charset="-122"/>
                  <a:ea typeface="方正大黑简体" panose="03000509000000000000" charset="-122"/>
                  <a:cs typeface="方正大黑简体" panose="03000509000000000000" charset="-122"/>
                </a:rPr>
                <a:t>       Cleanness Control of Self-made Parts and Components</a:t>
              </a:r>
              <a:r>
                <a:rPr lang="zh-CN" altLang="en-US" sz="2000" dirty="0">
                  <a:solidFill>
                    <a:schemeClr val="bg1"/>
                  </a:solidFill>
                  <a:latin typeface="方正大黑简体" panose="03000509000000000000" charset="-122"/>
                  <a:ea typeface="方正大黑简体" panose="03000509000000000000" charset="-122"/>
                  <a:cs typeface="方正大黑简体" panose="03000509000000000000" charset="-122"/>
                </a:rPr>
                <a:t>     </a:t>
              </a:r>
            </a:p>
          </p:txBody>
        </p:sp>
        <p:sp>
          <p:nvSpPr>
            <p:cNvPr id="7" name="文本框 6"/>
            <p:cNvSpPr txBox="1"/>
            <p:nvPr/>
          </p:nvSpPr>
          <p:spPr>
            <a:xfrm>
              <a:off x="6654" y="7284"/>
              <a:ext cx="6700" cy="1598"/>
            </a:xfrm>
            <a:prstGeom prst="rect">
              <a:avLst/>
            </a:prstGeom>
            <a:noFill/>
          </p:spPr>
          <p:txBody>
            <a:bodyPr wrap="none" rtlCol="0">
              <a:spAutoFit/>
            </a:bodyPr>
            <a:lstStyle/>
            <a:p>
              <a:pPr>
                <a:lnSpc>
                  <a:spcPct val="150000"/>
                </a:lnSpc>
              </a:pPr>
              <a:r>
                <a:rPr lang="zh-CN" altLang="en-US" sz="2000" dirty="0">
                  <a:solidFill>
                    <a:schemeClr val="bg1"/>
                  </a:solidFill>
                  <a:latin typeface="方正大黑简体" panose="03000509000000000000" charset="-122"/>
                  <a:ea typeface="方正大黑简体" panose="03000509000000000000" charset="-122"/>
                  <a:cs typeface="方正大黑简体" panose="03000509000000000000" charset="-122"/>
                </a:rPr>
                <a:t>三、装配生产控制 </a:t>
              </a:r>
              <a:endParaRPr lang="en-US" altLang="zh-CN" sz="2000" dirty="0">
                <a:solidFill>
                  <a:schemeClr val="bg1"/>
                </a:solidFill>
                <a:latin typeface="方正大黑简体" panose="03000509000000000000" charset="-122"/>
                <a:ea typeface="方正大黑简体" panose="03000509000000000000" charset="-122"/>
                <a:cs typeface="方正大黑简体" panose="03000509000000000000" charset="-122"/>
              </a:endParaRPr>
            </a:p>
            <a:p>
              <a:pPr>
                <a:lnSpc>
                  <a:spcPct val="150000"/>
                </a:lnSpc>
              </a:pPr>
              <a:r>
                <a:rPr lang="en-US" altLang="zh-CN" sz="2000" dirty="0">
                  <a:solidFill>
                    <a:schemeClr val="bg1"/>
                  </a:solidFill>
                  <a:latin typeface="方正大黑简体" panose="03000509000000000000" charset="-122"/>
                  <a:ea typeface="方正大黑简体" panose="03000509000000000000" charset="-122"/>
                  <a:cs typeface="方正大黑简体" panose="03000509000000000000" charset="-122"/>
                </a:rPr>
                <a:t>        Assembly production control</a:t>
              </a:r>
              <a:endParaRPr lang="zh-CN" altLang="en-US" sz="2000" dirty="0">
                <a:solidFill>
                  <a:schemeClr val="bg1"/>
                </a:solidFill>
                <a:latin typeface="方正大黑简体" panose="03000509000000000000" charset="-122"/>
                <a:ea typeface="方正大黑简体" panose="03000509000000000000" charset="-122"/>
                <a:cs typeface="方正大黑简体" panose="03000509000000000000" charset="-122"/>
              </a:endParaRPr>
            </a:p>
          </p:txBody>
        </p:sp>
      </p:grpSp>
      <p:pic>
        <p:nvPicPr>
          <p:cNvPr id="18" name="图片 17" descr="图片2"/>
          <p:cNvPicPr>
            <a:picLocks noChangeAspect="1"/>
          </p:cNvPicPr>
          <p:nvPr/>
        </p:nvPicPr>
        <p:blipFill>
          <a:blip r:embed="rId3" cstate="print"/>
          <a:stretch>
            <a:fillRect/>
          </a:stretch>
        </p:blipFill>
        <p:spPr>
          <a:xfrm>
            <a:off x="91440" y="10795"/>
            <a:ext cx="2269490" cy="2359660"/>
          </a:xfrm>
          <a:prstGeom prst="rect">
            <a:avLst/>
          </a:prstGeom>
        </p:spPr>
      </p:pic>
      <p:pic>
        <p:nvPicPr>
          <p:cNvPr id="17" name="图片 16" descr="白色LOGO"/>
          <p:cNvPicPr>
            <a:picLocks noChangeAspect="1"/>
          </p:cNvPicPr>
          <p:nvPr/>
        </p:nvPicPr>
        <p:blipFill>
          <a:blip r:embed="rId4" cstate="print"/>
          <a:stretch>
            <a:fillRect/>
          </a:stretch>
        </p:blipFill>
        <p:spPr>
          <a:xfrm>
            <a:off x="10005695" y="325120"/>
            <a:ext cx="1691005" cy="38608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250" advTm="3000">
        <p:fade/>
      </p:transition>
    </mc:Choice>
    <mc:Fallback xmlns="">
      <p:transition advTm="3000">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图片1"/>
          <p:cNvPicPr>
            <a:picLocks noChangeAspect="1"/>
          </p:cNvPicPr>
          <p:nvPr/>
        </p:nvPicPr>
        <p:blipFill>
          <a:blip r:embed="rId2" cstate="print"/>
          <a:stretch>
            <a:fillRect/>
          </a:stretch>
        </p:blipFill>
        <p:spPr>
          <a:xfrm>
            <a:off x="55880" y="-3175"/>
            <a:ext cx="12155170" cy="6833235"/>
          </a:xfrm>
          <a:prstGeom prst="rect">
            <a:avLst/>
          </a:prstGeom>
        </p:spPr>
      </p:pic>
      <p:pic>
        <p:nvPicPr>
          <p:cNvPr id="4" name="图片 3"/>
          <p:cNvPicPr>
            <a:picLocks noChangeAspect="1"/>
          </p:cNvPicPr>
          <p:nvPr/>
        </p:nvPicPr>
        <p:blipFill>
          <a:blip r:embed="rId3" cstate="print"/>
          <a:stretch>
            <a:fillRect/>
          </a:stretch>
        </p:blipFill>
        <p:spPr>
          <a:xfrm>
            <a:off x="1042035" y="3492594"/>
            <a:ext cx="1800000" cy="1685060"/>
          </a:xfrm>
          <a:prstGeom prst="rect">
            <a:avLst/>
          </a:prstGeom>
        </p:spPr>
      </p:pic>
      <p:pic>
        <p:nvPicPr>
          <p:cNvPr id="5" name="图片 4"/>
          <p:cNvPicPr>
            <a:picLocks noChangeAspect="1"/>
          </p:cNvPicPr>
          <p:nvPr/>
        </p:nvPicPr>
        <p:blipFill>
          <a:blip r:embed="rId4" cstate="print"/>
          <a:stretch>
            <a:fillRect/>
          </a:stretch>
        </p:blipFill>
        <p:spPr>
          <a:xfrm>
            <a:off x="3762375" y="3492594"/>
            <a:ext cx="1800000" cy="1781551"/>
          </a:xfrm>
          <a:prstGeom prst="rect">
            <a:avLst/>
          </a:prstGeom>
        </p:spPr>
      </p:pic>
      <p:pic>
        <p:nvPicPr>
          <p:cNvPr id="6" name="图片 5"/>
          <p:cNvPicPr>
            <a:picLocks noChangeAspect="1"/>
          </p:cNvPicPr>
          <p:nvPr/>
        </p:nvPicPr>
        <p:blipFill>
          <a:blip r:embed="rId5" cstate="print"/>
          <a:stretch>
            <a:fillRect/>
          </a:stretch>
        </p:blipFill>
        <p:spPr>
          <a:xfrm>
            <a:off x="6289675" y="3483069"/>
            <a:ext cx="2007235" cy="1862455"/>
          </a:xfrm>
          <a:prstGeom prst="rect">
            <a:avLst/>
          </a:prstGeom>
        </p:spPr>
      </p:pic>
      <p:pic>
        <p:nvPicPr>
          <p:cNvPr id="7" name="图片 6"/>
          <p:cNvPicPr>
            <a:picLocks noChangeAspect="1"/>
          </p:cNvPicPr>
          <p:nvPr/>
        </p:nvPicPr>
        <p:blipFill>
          <a:blip r:embed="rId6" cstate="print"/>
          <a:stretch>
            <a:fillRect/>
          </a:stretch>
        </p:blipFill>
        <p:spPr>
          <a:xfrm>
            <a:off x="9064625" y="3483069"/>
            <a:ext cx="1837690" cy="1831340"/>
          </a:xfrm>
          <a:prstGeom prst="rect">
            <a:avLst/>
          </a:prstGeom>
        </p:spPr>
      </p:pic>
      <p:sp>
        <p:nvSpPr>
          <p:cNvPr id="23" name="文本框 22"/>
          <p:cNvSpPr txBox="1"/>
          <p:nvPr/>
        </p:nvSpPr>
        <p:spPr>
          <a:xfrm>
            <a:off x="1309053" y="427990"/>
            <a:ext cx="9648825" cy="953135"/>
          </a:xfrm>
          <a:prstGeom prst="rect">
            <a:avLst/>
          </a:prstGeom>
          <a:noFill/>
        </p:spPr>
        <p:txBody>
          <a:bodyPr wrap="none" rtlCol="0">
            <a:spAutoFit/>
            <a:scene3d>
              <a:camera prst="orthographicFront"/>
              <a:lightRig rig="threePt" dir="t"/>
            </a:scene3d>
            <a:sp3d contourW="12700"/>
          </a:bodyPr>
          <a:lstStyle/>
          <a:p>
            <a:pPr algn="ctr">
              <a:buClrTx/>
              <a:buSzTx/>
              <a:buFontTx/>
              <a:defRPr/>
            </a:pPr>
            <a:r>
              <a:rPr kumimoji="0" lang="zh-CN" altLang="en-US" sz="2800" b="1" i="0" kern="1200" cap="none" spc="0" normalizeH="0" baseline="0" noProof="0" dirty="0">
                <a:solidFill>
                  <a:schemeClr val="accent3"/>
                </a:solidFill>
                <a:effectLst>
                  <a:reflection blurRad="6350" stA="53000" endA="300" endPos="35500" dir="5400000" sy="-90000" algn="bl" rotWithShape="0"/>
                </a:effectLst>
                <a:latin typeface="方正大黑简体" panose="03000509000000000000" charset="-122"/>
                <a:ea typeface="方正大黑简体" panose="03000509000000000000" charset="-122"/>
                <a:sym typeface="PangMenZhengDao" panose="02010600030101010101" pitchFamily="2" charset="-122"/>
              </a:rPr>
              <a:t>一、自制零部件清洁度控制</a:t>
            </a:r>
          </a:p>
          <a:p>
            <a:pPr algn="ctr">
              <a:buClrTx/>
              <a:buSzTx/>
              <a:buFontTx/>
              <a:defRPr/>
            </a:pPr>
            <a:r>
              <a:rPr lang="zh-CN" altLang="en-US" sz="2800" b="1" noProof="0" dirty="0">
                <a:solidFill>
                  <a:schemeClr val="accent3"/>
                </a:solidFill>
                <a:effectLst>
                  <a:reflection blurRad="6350" stA="53000" endA="300" endPos="35500" dir="5400000" sy="-90000" algn="bl" rotWithShape="0"/>
                </a:effectLst>
                <a:latin typeface="方正大黑简体" panose="03000509000000000000" charset="-122"/>
                <a:ea typeface="方正大黑简体" panose="03000509000000000000" charset="-122"/>
                <a:sym typeface="PangMenZhengDao" panose="02010600030101010101" pitchFamily="2" charset="-122"/>
              </a:rPr>
              <a:t>Cleanness Control of Self-made Parts and Components</a:t>
            </a:r>
            <a:endParaRPr kumimoji="0" lang="zh-CN" altLang="en-US" sz="2800" b="1" i="0" kern="1200" cap="none" spc="0" normalizeH="0" baseline="0" noProof="0" dirty="0">
              <a:solidFill>
                <a:schemeClr val="accent3"/>
              </a:solidFill>
              <a:effectLst>
                <a:reflection blurRad="6350" stA="53000" endA="300" endPos="35500" dir="5400000" sy="-90000" algn="bl" rotWithShape="0"/>
              </a:effectLst>
              <a:latin typeface="方正大黑简体" panose="03000509000000000000" charset="-122"/>
              <a:ea typeface="方正大黑简体" panose="03000509000000000000" charset="-122"/>
              <a:sym typeface="PangMenZhengDao" panose="02010600030101010101" pitchFamily="2" charset="-122"/>
            </a:endParaRPr>
          </a:p>
        </p:txBody>
      </p:sp>
      <p:sp>
        <p:nvSpPr>
          <p:cNvPr id="100" name="文本框 99"/>
          <p:cNvSpPr txBox="1"/>
          <p:nvPr/>
        </p:nvSpPr>
        <p:spPr>
          <a:xfrm>
            <a:off x="1397000" y="1634490"/>
            <a:ext cx="9916160" cy="2030095"/>
          </a:xfrm>
          <a:prstGeom prst="rect">
            <a:avLst/>
          </a:prstGeom>
          <a:noFill/>
          <a:ln w="9525">
            <a:noFill/>
          </a:ln>
        </p:spPr>
        <p:txBody>
          <a:bodyPr wrap="square">
            <a:spAutoFit/>
          </a:bodyPr>
          <a:lstStyle/>
          <a:p>
            <a:pPr indent="0"/>
            <a:r>
              <a:rPr lang="zh-CN" b="0">
                <a:solidFill>
                  <a:schemeClr val="bg1"/>
                </a:solidFill>
                <a:latin typeface="方正大黑简体" panose="03000509000000000000" charset="-122"/>
                <a:ea typeface="方正大黑简体" panose="03000509000000000000" charset="-122"/>
                <a:cs typeface="方正大黑简体" panose="03000509000000000000" charset="-122"/>
              </a:rPr>
              <a:t>加工完成后对零部件进行清洗</a:t>
            </a:r>
            <a:r>
              <a:rPr lang="en-US" b="0">
                <a:solidFill>
                  <a:schemeClr val="bg1"/>
                </a:solidFill>
                <a:latin typeface="方正大黑简体" panose="03000509000000000000" charset="-122"/>
                <a:ea typeface="方正大黑简体" panose="03000509000000000000" charset="-122"/>
                <a:cs typeface="方正大黑简体" panose="03000509000000000000" charset="-122"/>
              </a:rPr>
              <a:t> </a:t>
            </a:r>
            <a:r>
              <a:rPr lang="zh-CN" altLang="en-US" b="0">
                <a:solidFill>
                  <a:schemeClr val="bg1"/>
                </a:solidFill>
                <a:latin typeface="方正大黑简体" panose="03000509000000000000" charset="-122"/>
                <a:ea typeface="方正大黑简体" panose="03000509000000000000" charset="-122"/>
                <a:cs typeface="方正大黑简体" panose="03000509000000000000" charset="-122"/>
              </a:rPr>
              <a:t>。</a:t>
            </a:r>
            <a:endParaRPr lang="en-US" b="0">
              <a:solidFill>
                <a:schemeClr val="bg1"/>
              </a:solidFill>
              <a:latin typeface="方正大黑简体" panose="03000509000000000000" charset="-122"/>
              <a:ea typeface="方正大黑简体" panose="03000509000000000000" charset="-122"/>
              <a:cs typeface="方正大黑简体" panose="03000509000000000000" charset="-122"/>
            </a:endParaRPr>
          </a:p>
          <a:p>
            <a:pPr indent="0"/>
            <a:r>
              <a:rPr lang="en-US" b="0">
                <a:solidFill>
                  <a:schemeClr val="bg1"/>
                </a:solidFill>
                <a:latin typeface="方正大黑简体" panose="03000509000000000000" charset="-122"/>
                <a:ea typeface="方正大黑简体" panose="03000509000000000000" charset="-122"/>
                <a:cs typeface="方正大黑简体" panose="03000509000000000000" charset="-122"/>
              </a:rPr>
              <a:t>Clean the parts and components after processing</a:t>
            </a:r>
          </a:p>
          <a:p>
            <a:pPr indent="0"/>
            <a:r>
              <a:rPr lang="en-US" b="0">
                <a:solidFill>
                  <a:schemeClr val="bg1"/>
                </a:solidFill>
                <a:latin typeface="方正大黑简体" panose="03000509000000000000" charset="-122"/>
                <a:ea typeface="方正大黑简体" panose="03000509000000000000" charset="-122"/>
                <a:cs typeface="方正大黑简体" panose="03000509000000000000" charset="-122"/>
              </a:rPr>
              <a:t> </a:t>
            </a:r>
            <a:endParaRPr lang="zh-CN" b="0">
              <a:solidFill>
                <a:schemeClr val="bg1"/>
              </a:solidFill>
              <a:latin typeface="方正大黑简体" panose="03000509000000000000" charset="-122"/>
              <a:ea typeface="方正大黑简体" panose="03000509000000000000" charset="-122"/>
              <a:cs typeface="方正大黑简体" panose="03000509000000000000" charset="-122"/>
            </a:endParaRPr>
          </a:p>
          <a:p>
            <a:pPr indent="0"/>
            <a:r>
              <a:rPr lang="zh-CN" b="0">
                <a:solidFill>
                  <a:schemeClr val="bg1"/>
                </a:solidFill>
                <a:latin typeface="方正大黑简体" panose="03000509000000000000" charset="-122"/>
                <a:ea typeface="方正大黑简体" panose="03000509000000000000" charset="-122"/>
                <a:cs typeface="方正大黑简体" panose="03000509000000000000" charset="-122"/>
              </a:rPr>
              <a:t>将合格零部件放入盛具内，使用洗涤汽油进行二次清洗，吹净封袋入库。</a:t>
            </a:r>
            <a:endParaRPr lang="en-US" b="0">
              <a:solidFill>
                <a:schemeClr val="bg1"/>
              </a:solidFill>
              <a:latin typeface="方正大黑简体" panose="03000509000000000000" charset="-122"/>
              <a:ea typeface="方正大黑简体" panose="03000509000000000000" charset="-122"/>
              <a:cs typeface="方正大黑简体" panose="03000509000000000000" charset="-122"/>
            </a:endParaRPr>
          </a:p>
          <a:p>
            <a:pPr indent="0"/>
            <a:r>
              <a:rPr lang="en-US" b="0">
                <a:solidFill>
                  <a:schemeClr val="bg1"/>
                </a:solidFill>
                <a:latin typeface="方正大黑简体" panose="03000509000000000000" charset="-122"/>
                <a:ea typeface="方正大黑简体" panose="03000509000000000000" charset="-122"/>
                <a:cs typeface="方正大黑简体" panose="03000509000000000000" charset="-122"/>
              </a:rPr>
              <a:t>Put the qualified parts and components into the container, wash with washing gasoline for second cleaning, then blow clean and seal into bag and put into storage.     </a:t>
            </a:r>
          </a:p>
          <a:p>
            <a:pPr indent="0"/>
            <a:r>
              <a:rPr lang="en-US" b="0">
                <a:solidFill>
                  <a:schemeClr val="bg1"/>
                </a:solidFill>
                <a:latin typeface="方正大黑简体" panose="03000509000000000000" charset="-122"/>
                <a:ea typeface="方正大黑简体" panose="03000509000000000000" charset="-122"/>
                <a:cs typeface="方正大黑简体" panose="03000509000000000000" charset="-122"/>
              </a:rPr>
              <a:t> </a:t>
            </a:r>
            <a:endParaRPr lang="en-US" altLang="en-US" b="0">
              <a:solidFill>
                <a:schemeClr val="bg1"/>
              </a:solidFill>
              <a:latin typeface="方正大黑简体" panose="03000509000000000000" charset="-122"/>
              <a:ea typeface="方正大黑简体" panose="03000509000000000000" charset="-122"/>
              <a:cs typeface="方正大黑简体" panose="03000509000000000000" charset="-122"/>
            </a:endParaRPr>
          </a:p>
        </p:txBody>
      </p:sp>
      <p:sp>
        <p:nvSpPr>
          <p:cNvPr id="13" name="文本框 12"/>
          <p:cNvSpPr txBox="1"/>
          <p:nvPr/>
        </p:nvSpPr>
        <p:spPr>
          <a:xfrm>
            <a:off x="451485" y="5559519"/>
            <a:ext cx="2613025" cy="706755"/>
          </a:xfrm>
          <a:prstGeom prst="rect">
            <a:avLst/>
          </a:prstGeom>
          <a:noFill/>
          <a:ln w="9525">
            <a:noFill/>
          </a:ln>
        </p:spPr>
        <p:txBody>
          <a:bodyPr wrap="square">
            <a:spAutoFit/>
          </a:bodyPr>
          <a:lstStyle/>
          <a:p>
            <a:pPr indent="0" algn="ctr"/>
            <a:r>
              <a:rPr lang="zh-CN" sz="2000" b="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清洗盛具</a:t>
            </a:r>
            <a:r>
              <a:rPr lang="en-US" sz="2000" b="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 </a:t>
            </a:r>
          </a:p>
          <a:p>
            <a:pPr indent="0" algn="ctr"/>
            <a:r>
              <a:rPr lang="en-US" sz="2000" b="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washing container</a:t>
            </a:r>
            <a:endParaRPr lang="en-US" altLang="en-US" sz="2000" b="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4" name="文本框 13"/>
          <p:cNvSpPr txBox="1"/>
          <p:nvPr/>
        </p:nvSpPr>
        <p:spPr>
          <a:xfrm>
            <a:off x="3355975" y="5461729"/>
            <a:ext cx="2613025" cy="706755"/>
          </a:xfrm>
          <a:prstGeom prst="rect">
            <a:avLst/>
          </a:prstGeom>
          <a:noFill/>
          <a:ln w="9525">
            <a:noFill/>
          </a:ln>
        </p:spPr>
        <p:txBody>
          <a:bodyPr wrap="square">
            <a:spAutoFit/>
          </a:bodyPr>
          <a:lstStyle/>
          <a:p>
            <a:pPr indent="0" algn="ctr"/>
            <a:r>
              <a:rPr sz="2000" b="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清洗一 </a:t>
            </a:r>
          </a:p>
          <a:p>
            <a:pPr indent="0" algn="ctr"/>
            <a:r>
              <a:rPr sz="2000" b="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washing 1</a:t>
            </a:r>
          </a:p>
        </p:txBody>
      </p:sp>
      <p:sp>
        <p:nvSpPr>
          <p:cNvPr id="15" name="文本框 14"/>
          <p:cNvSpPr txBox="1"/>
          <p:nvPr/>
        </p:nvSpPr>
        <p:spPr>
          <a:xfrm>
            <a:off x="5986780" y="5461729"/>
            <a:ext cx="2613025" cy="706755"/>
          </a:xfrm>
          <a:prstGeom prst="rect">
            <a:avLst/>
          </a:prstGeom>
          <a:noFill/>
          <a:ln w="9525">
            <a:noFill/>
          </a:ln>
        </p:spPr>
        <p:txBody>
          <a:bodyPr wrap="square">
            <a:spAutoFit/>
          </a:bodyPr>
          <a:lstStyle/>
          <a:p>
            <a:pPr indent="0" algn="ctr"/>
            <a:r>
              <a:rPr sz="2000" b="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清洗二</a:t>
            </a:r>
          </a:p>
          <a:p>
            <a:pPr indent="0" algn="ctr"/>
            <a:r>
              <a:rPr sz="2000" b="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 washing 2</a:t>
            </a:r>
          </a:p>
        </p:txBody>
      </p:sp>
      <p:sp>
        <p:nvSpPr>
          <p:cNvPr id="16" name="文本框 15"/>
          <p:cNvSpPr txBox="1"/>
          <p:nvPr/>
        </p:nvSpPr>
        <p:spPr>
          <a:xfrm>
            <a:off x="8676957" y="5432910"/>
            <a:ext cx="2613025" cy="1014730"/>
          </a:xfrm>
          <a:prstGeom prst="rect">
            <a:avLst/>
          </a:prstGeom>
          <a:noFill/>
          <a:ln w="9525">
            <a:noFill/>
          </a:ln>
        </p:spPr>
        <p:txBody>
          <a:bodyPr wrap="square">
            <a:spAutoFit/>
          </a:bodyPr>
          <a:lstStyle/>
          <a:p>
            <a:pPr indent="0" algn="ctr"/>
            <a:r>
              <a:rPr sz="2000" b="0" dirty="0" err="1">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封袋入库</a:t>
            </a:r>
            <a:endParaRPr sz="2000" b="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indent="0" algn="ctr"/>
            <a:r>
              <a:rPr sz="2000" b="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 seal in bag and put in storage</a:t>
            </a:r>
          </a:p>
        </p:txBody>
      </p:sp>
      <p:pic>
        <p:nvPicPr>
          <p:cNvPr id="18" name="图片 17" descr="图片2"/>
          <p:cNvPicPr>
            <a:picLocks noChangeAspect="1"/>
          </p:cNvPicPr>
          <p:nvPr/>
        </p:nvPicPr>
        <p:blipFill>
          <a:blip r:embed="rId7" cstate="print"/>
          <a:stretch>
            <a:fillRect/>
          </a:stretch>
        </p:blipFill>
        <p:spPr>
          <a:xfrm>
            <a:off x="91440" y="10795"/>
            <a:ext cx="2269490" cy="2359660"/>
          </a:xfrm>
          <a:prstGeom prst="rect">
            <a:avLst/>
          </a:prstGeom>
        </p:spPr>
      </p:pic>
      <p:pic>
        <p:nvPicPr>
          <p:cNvPr id="17" name="图片 16" descr="白色LOGO"/>
          <p:cNvPicPr>
            <a:picLocks noChangeAspect="1"/>
          </p:cNvPicPr>
          <p:nvPr/>
        </p:nvPicPr>
        <p:blipFill>
          <a:blip r:embed="rId8" cstate="print"/>
          <a:stretch>
            <a:fillRect/>
          </a:stretch>
        </p:blipFill>
        <p:spPr>
          <a:xfrm>
            <a:off x="10005695" y="325120"/>
            <a:ext cx="1691005" cy="38608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250" advTm="3000">
        <p:fade/>
      </p:transition>
    </mc:Choice>
    <mc:Fallback xmlns="">
      <p:transition advTm="3000">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右箭头 37"/>
          <p:cNvSpPr/>
          <p:nvPr/>
        </p:nvSpPr>
        <p:spPr>
          <a:xfrm>
            <a:off x="1711325" y="1862232"/>
            <a:ext cx="334010" cy="346075"/>
          </a:xfrm>
          <a:prstGeom prst="rightArrow">
            <a:avLst/>
          </a:prstGeom>
          <a:solidFill>
            <a:srgbClr val="00B0F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zh-CN" altLang="en-US"/>
          </a:p>
        </p:txBody>
      </p:sp>
      <p:sp>
        <p:nvSpPr>
          <p:cNvPr id="39" name="下箭头 38"/>
          <p:cNvSpPr/>
          <p:nvPr/>
        </p:nvSpPr>
        <p:spPr>
          <a:xfrm>
            <a:off x="2673668" y="3093179"/>
            <a:ext cx="250190" cy="330835"/>
          </a:xfrm>
          <a:prstGeom prst="downArrow">
            <a:avLst/>
          </a:prstGeom>
          <a:solidFill>
            <a:srgbClr val="00B0F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zh-CN" altLang="en-US"/>
          </a:p>
        </p:txBody>
      </p:sp>
      <p:pic>
        <p:nvPicPr>
          <p:cNvPr id="40" name="Picture 99"/>
          <p:cNvPicPr>
            <a:picLocks noChangeAspect="1" noChangeArrowheads="1"/>
          </p:cNvPicPr>
          <p:nvPr/>
        </p:nvPicPr>
        <p:blipFill>
          <a:blip r:embed="rId3" cstate="print"/>
          <a:srcRect/>
          <a:stretch>
            <a:fillRect/>
          </a:stretch>
        </p:blipFill>
        <p:spPr bwMode="auto">
          <a:xfrm>
            <a:off x="2106295" y="3471004"/>
            <a:ext cx="1384935" cy="1978025"/>
          </a:xfrm>
          <a:prstGeom prst="rect">
            <a:avLst/>
          </a:prstGeom>
          <a:noFill/>
          <a:ln w="1">
            <a:noFill/>
            <a:miter lim="800000"/>
            <a:headEnd/>
            <a:tailEnd type="none" w="med" len="med"/>
          </a:ln>
          <a:effectLst/>
        </p:spPr>
      </p:pic>
      <p:pic>
        <p:nvPicPr>
          <p:cNvPr id="41" name="Picture 98"/>
          <p:cNvPicPr>
            <a:picLocks noChangeAspect="1" noChangeArrowheads="1"/>
          </p:cNvPicPr>
          <p:nvPr/>
        </p:nvPicPr>
        <p:blipFill>
          <a:blip r:embed="rId4" cstate="print"/>
          <a:srcRect/>
          <a:stretch>
            <a:fillRect/>
          </a:stretch>
        </p:blipFill>
        <p:spPr bwMode="auto">
          <a:xfrm>
            <a:off x="4049395" y="3471004"/>
            <a:ext cx="1529080" cy="1965960"/>
          </a:xfrm>
          <a:prstGeom prst="rect">
            <a:avLst/>
          </a:prstGeom>
          <a:noFill/>
          <a:ln w="1">
            <a:noFill/>
            <a:miter lim="800000"/>
            <a:headEnd/>
            <a:tailEnd type="none" w="med" len="med"/>
          </a:ln>
          <a:effectLst/>
        </p:spPr>
      </p:pic>
      <p:pic>
        <p:nvPicPr>
          <p:cNvPr id="42" name="Picture 100"/>
          <p:cNvPicPr>
            <a:picLocks noChangeAspect="1" noChangeArrowheads="1"/>
          </p:cNvPicPr>
          <p:nvPr/>
        </p:nvPicPr>
        <p:blipFill>
          <a:blip r:embed="rId5" cstate="print"/>
          <a:srcRect/>
          <a:stretch>
            <a:fillRect/>
          </a:stretch>
        </p:blipFill>
        <p:spPr bwMode="auto">
          <a:xfrm>
            <a:off x="6020753" y="3461479"/>
            <a:ext cx="1522095" cy="1975485"/>
          </a:xfrm>
          <a:prstGeom prst="rect">
            <a:avLst/>
          </a:prstGeom>
          <a:noFill/>
          <a:ln w="1">
            <a:noFill/>
            <a:miter lim="800000"/>
            <a:headEnd/>
            <a:tailEnd type="none" w="med" len="med"/>
          </a:ln>
          <a:effectLst/>
        </p:spPr>
      </p:pic>
      <p:pic>
        <p:nvPicPr>
          <p:cNvPr id="43" name="Picture 1"/>
          <p:cNvPicPr>
            <a:picLocks noChangeAspect="1" noChangeArrowheads="1"/>
          </p:cNvPicPr>
          <p:nvPr/>
        </p:nvPicPr>
        <p:blipFill>
          <a:blip r:embed="rId6" cstate="print"/>
          <a:srcRect/>
          <a:stretch>
            <a:fillRect/>
          </a:stretch>
        </p:blipFill>
        <p:spPr bwMode="auto">
          <a:xfrm>
            <a:off x="8137208" y="2876550"/>
            <a:ext cx="1453515" cy="1550670"/>
          </a:xfrm>
          <a:prstGeom prst="rect">
            <a:avLst/>
          </a:prstGeom>
          <a:noFill/>
          <a:ln w="1">
            <a:noFill/>
            <a:miter lim="800000"/>
            <a:headEnd/>
            <a:tailEnd type="none" w="med" len="med"/>
          </a:ln>
          <a:effectLst/>
        </p:spPr>
      </p:pic>
      <p:pic>
        <p:nvPicPr>
          <p:cNvPr id="44" name="Picture 2"/>
          <p:cNvPicPr>
            <a:picLocks noChangeAspect="1" noChangeArrowheads="1"/>
          </p:cNvPicPr>
          <p:nvPr/>
        </p:nvPicPr>
        <p:blipFill>
          <a:blip r:embed="rId7" cstate="print"/>
          <a:srcRect/>
          <a:stretch>
            <a:fillRect/>
          </a:stretch>
        </p:blipFill>
        <p:spPr bwMode="auto">
          <a:xfrm>
            <a:off x="10044430" y="2865755"/>
            <a:ext cx="1612900" cy="1578610"/>
          </a:xfrm>
          <a:prstGeom prst="rect">
            <a:avLst/>
          </a:prstGeom>
          <a:noFill/>
          <a:ln w="1">
            <a:noFill/>
            <a:miter lim="800000"/>
            <a:headEnd/>
            <a:tailEnd type="none" w="med" len="med"/>
          </a:ln>
          <a:effectLst/>
        </p:spPr>
      </p:pic>
      <p:sp>
        <p:nvSpPr>
          <p:cNvPr id="46" name="下箭头 45"/>
          <p:cNvSpPr/>
          <p:nvPr/>
        </p:nvSpPr>
        <p:spPr>
          <a:xfrm>
            <a:off x="4688840" y="3102704"/>
            <a:ext cx="250190" cy="330835"/>
          </a:xfrm>
          <a:prstGeom prst="downArrow">
            <a:avLst/>
          </a:prstGeom>
          <a:solidFill>
            <a:srgbClr val="00B0F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zh-CN" altLang="en-US"/>
          </a:p>
        </p:txBody>
      </p:sp>
      <p:sp>
        <p:nvSpPr>
          <p:cNvPr id="47" name="右箭头 46"/>
          <p:cNvSpPr/>
          <p:nvPr/>
        </p:nvSpPr>
        <p:spPr>
          <a:xfrm>
            <a:off x="5683250" y="1862232"/>
            <a:ext cx="334010" cy="346075"/>
          </a:xfrm>
          <a:prstGeom prst="rightArrow">
            <a:avLst/>
          </a:prstGeom>
          <a:solidFill>
            <a:srgbClr val="00B0F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zh-CN" altLang="en-US"/>
          </a:p>
        </p:txBody>
      </p:sp>
      <p:sp>
        <p:nvSpPr>
          <p:cNvPr id="49" name="右箭头 48"/>
          <p:cNvSpPr/>
          <p:nvPr/>
        </p:nvSpPr>
        <p:spPr>
          <a:xfrm>
            <a:off x="7648575" y="1862232"/>
            <a:ext cx="334010" cy="346075"/>
          </a:xfrm>
          <a:prstGeom prst="rightArrow">
            <a:avLst/>
          </a:prstGeom>
          <a:solidFill>
            <a:srgbClr val="00B0F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zh-CN" altLang="en-US"/>
          </a:p>
        </p:txBody>
      </p:sp>
      <p:sp>
        <p:nvSpPr>
          <p:cNvPr id="53" name="右箭头 52"/>
          <p:cNvSpPr/>
          <p:nvPr/>
        </p:nvSpPr>
        <p:spPr>
          <a:xfrm>
            <a:off x="9737090" y="1861597"/>
            <a:ext cx="334010" cy="346075"/>
          </a:xfrm>
          <a:prstGeom prst="rightArrow">
            <a:avLst/>
          </a:prstGeom>
          <a:solidFill>
            <a:srgbClr val="00B0F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zh-CN" altLang="en-US"/>
          </a:p>
        </p:txBody>
      </p:sp>
      <p:sp>
        <p:nvSpPr>
          <p:cNvPr id="54" name="下箭头 53"/>
          <p:cNvSpPr/>
          <p:nvPr/>
        </p:nvSpPr>
        <p:spPr>
          <a:xfrm>
            <a:off x="10725785" y="2507074"/>
            <a:ext cx="250190" cy="330835"/>
          </a:xfrm>
          <a:prstGeom prst="downArrow">
            <a:avLst/>
          </a:prstGeom>
          <a:solidFill>
            <a:srgbClr val="00B0F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zh-CN" altLang="en-US"/>
          </a:p>
        </p:txBody>
      </p:sp>
      <p:sp>
        <p:nvSpPr>
          <p:cNvPr id="55" name="下箭头 54"/>
          <p:cNvSpPr/>
          <p:nvPr/>
        </p:nvSpPr>
        <p:spPr>
          <a:xfrm>
            <a:off x="6656705" y="3093179"/>
            <a:ext cx="250190" cy="330835"/>
          </a:xfrm>
          <a:prstGeom prst="downArrow">
            <a:avLst/>
          </a:prstGeom>
          <a:solidFill>
            <a:srgbClr val="00B0F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zh-CN" altLang="en-US"/>
          </a:p>
        </p:txBody>
      </p:sp>
      <p:sp>
        <p:nvSpPr>
          <p:cNvPr id="23" name="文本框 22"/>
          <p:cNvSpPr txBox="1"/>
          <p:nvPr/>
        </p:nvSpPr>
        <p:spPr>
          <a:xfrm>
            <a:off x="2262505" y="151130"/>
            <a:ext cx="7588885" cy="953135"/>
          </a:xfrm>
          <a:prstGeom prst="rect">
            <a:avLst/>
          </a:prstGeom>
          <a:noFill/>
        </p:spPr>
        <p:txBody>
          <a:bodyPr wrap="none" rtlCol="0">
            <a:spAutoFit/>
            <a:scene3d>
              <a:camera prst="orthographicFront"/>
              <a:lightRig rig="threePt" dir="t"/>
            </a:scene3d>
            <a:sp3d contourW="12700"/>
          </a:bodyPr>
          <a:lstStyle/>
          <a:p>
            <a:pPr algn="ctr">
              <a:buClrTx/>
              <a:buSzTx/>
              <a:buNone/>
              <a:defRPr/>
            </a:pPr>
            <a:r>
              <a:rPr kumimoji="0" lang="zh-CN" altLang="en-US" sz="2800" b="1" i="0" kern="1200" cap="none" spc="0" normalizeH="0" baseline="0" noProof="0" dirty="0">
                <a:solidFill>
                  <a:schemeClr val="accent3"/>
                </a:solidFill>
                <a:effectLst>
                  <a:reflection blurRad="6350" stA="53000" endA="300" endPos="35500" dir="5400000" sy="-90000" algn="bl" rotWithShape="0"/>
                </a:effectLst>
                <a:latin typeface="方正大黑简体" panose="03000509000000000000" charset="-122"/>
                <a:ea typeface="方正大黑简体" panose="03000509000000000000" charset="-122"/>
                <a:sym typeface="PangMenZhengDao" panose="02010600030101010101" pitchFamily="2" charset="-122"/>
              </a:rPr>
              <a:t>二、机加生产清洁度控制</a:t>
            </a:r>
          </a:p>
          <a:p>
            <a:pPr algn="ctr">
              <a:buClrTx/>
              <a:buSzTx/>
              <a:buNone/>
              <a:defRPr/>
            </a:pPr>
            <a:r>
              <a:rPr lang="zh-CN" altLang="en-US" sz="2800" b="1" noProof="0" dirty="0">
                <a:solidFill>
                  <a:schemeClr val="accent3"/>
                </a:solidFill>
                <a:effectLst>
                  <a:reflection blurRad="6350" stA="53000" endA="300" endPos="35500" dir="5400000" sy="-90000" algn="bl" rotWithShape="0"/>
                </a:effectLst>
                <a:latin typeface="方正大黑简体" panose="03000509000000000000" charset="-122"/>
                <a:ea typeface="方正大黑简体" panose="03000509000000000000" charset="-122"/>
                <a:sym typeface="PangMenZhengDao" panose="02010600030101010101" pitchFamily="2" charset="-122"/>
              </a:rPr>
              <a:t>Cleanness Control of Machining Production</a:t>
            </a:r>
            <a:endParaRPr kumimoji="0" lang="en-US" altLang="zh-CN" sz="2400" b="1" i="0" kern="1200" cap="none" spc="0" normalizeH="0" baseline="0" noProof="0" dirty="0">
              <a:solidFill>
                <a:schemeClr val="bg1"/>
              </a:solidFill>
              <a:latin typeface="方正大黑简体" panose="03000509000000000000" charset="-122"/>
              <a:ea typeface="方正大黑简体" panose="03000509000000000000" charset="-122"/>
              <a:sym typeface="PangMenZhengDao" panose="02010600030101010101" pitchFamily="2" charset="-122"/>
            </a:endParaRPr>
          </a:p>
        </p:txBody>
      </p:sp>
      <p:sp>
        <p:nvSpPr>
          <p:cNvPr id="19" name="右箭头 18"/>
          <p:cNvSpPr/>
          <p:nvPr/>
        </p:nvSpPr>
        <p:spPr>
          <a:xfrm>
            <a:off x="3775710" y="1862232"/>
            <a:ext cx="334010" cy="346075"/>
          </a:xfrm>
          <a:prstGeom prst="rightArrow">
            <a:avLst/>
          </a:prstGeom>
          <a:solidFill>
            <a:srgbClr val="00B0F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zh-CN" altLang="en-US"/>
          </a:p>
        </p:txBody>
      </p:sp>
      <p:pic>
        <p:nvPicPr>
          <p:cNvPr id="31" name="图片 30" descr="图片2"/>
          <p:cNvPicPr>
            <a:picLocks noChangeAspect="1"/>
          </p:cNvPicPr>
          <p:nvPr/>
        </p:nvPicPr>
        <p:blipFill>
          <a:blip r:embed="rId8" cstate="print"/>
          <a:stretch>
            <a:fillRect/>
          </a:stretch>
        </p:blipFill>
        <p:spPr>
          <a:xfrm>
            <a:off x="-6985" y="59690"/>
            <a:ext cx="2269490" cy="2359660"/>
          </a:xfrm>
          <a:prstGeom prst="rect">
            <a:avLst/>
          </a:prstGeom>
        </p:spPr>
      </p:pic>
      <p:sp>
        <p:nvSpPr>
          <p:cNvPr id="27" name="下箭头 26"/>
          <p:cNvSpPr/>
          <p:nvPr/>
        </p:nvSpPr>
        <p:spPr>
          <a:xfrm>
            <a:off x="8738870" y="2507074"/>
            <a:ext cx="250190" cy="330835"/>
          </a:xfrm>
          <a:prstGeom prst="downArrow">
            <a:avLst/>
          </a:prstGeom>
          <a:solidFill>
            <a:srgbClr val="00B0F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zh-CN" altLang="en-US"/>
          </a:p>
        </p:txBody>
      </p:sp>
      <p:pic>
        <p:nvPicPr>
          <p:cNvPr id="32" name="图片 31" descr="白色LOGO"/>
          <p:cNvPicPr>
            <a:picLocks noChangeAspect="1"/>
          </p:cNvPicPr>
          <p:nvPr/>
        </p:nvPicPr>
        <p:blipFill>
          <a:blip r:embed="rId9" cstate="print"/>
          <a:stretch>
            <a:fillRect/>
          </a:stretch>
        </p:blipFill>
        <p:spPr>
          <a:xfrm>
            <a:off x="10005695" y="325120"/>
            <a:ext cx="1691005" cy="386080"/>
          </a:xfrm>
          <a:prstGeom prst="rect">
            <a:avLst/>
          </a:prstGeom>
        </p:spPr>
      </p:pic>
      <p:sp>
        <p:nvSpPr>
          <p:cNvPr id="10241" name="内容占位符 2"/>
          <p:cNvSpPr>
            <a:spLocks noGrp="1"/>
          </p:cNvSpPr>
          <p:nvPr/>
        </p:nvSpPr>
        <p:spPr>
          <a:xfrm>
            <a:off x="267335" y="5887720"/>
            <a:ext cx="8185785" cy="805180"/>
          </a:xfrm>
        </p:spPr>
        <p:txBody>
          <a:bodyPr vert="horz" wrap="square" lIns="91440" tIns="45720" rIns="91440" bIns="45720" anchor="t">
            <a:normAutofit/>
          </a:bodyPr>
          <a:lstStyle>
            <a:lvl1pPr marL="285750" indent="-28575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1pPr>
            <a:lvl2pPr marL="443230" indent="-285750" algn="l" defTabSz="0" rtl="0" eaLnBrk="1" latinLnBrk="0" hangingPunct="1">
              <a:lnSpc>
                <a:spcPct val="90000"/>
              </a:lnSpc>
              <a:spcBef>
                <a:spcPts val="0"/>
              </a:spcBef>
              <a:buFont typeface="Arial" panose="020B0604020202020204" pitchFamily="34" charset="0"/>
              <a:buChar char="•"/>
              <a:tabLst>
                <a:tab pos="360045" algn="l"/>
              </a:tabLst>
              <a:defRPr sz="1800" kern="1200">
                <a:solidFill>
                  <a:schemeClr val="tx1"/>
                </a:solidFill>
                <a:latin typeface="+mn-lt"/>
                <a:ea typeface="+mn-ea"/>
                <a:cs typeface="+mn-cs"/>
              </a:defRPr>
            </a:lvl2pPr>
            <a:lvl3pPr marL="539750" indent="-17145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720725" indent="-1714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984250" indent="-1714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1400" b="1" kern="1200" dirty="0" smtClean="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zh-CN" sz="1400" dirty="0" smtClean="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通过对本体各孔道去毛刺、清洗、气吹，保证本体各孔道清洁度。</a:t>
            </a:r>
          </a:p>
          <a:p>
            <a:r>
              <a:rPr lang="en-US" altLang="zh-CN" sz="1400" dirty="0" smtClean="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Through </a:t>
            </a:r>
            <a:r>
              <a:rPr lang="en-US" altLang="zh-CN" sz="1400" dirty="0" err="1" smtClean="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deburring</a:t>
            </a:r>
            <a:r>
              <a:rPr lang="en-US" altLang="zh-CN" sz="1400" dirty="0" smtClean="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 cleaning and air blowing on each hole of the body, ensure the cleanliness of each hole of the body. </a:t>
            </a:r>
          </a:p>
        </p:txBody>
      </p:sp>
      <p:sp>
        <p:nvSpPr>
          <p:cNvPr id="12" name="下箭头 11"/>
          <p:cNvSpPr/>
          <p:nvPr/>
        </p:nvSpPr>
        <p:spPr>
          <a:xfrm>
            <a:off x="8738870" y="4427220"/>
            <a:ext cx="250190" cy="304800"/>
          </a:xfrm>
          <a:prstGeom prst="downArrow">
            <a:avLst>
              <a:gd name="adj1" fmla="val 49746"/>
              <a:gd name="adj2" fmla="val 50000"/>
            </a:avLst>
          </a:prstGeom>
          <a:solidFill>
            <a:srgbClr val="00B0F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zh-CN" altLang="en-US"/>
          </a:p>
        </p:txBody>
      </p:sp>
      <p:sp>
        <p:nvSpPr>
          <p:cNvPr id="10" name="圆角矩形 9"/>
          <p:cNvSpPr/>
          <p:nvPr/>
        </p:nvSpPr>
        <p:spPr>
          <a:xfrm>
            <a:off x="2073275" y="1124268"/>
            <a:ext cx="1654810" cy="1719580"/>
          </a:xfrm>
          <a:prstGeom prst="roundRect">
            <a:avLst/>
          </a:prstGeom>
          <a:solidFill>
            <a:schemeClr val="accent1">
              <a:alpha val="2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a:latin typeface="微软雅黑" panose="020B0503020204020204" pitchFamily="34" charset="-122"/>
                <a:ea typeface="微软雅黑" panose="020B0503020204020204" pitchFamily="34" charset="-122"/>
                <a:cs typeface="微软雅黑" panose="020B0503020204020204" pitchFamily="34" charset="-122"/>
              </a:rPr>
              <a:t>去除本体机加毛刺、飞皮(工序一) </a:t>
            </a:r>
          </a:p>
          <a:p>
            <a:pPr algn="ctr"/>
            <a:r>
              <a:rPr lang="zh-CN" altLang="en-US" sz="1200">
                <a:latin typeface="微软雅黑" panose="020B0503020204020204" pitchFamily="34" charset="-122"/>
                <a:ea typeface="微软雅黑" panose="020B0503020204020204" pitchFamily="34" charset="-122"/>
                <a:cs typeface="微软雅黑" panose="020B0503020204020204" pitchFamily="34" charset="-122"/>
              </a:rPr>
              <a:t>Removal of burrs and flying skins from body machining process (Procedure 1)</a:t>
            </a:r>
          </a:p>
        </p:txBody>
      </p:sp>
      <p:sp>
        <p:nvSpPr>
          <p:cNvPr id="8" name="圆角矩形 7"/>
          <p:cNvSpPr/>
          <p:nvPr/>
        </p:nvSpPr>
        <p:spPr>
          <a:xfrm>
            <a:off x="267335" y="1472248"/>
            <a:ext cx="1360805" cy="1023620"/>
          </a:xfrm>
          <a:prstGeom prst="roundRect">
            <a:avLst/>
          </a:prstGeom>
          <a:solidFill>
            <a:schemeClr val="accent1">
              <a:alpha val="2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a:latin typeface="微软雅黑" panose="020B0503020204020204" pitchFamily="34" charset="-122"/>
                <a:ea typeface="微软雅黑" panose="020B0503020204020204" pitchFamily="34" charset="-122"/>
                <a:cs typeface="微软雅黑" panose="020B0503020204020204" pitchFamily="34" charset="-122"/>
              </a:rPr>
              <a:t>本体机加完成</a:t>
            </a:r>
          </a:p>
          <a:p>
            <a:pPr algn="ctr"/>
            <a:r>
              <a:rPr lang="zh-CN" altLang="en-US" sz="1200">
                <a:latin typeface="微软雅黑" panose="020B0503020204020204" pitchFamily="34" charset="-122"/>
                <a:ea typeface="微软雅黑" panose="020B0503020204020204" pitchFamily="34" charset="-122"/>
                <a:cs typeface="微软雅黑" panose="020B0503020204020204" pitchFamily="34" charset="-122"/>
              </a:rPr>
              <a:t>Completion of body machining</a:t>
            </a:r>
          </a:p>
        </p:txBody>
      </p:sp>
      <p:sp>
        <p:nvSpPr>
          <p:cNvPr id="11" name="圆角矩形 10"/>
          <p:cNvSpPr/>
          <p:nvPr/>
        </p:nvSpPr>
        <p:spPr>
          <a:xfrm>
            <a:off x="4128135" y="1124268"/>
            <a:ext cx="1469390" cy="1719580"/>
          </a:xfrm>
          <a:prstGeom prst="roundRect">
            <a:avLst/>
          </a:prstGeom>
          <a:solidFill>
            <a:schemeClr val="accent1">
              <a:alpha val="2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a:latin typeface="微软雅黑" panose="020B0503020204020204" pitchFamily="34" charset="-122"/>
                <a:ea typeface="微软雅黑" panose="020B0503020204020204" pitchFamily="34" charset="-122"/>
                <a:cs typeface="微软雅黑" panose="020B0503020204020204" pitchFamily="34" charset="-122"/>
              </a:rPr>
              <a:t>去除本体毛刺、飞皮(工序二)</a:t>
            </a:r>
          </a:p>
          <a:p>
            <a:pPr algn="ctr"/>
            <a:r>
              <a:rPr lang="zh-CN" altLang="en-US" sz="1200">
                <a:latin typeface="微软雅黑" panose="020B0503020204020204" pitchFamily="34" charset="-122"/>
                <a:ea typeface="微软雅黑" panose="020B0503020204020204" pitchFamily="34" charset="-122"/>
                <a:cs typeface="微软雅黑" panose="020B0503020204020204" pitchFamily="34" charset="-122"/>
              </a:rPr>
              <a:t> Removal of body burrs and flying skins (Procedure 2)</a:t>
            </a:r>
          </a:p>
        </p:txBody>
      </p:sp>
      <p:sp>
        <p:nvSpPr>
          <p:cNvPr id="14" name="圆角矩形 13"/>
          <p:cNvSpPr/>
          <p:nvPr/>
        </p:nvSpPr>
        <p:spPr>
          <a:xfrm>
            <a:off x="6074410" y="1124268"/>
            <a:ext cx="1469390" cy="1719580"/>
          </a:xfrm>
          <a:prstGeom prst="roundRect">
            <a:avLst/>
          </a:prstGeom>
          <a:solidFill>
            <a:schemeClr val="accent1">
              <a:alpha val="2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a:latin typeface="微软雅黑" panose="020B0503020204020204" pitchFamily="34" charset="-122"/>
                <a:ea typeface="微软雅黑" panose="020B0503020204020204" pitchFamily="34" charset="-122"/>
                <a:cs typeface="微软雅黑" panose="020B0503020204020204" pitchFamily="34" charset="-122"/>
              </a:rPr>
              <a:t>去除本体毛刺、飞皮(工序三) </a:t>
            </a:r>
          </a:p>
          <a:p>
            <a:pPr algn="ctr"/>
            <a:r>
              <a:rPr lang="zh-CN" altLang="en-US" sz="1200">
                <a:latin typeface="微软雅黑" panose="020B0503020204020204" pitchFamily="34" charset="-122"/>
                <a:ea typeface="微软雅黑" panose="020B0503020204020204" pitchFamily="34" charset="-122"/>
                <a:cs typeface="微软雅黑" panose="020B0503020204020204" pitchFamily="34" charset="-122"/>
              </a:rPr>
              <a:t>Removal of body burr and flying skin (process 3)</a:t>
            </a:r>
          </a:p>
        </p:txBody>
      </p:sp>
      <p:sp>
        <p:nvSpPr>
          <p:cNvPr id="15" name="圆角矩形 14"/>
          <p:cNvSpPr/>
          <p:nvPr/>
        </p:nvSpPr>
        <p:spPr>
          <a:xfrm>
            <a:off x="8072755" y="1480820"/>
            <a:ext cx="1582420" cy="1006475"/>
          </a:xfrm>
          <a:prstGeom prst="roundRect">
            <a:avLst/>
          </a:prstGeom>
          <a:solidFill>
            <a:schemeClr val="accent1">
              <a:alpha val="2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200">
              <a:latin typeface="微软雅黑" panose="020B0503020204020204" pitchFamily="34" charset="-122"/>
              <a:ea typeface="微软雅黑" panose="020B0503020204020204" pitchFamily="34" charset="-122"/>
              <a:cs typeface="微软雅黑" panose="020B0503020204020204" pitchFamily="34" charset="-122"/>
            </a:endParaRPr>
          </a:p>
          <a:p>
            <a:pPr algn="ctr"/>
            <a:r>
              <a:rPr sz="1200">
                <a:latin typeface="微软雅黑" panose="020B0503020204020204" pitchFamily="34" charset="-122"/>
                <a:ea typeface="微软雅黑" panose="020B0503020204020204" pitchFamily="34" charset="-122"/>
                <a:cs typeface="微软雅黑" panose="020B0503020204020204" pitchFamily="34" charset="-122"/>
              </a:rPr>
              <a:t>本体清洗 </a:t>
            </a:r>
          </a:p>
          <a:p>
            <a:pPr algn="ctr"/>
            <a:r>
              <a:rPr sz="1200">
                <a:latin typeface="微软雅黑" panose="020B0503020204020204" pitchFamily="34" charset="-122"/>
                <a:ea typeface="微软雅黑" panose="020B0503020204020204" pitchFamily="34" charset="-122"/>
                <a:cs typeface="微软雅黑" panose="020B0503020204020204" pitchFamily="34" charset="-122"/>
              </a:rPr>
              <a:t>Body cleaning</a:t>
            </a:r>
          </a:p>
        </p:txBody>
      </p:sp>
      <p:sp>
        <p:nvSpPr>
          <p:cNvPr id="18" name="圆角矩形 17"/>
          <p:cNvSpPr/>
          <p:nvPr/>
        </p:nvSpPr>
        <p:spPr>
          <a:xfrm>
            <a:off x="10116185" y="1480820"/>
            <a:ext cx="1469390" cy="1006475"/>
          </a:xfrm>
          <a:prstGeom prst="roundRect">
            <a:avLst/>
          </a:prstGeom>
          <a:solidFill>
            <a:schemeClr val="accent1">
              <a:alpha val="2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200">
              <a:latin typeface="微软雅黑" panose="020B0503020204020204" pitchFamily="34" charset="-122"/>
              <a:ea typeface="微软雅黑" panose="020B0503020204020204" pitchFamily="34" charset="-122"/>
              <a:cs typeface="微软雅黑" panose="020B0503020204020204" pitchFamily="34" charset="-122"/>
            </a:endParaRPr>
          </a:p>
          <a:p>
            <a:pPr algn="ctr"/>
            <a:r>
              <a:rPr sz="1200">
                <a:latin typeface="微软雅黑" panose="020B0503020204020204" pitchFamily="34" charset="-122"/>
                <a:ea typeface="微软雅黑" panose="020B0503020204020204" pitchFamily="34" charset="-122"/>
                <a:cs typeface="微软雅黑" panose="020B0503020204020204" pitchFamily="34" charset="-122"/>
              </a:rPr>
              <a:t>本体气吹</a:t>
            </a:r>
          </a:p>
          <a:p>
            <a:pPr algn="ctr"/>
            <a:r>
              <a:rPr sz="1200">
                <a:latin typeface="微软雅黑" panose="020B0503020204020204" pitchFamily="34" charset="-122"/>
                <a:ea typeface="微软雅黑" panose="020B0503020204020204" pitchFamily="34" charset="-122"/>
                <a:cs typeface="微软雅黑" panose="020B0503020204020204" pitchFamily="34" charset="-122"/>
              </a:rPr>
              <a:t>Body blowing</a:t>
            </a:r>
          </a:p>
        </p:txBody>
      </p:sp>
      <p:sp>
        <p:nvSpPr>
          <p:cNvPr id="20" name="圆角矩形 19"/>
          <p:cNvSpPr/>
          <p:nvPr/>
        </p:nvSpPr>
        <p:spPr>
          <a:xfrm>
            <a:off x="8019415" y="4807585"/>
            <a:ext cx="1689100" cy="1910715"/>
          </a:xfrm>
          <a:prstGeom prst="roundRect">
            <a:avLst/>
          </a:prstGeom>
          <a:solidFill>
            <a:schemeClr val="accent1">
              <a:alpha val="2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sz="1200">
                <a:latin typeface="微软雅黑" panose="020B0503020204020204" pitchFamily="34" charset="-122"/>
                <a:ea typeface="微软雅黑" panose="020B0503020204020204" pitchFamily="34" charset="-122"/>
                <a:cs typeface="微软雅黑" panose="020B0503020204020204" pitchFamily="34" charset="-122"/>
              </a:rPr>
              <a:t>*本体清洁度检查</a:t>
            </a:r>
          </a:p>
          <a:p>
            <a:pPr algn="ctr"/>
            <a:r>
              <a:rPr sz="1200">
                <a:latin typeface="微软雅黑" panose="020B0503020204020204" pitchFamily="34" charset="-122"/>
                <a:ea typeface="微软雅黑" panose="020B0503020204020204" pitchFamily="34" charset="-122"/>
                <a:cs typeface="微软雅黑" panose="020B0503020204020204" pitchFamily="34" charset="-122"/>
              </a:rPr>
              <a:t>*过滤器每天清洗</a:t>
            </a:r>
          </a:p>
          <a:p>
            <a:pPr algn="ctr"/>
            <a:r>
              <a:rPr sz="1200">
                <a:latin typeface="微软雅黑" panose="020B0503020204020204" pitchFamily="34" charset="-122"/>
                <a:ea typeface="微软雅黑" panose="020B0503020204020204" pitchFamily="34" charset="-122"/>
                <a:cs typeface="微软雅黑" panose="020B0503020204020204" pitchFamily="34" charset="-122"/>
              </a:rPr>
              <a:t>*要求2500件换水</a:t>
            </a:r>
          </a:p>
          <a:p>
            <a:pPr algn="ctr"/>
            <a:r>
              <a:rPr sz="1200">
                <a:latin typeface="微软雅黑" panose="020B0503020204020204" pitchFamily="34" charset="-122"/>
                <a:ea typeface="微软雅黑" panose="020B0503020204020204" pitchFamily="34" charset="-122"/>
                <a:cs typeface="微软雅黑" panose="020B0503020204020204" pitchFamily="34" charset="-122"/>
              </a:rPr>
              <a:t>Body cleanliness inspection</a:t>
            </a:r>
          </a:p>
          <a:p>
            <a:pPr algn="ctr"/>
            <a:r>
              <a:rPr sz="1200">
                <a:latin typeface="微软雅黑" panose="020B0503020204020204" pitchFamily="34" charset="-122"/>
                <a:ea typeface="微软雅黑" panose="020B0503020204020204" pitchFamily="34" charset="-122"/>
                <a:cs typeface="微软雅黑" panose="020B0503020204020204" pitchFamily="34" charset="-122"/>
              </a:rPr>
              <a:t>* Clean filters every day</a:t>
            </a:r>
          </a:p>
          <a:p>
            <a:pPr algn="ctr"/>
            <a:r>
              <a:rPr sz="1200">
                <a:latin typeface="微软雅黑" panose="020B0503020204020204" pitchFamily="34" charset="-122"/>
                <a:ea typeface="微软雅黑" panose="020B0503020204020204" pitchFamily="34" charset="-122"/>
                <a:cs typeface="微软雅黑" panose="020B0503020204020204" pitchFamily="34" charset="-122"/>
              </a:rPr>
              <a:t>* Require water change</a:t>
            </a:r>
          </a:p>
          <a:p>
            <a:pPr algn="ctr"/>
            <a:r>
              <a:rPr sz="1200">
                <a:latin typeface="微软雅黑" panose="020B0503020204020204" pitchFamily="34" charset="-122"/>
                <a:ea typeface="微软雅黑" panose="020B0503020204020204" pitchFamily="34" charset="-122"/>
                <a:cs typeface="微软雅黑" panose="020B0503020204020204" pitchFamily="34" charset="-122"/>
              </a:rPr>
              <a:t>Of 2500 pieces</a:t>
            </a:r>
          </a:p>
        </p:txBody>
      </p:sp>
      <p:sp>
        <p:nvSpPr>
          <p:cNvPr id="21" name="圆角矩形 20"/>
          <p:cNvSpPr/>
          <p:nvPr/>
        </p:nvSpPr>
        <p:spPr>
          <a:xfrm>
            <a:off x="10116185" y="5069523"/>
            <a:ext cx="1469390" cy="1386840"/>
          </a:xfrm>
          <a:prstGeom prst="roundRect">
            <a:avLst/>
          </a:prstGeom>
          <a:solidFill>
            <a:schemeClr val="accent1">
              <a:alpha val="2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200">
              <a:latin typeface="微软雅黑" panose="020B0503020204020204" pitchFamily="34" charset="-122"/>
              <a:ea typeface="微软雅黑" panose="020B0503020204020204" pitchFamily="34" charset="-122"/>
              <a:cs typeface="微软雅黑" panose="020B0503020204020204" pitchFamily="34" charset="-122"/>
            </a:endParaRPr>
          </a:p>
          <a:p>
            <a:pPr algn="ctr"/>
            <a:r>
              <a:rPr sz="1200">
                <a:latin typeface="微软雅黑" panose="020B0503020204020204" pitchFamily="34" charset="-122"/>
                <a:ea typeface="微软雅黑" panose="020B0503020204020204" pitchFamily="34" charset="-122"/>
                <a:cs typeface="微软雅黑" panose="020B0503020204020204" pitchFamily="34" charset="-122"/>
              </a:rPr>
              <a:t>夹具定期进行清洗</a:t>
            </a:r>
          </a:p>
          <a:p>
            <a:pPr algn="ctr"/>
            <a:r>
              <a:rPr sz="1200">
                <a:latin typeface="微软雅黑" panose="020B0503020204020204" pitchFamily="34" charset="-122"/>
                <a:ea typeface="微软雅黑" panose="020B0503020204020204" pitchFamily="34" charset="-122"/>
                <a:cs typeface="微软雅黑" panose="020B0503020204020204" pitchFamily="34" charset="-122"/>
              </a:rPr>
              <a:t>Fixtures are cleaned regularly  </a:t>
            </a:r>
          </a:p>
        </p:txBody>
      </p:sp>
      <p:sp>
        <p:nvSpPr>
          <p:cNvPr id="22" name="下箭头 21"/>
          <p:cNvSpPr/>
          <p:nvPr/>
        </p:nvSpPr>
        <p:spPr>
          <a:xfrm>
            <a:off x="10726420" y="4427220"/>
            <a:ext cx="250190" cy="304800"/>
          </a:xfrm>
          <a:prstGeom prst="downArrow">
            <a:avLst>
              <a:gd name="adj1" fmla="val 49746"/>
              <a:gd name="adj2" fmla="val 50000"/>
            </a:avLst>
          </a:prstGeom>
          <a:solidFill>
            <a:srgbClr val="00B0F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zh-CN" altLang="en-US"/>
          </a:p>
        </p:txBody>
      </p:sp>
    </p:spTree>
  </p:cSld>
  <p:clrMapOvr>
    <a:masterClrMapping/>
  </p:clrMapOvr>
  <mc:AlternateContent xmlns:mc="http://schemas.openxmlformats.org/markup-compatibility/2006" xmlns:p14="http://schemas.microsoft.com/office/powerpoint/2010/main">
    <mc:Choice Requires="p14">
      <p:transition p14:dur="250" advTm="3000">
        <p:fade/>
      </p:transition>
    </mc:Choice>
    <mc:Fallback xmlns="">
      <p:transition advTm="3000">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图片 37" descr="图片2"/>
          <p:cNvPicPr>
            <a:picLocks noChangeAspect="1"/>
          </p:cNvPicPr>
          <p:nvPr/>
        </p:nvPicPr>
        <p:blipFill>
          <a:blip r:embed="rId3" cstate="print"/>
          <a:stretch>
            <a:fillRect/>
          </a:stretch>
        </p:blipFill>
        <p:spPr>
          <a:xfrm>
            <a:off x="91440" y="10795"/>
            <a:ext cx="2269490" cy="2359660"/>
          </a:xfrm>
          <a:prstGeom prst="rect">
            <a:avLst/>
          </a:prstGeom>
        </p:spPr>
      </p:pic>
      <p:pic>
        <p:nvPicPr>
          <p:cNvPr id="31" name="图片 30" descr="现场清洁度控制方法IMG_1633.JPG"/>
          <p:cNvPicPr>
            <a:picLocks noChangeAspect="1" noChangeArrowheads="1"/>
          </p:cNvPicPr>
          <p:nvPr/>
        </p:nvPicPr>
        <p:blipFill>
          <a:blip r:embed="rId4" cstate="print"/>
          <a:srcRect/>
          <a:stretch>
            <a:fillRect/>
          </a:stretch>
        </p:blipFill>
        <p:spPr bwMode="auto">
          <a:xfrm>
            <a:off x="144463" y="3514408"/>
            <a:ext cx="1154430" cy="978535"/>
          </a:xfrm>
          <a:prstGeom prst="rect">
            <a:avLst/>
          </a:prstGeom>
          <a:noFill/>
          <a:ln w="9525">
            <a:noFill/>
            <a:miter lim="800000"/>
            <a:headEnd/>
            <a:tailEnd/>
          </a:ln>
        </p:spPr>
      </p:pic>
      <p:pic>
        <p:nvPicPr>
          <p:cNvPr id="32" name="图片 31" descr="现场清洁度控制方法IMG_1634.JPG"/>
          <p:cNvPicPr>
            <a:picLocks noChangeAspect="1" noChangeArrowheads="1"/>
          </p:cNvPicPr>
          <p:nvPr/>
        </p:nvPicPr>
        <p:blipFill>
          <a:blip r:embed="rId5" cstate="print"/>
          <a:srcRect/>
          <a:stretch>
            <a:fillRect/>
          </a:stretch>
        </p:blipFill>
        <p:spPr bwMode="auto">
          <a:xfrm>
            <a:off x="2792413" y="3524250"/>
            <a:ext cx="825500" cy="958850"/>
          </a:xfrm>
          <a:prstGeom prst="rect">
            <a:avLst/>
          </a:prstGeom>
          <a:noFill/>
          <a:ln w="9525">
            <a:noFill/>
            <a:miter lim="800000"/>
            <a:headEnd/>
            <a:tailEnd/>
          </a:ln>
        </p:spPr>
      </p:pic>
      <p:pic>
        <p:nvPicPr>
          <p:cNvPr id="33" name="图片 32" descr="现场清洁度控制方法IMG_1635.JPG"/>
          <p:cNvPicPr>
            <a:picLocks noChangeAspect="1" noChangeArrowheads="1"/>
          </p:cNvPicPr>
          <p:nvPr/>
        </p:nvPicPr>
        <p:blipFill>
          <a:blip r:embed="rId6" cstate="print"/>
          <a:srcRect/>
          <a:stretch>
            <a:fillRect/>
          </a:stretch>
        </p:blipFill>
        <p:spPr bwMode="auto">
          <a:xfrm>
            <a:off x="5219383" y="3514408"/>
            <a:ext cx="874395" cy="978535"/>
          </a:xfrm>
          <a:prstGeom prst="rect">
            <a:avLst/>
          </a:prstGeom>
          <a:noFill/>
          <a:ln w="9525">
            <a:noFill/>
            <a:miter lim="800000"/>
            <a:headEnd/>
            <a:tailEnd/>
          </a:ln>
        </p:spPr>
      </p:pic>
      <p:pic>
        <p:nvPicPr>
          <p:cNvPr id="34" name="图片 33" descr="现场清洁度控制方法IMG_1637.JPG"/>
          <p:cNvPicPr>
            <a:picLocks noChangeAspect="1" noChangeArrowheads="1"/>
          </p:cNvPicPr>
          <p:nvPr/>
        </p:nvPicPr>
        <p:blipFill>
          <a:blip r:embed="rId7" cstate="print"/>
          <a:srcRect/>
          <a:stretch>
            <a:fillRect/>
          </a:stretch>
        </p:blipFill>
        <p:spPr bwMode="auto">
          <a:xfrm>
            <a:off x="6315075" y="3514090"/>
            <a:ext cx="910590" cy="979170"/>
          </a:xfrm>
          <a:prstGeom prst="rect">
            <a:avLst/>
          </a:prstGeom>
          <a:noFill/>
          <a:ln w="9525">
            <a:noFill/>
            <a:miter lim="800000"/>
            <a:headEnd/>
            <a:tailEnd/>
          </a:ln>
        </p:spPr>
      </p:pic>
      <p:pic>
        <p:nvPicPr>
          <p:cNvPr id="58" name="图片 57" descr="现场清洁度控制方法IMG_1640.JPG"/>
          <p:cNvPicPr>
            <a:picLocks noChangeAspect="1" noChangeArrowheads="1"/>
          </p:cNvPicPr>
          <p:nvPr/>
        </p:nvPicPr>
        <p:blipFill>
          <a:blip r:embed="rId8" cstate="print"/>
          <a:srcRect/>
          <a:stretch>
            <a:fillRect/>
          </a:stretch>
        </p:blipFill>
        <p:spPr bwMode="auto">
          <a:xfrm>
            <a:off x="7407910" y="3523933"/>
            <a:ext cx="975360" cy="959485"/>
          </a:xfrm>
          <a:prstGeom prst="rect">
            <a:avLst/>
          </a:prstGeom>
          <a:noFill/>
          <a:ln w="9525">
            <a:noFill/>
            <a:miter lim="800000"/>
            <a:headEnd/>
            <a:tailEnd/>
          </a:ln>
        </p:spPr>
      </p:pic>
      <p:pic>
        <p:nvPicPr>
          <p:cNvPr id="59" name="图片 58" descr="现场清洁度控制方法IMG_1638.JPG"/>
          <p:cNvPicPr>
            <a:picLocks noChangeAspect="1" noChangeArrowheads="1"/>
          </p:cNvPicPr>
          <p:nvPr/>
        </p:nvPicPr>
        <p:blipFill>
          <a:blip r:embed="rId9" cstate="print"/>
          <a:srcRect/>
          <a:stretch>
            <a:fillRect/>
          </a:stretch>
        </p:blipFill>
        <p:spPr bwMode="auto">
          <a:xfrm>
            <a:off x="8622983" y="3514408"/>
            <a:ext cx="1102995" cy="978535"/>
          </a:xfrm>
          <a:prstGeom prst="rect">
            <a:avLst/>
          </a:prstGeom>
          <a:noFill/>
          <a:ln w="9525">
            <a:noFill/>
            <a:miter lim="800000"/>
            <a:headEnd/>
            <a:tailEnd/>
          </a:ln>
        </p:spPr>
      </p:pic>
      <p:pic>
        <p:nvPicPr>
          <p:cNvPr id="60" name="图片 59" descr="现场清洁度控制方法IMG_1639.JPG"/>
          <p:cNvPicPr>
            <a:picLocks noChangeAspect="1" noChangeArrowheads="1"/>
          </p:cNvPicPr>
          <p:nvPr/>
        </p:nvPicPr>
        <p:blipFill>
          <a:blip r:embed="rId10" cstate="print"/>
          <a:srcRect/>
          <a:stretch>
            <a:fillRect/>
          </a:stretch>
        </p:blipFill>
        <p:spPr bwMode="auto">
          <a:xfrm>
            <a:off x="11115993" y="3504248"/>
            <a:ext cx="884555" cy="1014095"/>
          </a:xfrm>
          <a:prstGeom prst="rect">
            <a:avLst/>
          </a:prstGeom>
          <a:noFill/>
          <a:ln w="9525">
            <a:noFill/>
            <a:miter lim="800000"/>
            <a:headEnd/>
            <a:tailEnd/>
          </a:ln>
        </p:spPr>
      </p:pic>
      <p:pic>
        <p:nvPicPr>
          <p:cNvPr id="61" name="Picture 295"/>
          <p:cNvPicPr>
            <a:picLocks noChangeAspect="1" noChangeArrowheads="1"/>
          </p:cNvPicPr>
          <p:nvPr/>
        </p:nvPicPr>
        <p:blipFill>
          <a:blip r:embed="rId11" cstate="print"/>
          <a:srcRect/>
          <a:stretch>
            <a:fillRect/>
          </a:stretch>
        </p:blipFill>
        <p:spPr bwMode="auto">
          <a:xfrm>
            <a:off x="3993198" y="3514090"/>
            <a:ext cx="917575" cy="979170"/>
          </a:xfrm>
          <a:prstGeom prst="rect">
            <a:avLst/>
          </a:prstGeom>
          <a:noFill/>
          <a:ln w="1">
            <a:noFill/>
            <a:miter lim="800000"/>
            <a:headEnd/>
            <a:tailEnd/>
          </a:ln>
        </p:spPr>
      </p:pic>
      <p:sp>
        <p:nvSpPr>
          <p:cNvPr id="64" name="下箭头 63"/>
          <p:cNvSpPr/>
          <p:nvPr/>
        </p:nvSpPr>
        <p:spPr>
          <a:xfrm>
            <a:off x="1921193" y="3238449"/>
            <a:ext cx="190500" cy="233045"/>
          </a:xfrm>
          <a:prstGeom prst="downArrow">
            <a:avLst/>
          </a:prstGeom>
          <a:solidFill>
            <a:srgbClr val="00B0F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zh-CN" altLang="en-US" sz="1000">
              <a:solidFill>
                <a:srgbClr val="FF0000"/>
              </a:solidFill>
              <a:latin typeface="微软雅黑" panose="020B0503020204020204" pitchFamily="34" charset="-122"/>
              <a:ea typeface="微软雅黑" panose="020B0503020204020204" pitchFamily="34" charset="-122"/>
            </a:endParaRPr>
          </a:p>
        </p:txBody>
      </p:sp>
      <p:pic>
        <p:nvPicPr>
          <p:cNvPr id="65" name="Picture 2042"/>
          <p:cNvPicPr>
            <a:picLocks noChangeAspect="1" noChangeArrowheads="1"/>
          </p:cNvPicPr>
          <p:nvPr/>
        </p:nvPicPr>
        <p:blipFill>
          <a:blip r:embed="rId12" cstate="print"/>
          <a:srcRect/>
          <a:stretch>
            <a:fillRect/>
          </a:stretch>
        </p:blipFill>
        <p:spPr bwMode="auto">
          <a:xfrm>
            <a:off x="1604010" y="3514725"/>
            <a:ext cx="824865" cy="977900"/>
          </a:xfrm>
          <a:prstGeom prst="rect">
            <a:avLst/>
          </a:prstGeom>
          <a:noFill/>
          <a:ln w="1">
            <a:noFill/>
            <a:miter lim="800000"/>
            <a:headEnd/>
            <a:tailEnd type="none" w="med" len="med"/>
          </a:ln>
          <a:effectLst/>
        </p:spPr>
      </p:pic>
      <p:sp>
        <p:nvSpPr>
          <p:cNvPr id="69" name="下箭头 68"/>
          <p:cNvSpPr/>
          <p:nvPr/>
        </p:nvSpPr>
        <p:spPr>
          <a:xfrm>
            <a:off x="3109913" y="3238449"/>
            <a:ext cx="190500" cy="233045"/>
          </a:xfrm>
          <a:prstGeom prst="downArrow">
            <a:avLst/>
          </a:prstGeom>
          <a:solidFill>
            <a:srgbClr val="00B0F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zh-CN" altLang="en-US" sz="1000">
              <a:solidFill>
                <a:srgbClr val="FF0000"/>
              </a:solidFill>
              <a:latin typeface="微软雅黑" panose="020B0503020204020204" pitchFamily="34" charset="-122"/>
              <a:ea typeface="微软雅黑" panose="020B0503020204020204" pitchFamily="34" charset="-122"/>
            </a:endParaRPr>
          </a:p>
        </p:txBody>
      </p:sp>
      <p:sp>
        <p:nvSpPr>
          <p:cNvPr id="72" name="下箭头 71"/>
          <p:cNvSpPr/>
          <p:nvPr/>
        </p:nvSpPr>
        <p:spPr>
          <a:xfrm>
            <a:off x="4356735" y="3238449"/>
            <a:ext cx="190500" cy="233045"/>
          </a:xfrm>
          <a:prstGeom prst="downArrow">
            <a:avLst/>
          </a:prstGeom>
          <a:solidFill>
            <a:srgbClr val="00B0F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zh-CN" altLang="en-US" sz="1000">
              <a:solidFill>
                <a:srgbClr val="FF0000"/>
              </a:solidFill>
              <a:latin typeface="微软雅黑" panose="020B0503020204020204" pitchFamily="34" charset="-122"/>
              <a:ea typeface="微软雅黑" panose="020B0503020204020204" pitchFamily="34" charset="-122"/>
            </a:endParaRPr>
          </a:p>
        </p:txBody>
      </p:sp>
      <p:sp>
        <p:nvSpPr>
          <p:cNvPr id="76" name="下箭头 75"/>
          <p:cNvSpPr/>
          <p:nvPr/>
        </p:nvSpPr>
        <p:spPr>
          <a:xfrm>
            <a:off x="5561330" y="3238449"/>
            <a:ext cx="190500" cy="233045"/>
          </a:xfrm>
          <a:prstGeom prst="downArrow">
            <a:avLst/>
          </a:prstGeom>
          <a:solidFill>
            <a:srgbClr val="00B0F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zh-CN" altLang="en-US" sz="1000">
              <a:solidFill>
                <a:srgbClr val="FF0000"/>
              </a:solidFill>
              <a:latin typeface="微软雅黑" panose="020B0503020204020204" pitchFamily="34" charset="-122"/>
              <a:ea typeface="微软雅黑" panose="020B0503020204020204" pitchFamily="34" charset="-122"/>
            </a:endParaRPr>
          </a:p>
        </p:txBody>
      </p:sp>
      <p:sp>
        <p:nvSpPr>
          <p:cNvPr id="80" name="下箭头 79"/>
          <p:cNvSpPr/>
          <p:nvPr/>
        </p:nvSpPr>
        <p:spPr>
          <a:xfrm>
            <a:off x="6675120" y="3238449"/>
            <a:ext cx="190500" cy="233045"/>
          </a:xfrm>
          <a:prstGeom prst="downArrow">
            <a:avLst/>
          </a:prstGeom>
          <a:solidFill>
            <a:srgbClr val="00B0F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zh-CN" altLang="en-US" sz="1000">
              <a:solidFill>
                <a:srgbClr val="FF0000"/>
              </a:solidFill>
              <a:latin typeface="微软雅黑" panose="020B0503020204020204" pitchFamily="34" charset="-122"/>
              <a:ea typeface="微软雅黑" panose="020B0503020204020204" pitchFamily="34" charset="-122"/>
            </a:endParaRPr>
          </a:p>
        </p:txBody>
      </p:sp>
      <p:sp>
        <p:nvSpPr>
          <p:cNvPr id="83" name="下箭头 82"/>
          <p:cNvSpPr/>
          <p:nvPr/>
        </p:nvSpPr>
        <p:spPr>
          <a:xfrm>
            <a:off x="7842885" y="3238449"/>
            <a:ext cx="190500" cy="233045"/>
          </a:xfrm>
          <a:prstGeom prst="downArrow">
            <a:avLst/>
          </a:prstGeom>
          <a:solidFill>
            <a:srgbClr val="00B0F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zh-CN" altLang="en-US" sz="1000">
              <a:solidFill>
                <a:srgbClr val="FF0000"/>
              </a:solidFill>
              <a:latin typeface="微软雅黑" panose="020B0503020204020204" pitchFamily="34" charset="-122"/>
              <a:ea typeface="微软雅黑" panose="020B0503020204020204" pitchFamily="34" charset="-122"/>
            </a:endParaRPr>
          </a:p>
        </p:txBody>
      </p:sp>
      <p:sp>
        <p:nvSpPr>
          <p:cNvPr id="87" name="下箭头 86"/>
          <p:cNvSpPr/>
          <p:nvPr/>
        </p:nvSpPr>
        <p:spPr>
          <a:xfrm>
            <a:off x="9079230" y="3238449"/>
            <a:ext cx="190500" cy="233045"/>
          </a:xfrm>
          <a:prstGeom prst="downArrow">
            <a:avLst/>
          </a:prstGeom>
          <a:solidFill>
            <a:srgbClr val="00B0F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zh-CN" altLang="en-US" sz="1000">
              <a:solidFill>
                <a:srgbClr val="FF0000"/>
              </a:solidFill>
              <a:latin typeface="微软雅黑" panose="020B0503020204020204" pitchFamily="34" charset="-122"/>
              <a:ea typeface="微软雅黑" panose="020B0503020204020204" pitchFamily="34" charset="-122"/>
            </a:endParaRPr>
          </a:p>
        </p:txBody>
      </p:sp>
      <p:pic>
        <p:nvPicPr>
          <p:cNvPr id="90" name="Picture 1649"/>
          <p:cNvPicPr>
            <a:picLocks noChangeAspect="1" noChangeArrowheads="1"/>
          </p:cNvPicPr>
          <p:nvPr/>
        </p:nvPicPr>
        <p:blipFill>
          <a:blip r:embed="rId13" cstate="print"/>
          <a:srcRect/>
          <a:stretch>
            <a:fillRect/>
          </a:stretch>
        </p:blipFill>
        <p:spPr bwMode="auto">
          <a:xfrm>
            <a:off x="9901555" y="3496310"/>
            <a:ext cx="974090" cy="1014730"/>
          </a:xfrm>
          <a:prstGeom prst="rect">
            <a:avLst/>
          </a:prstGeom>
          <a:noFill/>
          <a:ln w="1">
            <a:noFill/>
            <a:miter lim="800000"/>
            <a:headEnd/>
            <a:tailEnd/>
          </a:ln>
        </p:spPr>
      </p:pic>
      <p:sp>
        <p:nvSpPr>
          <p:cNvPr id="91" name="下箭头 90"/>
          <p:cNvSpPr/>
          <p:nvPr/>
        </p:nvSpPr>
        <p:spPr>
          <a:xfrm>
            <a:off x="10293350" y="3238449"/>
            <a:ext cx="190500" cy="233045"/>
          </a:xfrm>
          <a:prstGeom prst="downArrow">
            <a:avLst/>
          </a:prstGeom>
          <a:solidFill>
            <a:srgbClr val="00B0F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zh-CN" altLang="en-US" sz="1000">
              <a:solidFill>
                <a:srgbClr val="FF0000"/>
              </a:solidFill>
              <a:latin typeface="微软雅黑" panose="020B0503020204020204" pitchFamily="34" charset="-122"/>
              <a:ea typeface="微软雅黑" panose="020B0503020204020204" pitchFamily="34" charset="-122"/>
            </a:endParaRPr>
          </a:p>
        </p:txBody>
      </p:sp>
      <p:sp>
        <p:nvSpPr>
          <p:cNvPr id="94" name="下箭头 93"/>
          <p:cNvSpPr/>
          <p:nvPr/>
        </p:nvSpPr>
        <p:spPr>
          <a:xfrm>
            <a:off x="11463020" y="3228924"/>
            <a:ext cx="190500" cy="233045"/>
          </a:xfrm>
          <a:prstGeom prst="downArrow">
            <a:avLst/>
          </a:prstGeom>
          <a:solidFill>
            <a:srgbClr val="00B0F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zh-CN" altLang="en-US" sz="1000">
              <a:solidFill>
                <a:srgbClr val="FF0000"/>
              </a:solidFill>
              <a:latin typeface="微软雅黑" panose="020B0503020204020204" pitchFamily="34" charset="-122"/>
              <a:ea typeface="微软雅黑" panose="020B0503020204020204" pitchFamily="34" charset="-122"/>
            </a:endParaRPr>
          </a:p>
        </p:txBody>
      </p:sp>
      <p:sp>
        <p:nvSpPr>
          <p:cNvPr id="23" name="文本框 22"/>
          <p:cNvSpPr txBox="1"/>
          <p:nvPr/>
        </p:nvSpPr>
        <p:spPr>
          <a:xfrm>
            <a:off x="2360930" y="283774"/>
            <a:ext cx="7470140" cy="953135"/>
          </a:xfrm>
          <a:prstGeom prst="rect">
            <a:avLst/>
          </a:prstGeom>
          <a:noFill/>
        </p:spPr>
        <p:txBody>
          <a:bodyPr wrap="none" rtlCol="0">
            <a:spAutoFit/>
            <a:scene3d>
              <a:camera prst="orthographicFront"/>
              <a:lightRig rig="threePt" dir="t"/>
            </a:scene3d>
            <a:sp3d contourW="12700"/>
          </a:bodyPr>
          <a:lstStyle/>
          <a:p>
            <a:pPr lvl="0" algn="ctr">
              <a:buClrTx/>
              <a:buSzTx/>
              <a:buNone/>
              <a:defRPr/>
            </a:pPr>
            <a:r>
              <a:rPr kumimoji="0" lang="zh-CN" altLang="en-US" sz="2800" b="1" i="0" u="none" strike="noStrike" kern="1200" cap="none" spc="0" normalizeH="0" baseline="0" noProof="0" dirty="0">
                <a:solidFill>
                  <a:schemeClr val="accent3"/>
                </a:solidFill>
                <a:effectLst>
                  <a:reflection blurRad="6350" stA="53000" endA="300" endPos="35500" dir="5400000" sy="-90000" algn="bl" rotWithShape="0"/>
                </a:effectLst>
                <a:latin typeface="方正大黑简体" panose="03000509000000000000" charset="-122"/>
                <a:ea typeface="方正大黑简体" panose="03000509000000000000" charset="-122"/>
                <a:sym typeface="PangMenZhengDao" panose="02010600030101010101" pitchFamily="2" charset="-122"/>
              </a:rPr>
              <a:t>三、装配生产清洁度控制 </a:t>
            </a:r>
          </a:p>
          <a:p>
            <a:pPr lvl="0" algn="ctr">
              <a:buClrTx/>
              <a:buSzTx/>
              <a:buNone/>
              <a:defRPr/>
            </a:pPr>
            <a:r>
              <a:rPr lang="zh-CN" altLang="en-US" sz="2800" b="1" noProof="0" dirty="0">
                <a:solidFill>
                  <a:schemeClr val="accent3"/>
                </a:solidFill>
                <a:effectLst>
                  <a:reflection blurRad="6350" stA="53000" endA="300" endPos="35500" dir="5400000" sy="-90000" algn="bl" rotWithShape="0"/>
                </a:effectLst>
                <a:latin typeface="方正大黑简体" panose="03000509000000000000" charset="-122"/>
                <a:ea typeface="方正大黑简体" panose="03000509000000000000" charset="-122"/>
                <a:sym typeface="PangMenZhengDao" panose="02010600030101010101" pitchFamily="2" charset="-122"/>
              </a:rPr>
              <a:t>Cleanness Control of Assembly Production </a:t>
            </a:r>
            <a:endParaRPr kumimoji="0" lang="zh-CN" altLang="en-US" sz="2800" b="1" i="0" u="none" strike="noStrike" kern="1200" cap="none" spc="0" normalizeH="0" baseline="0" noProof="0" dirty="0">
              <a:solidFill>
                <a:schemeClr val="accent3"/>
              </a:solidFill>
              <a:effectLst>
                <a:reflection blurRad="6350" stA="53000" endA="300" endPos="35500" dir="5400000" sy="-90000" algn="bl" rotWithShape="0"/>
              </a:effectLst>
              <a:latin typeface="方正大黑简体" panose="03000509000000000000" charset="-122"/>
              <a:ea typeface="方正大黑简体" panose="03000509000000000000" charset="-122"/>
              <a:sym typeface="PangMenZhengDao" panose="02010600030101010101" pitchFamily="2" charset="-122"/>
            </a:endParaRPr>
          </a:p>
        </p:txBody>
      </p:sp>
      <p:sp>
        <p:nvSpPr>
          <p:cNvPr id="4" name="下箭头 3"/>
          <p:cNvSpPr/>
          <p:nvPr/>
        </p:nvSpPr>
        <p:spPr>
          <a:xfrm>
            <a:off x="667385" y="1892884"/>
            <a:ext cx="190500" cy="233045"/>
          </a:xfrm>
          <a:prstGeom prst="downArrow">
            <a:avLst/>
          </a:prstGeom>
          <a:solidFill>
            <a:srgbClr val="00B0F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zh-CN" altLang="en-US" sz="1000">
              <a:solidFill>
                <a:srgbClr val="FF0000"/>
              </a:solidFill>
              <a:latin typeface="微软雅黑" panose="020B0503020204020204" pitchFamily="34" charset="-122"/>
              <a:ea typeface="微软雅黑" panose="020B0503020204020204" pitchFamily="34" charset="-122"/>
            </a:endParaRPr>
          </a:p>
        </p:txBody>
      </p:sp>
      <p:sp>
        <p:nvSpPr>
          <p:cNvPr id="6" name="下箭头 5"/>
          <p:cNvSpPr/>
          <p:nvPr/>
        </p:nvSpPr>
        <p:spPr>
          <a:xfrm>
            <a:off x="9079230" y="2205939"/>
            <a:ext cx="190500" cy="233045"/>
          </a:xfrm>
          <a:prstGeom prst="downArrow">
            <a:avLst/>
          </a:prstGeom>
          <a:solidFill>
            <a:srgbClr val="00B0F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zh-CN" altLang="en-US" sz="1000">
              <a:solidFill>
                <a:srgbClr val="FF0000"/>
              </a:solidFill>
              <a:latin typeface="微软雅黑" panose="020B0503020204020204" pitchFamily="34" charset="-122"/>
              <a:ea typeface="微软雅黑" panose="020B0503020204020204" pitchFamily="34" charset="-122"/>
            </a:endParaRPr>
          </a:p>
        </p:txBody>
      </p:sp>
      <p:sp>
        <p:nvSpPr>
          <p:cNvPr id="8" name="下箭头 7"/>
          <p:cNvSpPr/>
          <p:nvPr/>
        </p:nvSpPr>
        <p:spPr>
          <a:xfrm>
            <a:off x="11464925" y="2185619"/>
            <a:ext cx="190500" cy="233045"/>
          </a:xfrm>
          <a:prstGeom prst="downArrow">
            <a:avLst/>
          </a:prstGeom>
          <a:solidFill>
            <a:srgbClr val="00B0F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zh-CN" altLang="en-US" sz="1000">
              <a:solidFill>
                <a:srgbClr val="FF0000"/>
              </a:solidFill>
              <a:latin typeface="微软雅黑" panose="020B0503020204020204" pitchFamily="34" charset="-122"/>
              <a:ea typeface="微软雅黑" panose="020B0503020204020204" pitchFamily="34" charset="-122"/>
            </a:endParaRPr>
          </a:p>
        </p:txBody>
      </p:sp>
      <p:sp>
        <p:nvSpPr>
          <p:cNvPr id="11" name="下箭头 10"/>
          <p:cNvSpPr/>
          <p:nvPr/>
        </p:nvSpPr>
        <p:spPr>
          <a:xfrm>
            <a:off x="626428" y="3238449"/>
            <a:ext cx="190500" cy="233045"/>
          </a:xfrm>
          <a:prstGeom prst="downArrow">
            <a:avLst/>
          </a:prstGeom>
          <a:solidFill>
            <a:srgbClr val="00B0F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zh-CN" altLang="en-US" sz="1000">
              <a:solidFill>
                <a:srgbClr val="FF0000"/>
              </a:solidFill>
              <a:latin typeface="微软雅黑" panose="020B0503020204020204" pitchFamily="34" charset="-122"/>
              <a:ea typeface="微软雅黑" panose="020B0503020204020204" pitchFamily="34" charset="-122"/>
            </a:endParaRPr>
          </a:p>
        </p:txBody>
      </p:sp>
      <p:sp>
        <p:nvSpPr>
          <p:cNvPr id="19" name="右箭头 18"/>
          <p:cNvSpPr/>
          <p:nvPr/>
        </p:nvSpPr>
        <p:spPr>
          <a:xfrm>
            <a:off x="7345680" y="2601544"/>
            <a:ext cx="132715" cy="243840"/>
          </a:xfrm>
          <a:prstGeom prst="rightArrow">
            <a:avLst/>
          </a:prstGeom>
          <a:solidFill>
            <a:srgbClr val="00B0F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zh-CN" altLang="en-US" sz="1000">
              <a:solidFill>
                <a:srgbClr val="FF0000"/>
              </a:solidFill>
              <a:latin typeface="微软雅黑" panose="020B0503020204020204" pitchFamily="34" charset="-122"/>
              <a:ea typeface="微软雅黑" panose="020B0503020204020204" pitchFamily="34" charset="-122"/>
            </a:endParaRPr>
          </a:p>
        </p:txBody>
      </p:sp>
      <p:pic>
        <p:nvPicPr>
          <p:cNvPr id="39" name="图片 38" descr="白色LOGO"/>
          <p:cNvPicPr>
            <a:picLocks noChangeAspect="1"/>
          </p:cNvPicPr>
          <p:nvPr/>
        </p:nvPicPr>
        <p:blipFill>
          <a:blip r:embed="rId14" cstate="print"/>
          <a:stretch>
            <a:fillRect/>
          </a:stretch>
        </p:blipFill>
        <p:spPr>
          <a:xfrm>
            <a:off x="10005695" y="325120"/>
            <a:ext cx="1691005" cy="386080"/>
          </a:xfrm>
          <a:prstGeom prst="rect">
            <a:avLst/>
          </a:prstGeom>
        </p:spPr>
      </p:pic>
      <p:sp>
        <p:nvSpPr>
          <p:cNvPr id="10241" name="内容占位符 2"/>
          <p:cNvSpPr>
            <a:spLocks noGrp="1"/>
          </p:cNvSpPr>
          <p:nvPr/>
        </p:nvSpPr>
        <p:spPr>
          <a:xfrm>
            <a:off x="3368675" y="5361305"/>
            <a:ext cx="3957955" cy="805180"/>
          </a:xfrm>
        </p:spPr>
        <p:txBody>
          <a:bodyPr vert="horz" wrap="square" lIns="91440" tIns="45720" rIns="91440" bIns="45720" anchor="t">
            <a:noAutofit/>
          </a:bodyPr>
          <a:lstStyle>
            <a:lvl1pPr marL="285750" indent="-28575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1pPr>
            <a:lvl2pPr marL="443230" indent="-285750" algn="l" defTabSz="0" rtl="0" eaLnBrk="1" latinLnBrk="0" hangingPunct="1">
              <a:lnSpc>
                <a:spcPct val="90000"/>
              </a:lnSpc>
              <a:spcBef>
                <a:spcPts val="0"/>
              </a:spcBef>
              <a:buFont typeface="Arial" panose="020B0604020202020204" pitchFamily="34" charset="0"/>
              <a:buChar char="•"/>
              <a:tabLst>
                <a:tab pos="360045" algn="l"/>
              </a:tabLst>
              <a:defRPr sz="1800" kern="1200">
                <a:solidFill>
                  <a:schemeClr val="tx1"/>
                </a:solidFill>
                <a:latin typeface="+mn-lt"/>
                <a:ea typeface="+mn-ea"/>
                <a:cs typeface="+mn-cs"/>
              </a:defRPr>
            </a:lvl2pPr>
            <a:lvl3pPr marL="539750" indent="-17145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720725" indent="-1714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984250" indent="-1714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zh-CN" sz="1000" dirty="0" smtClean="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通过对本体主油系、怠速系，清洗、气吹，保证清洁度符合要求（杂质总重量</a:t>
            </a:r>
            <a:r>
              <a:rPr lang="en-US" altLang="zh-CN" sz="1000" dirty="0" smtClean="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≤4mg</a:t>
            </a:r>
            <a:r>
              <a:rPr lang="zh-CN" altLang="zh-CN" sz="1000" dirty="0" smtClean="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，杂质直径、长度＜</a:t>
            </a:r>
            <a:r>
              <a:rPr lang="en-US" altLang="zh-CN" sz="1000" dirty="0" smtClean="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0.4mm</a:t>
            </a:r>
            <a:r>
              <a:rPr lang="zh-CN" altLang="zh-CN" sz="1000" dirty="0" smtClean="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）。解决因杂质造成的化油器漏油、游车问题。</a:t>
            </a:r>
          </a:p>
          <a:p>
            <a:r>
              <a:rPr lang="en-US" altLang="zh-CN" sz="1000" dirty="0" smtClean="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Clean and blow the main oil system and idle system of the body to ensure that the cleanliness meets the requirements (total weight of impurities </a:t>
            </a:r>
            <a:r>
              <a:rPr lang="zh-CN" altLang="zh-CN" sz="1000" dirty="0" smtClean="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000" dirty="0" smtClean="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4mg, diameter and length of impurities &lt; 0.4mm). Solve carburetor oil leakage and unstable running problems caused by impurities.</a:t>
            </a:r>
            <a:endParaRPr lang="en-US" altLang="zh-CN" sz="1000" kern="1200" dirty="0" smtClean="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 name="圆角矩形 1"/>
          <p:cNvSpPr/>
          <p:nvPr/>
        </p:nvSpPr>
        <p:spPr>
          <a:xfrm>
            <a:off x="153035" y="710565"/>
            <a:ext cx="1137285" cy="1077595"/>
          </a:xfrm>
          <a:prstGeom prst="roundRect">
            <a:avLst/>
          </a:prstGeom>
          <a:solidFill>
            <a:schemeClr val="accent1">
              <a:alpha val="2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a:latin typeface="微软雅黑" panose="020B0503020204020204" pitchFamily="34" charset="-122"/>
                <a:ea typeface="微软雅黑" panose="020B0503020204020204" pitchFamily="34" charset="-122"/>
                <a:cs typeface="微软雅黑" panose="020B0503020204020204" pitchFamily="34" charset="-122"/>
              </a:rPr>
              <a:t>清洁度抽查 Cleanness random check</a:t>
            </a:r>
          </a:p>
        </p:txBody>
      </p:sp>
      <p:sp>
        <p:nvSpPr>
          <p:cNvPr id="3" name="圆角矩形 2"/>
          <p:cNvSpPr/>
          <p:nvPr/>
        </p:nvSpPr>
        <p:spPr>
          <a:xfrm>
            <a:off x="153035" y="2124075"/>
            <a:ext cx="1137285" cy="1077595"/>
          </a:xfrm>
          <a:prstGeom prst="roundRect">
            <a:avLst/>
          </a:prstGeom>
          <a:solidFill>
            <a:schemeClr val="accent1">
              <a:alpha val="2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a:latin typeface="微软雅黑" panose="020B0503020204020204" pitchFamily="34" charset="-122"/>
                <a:ea typeface="微软雅黑" panose="020B0503020204020204" pitchFamily="34" charset="-122"/>
                <a:cs typeface="微软雅黑" panose="020B0503020204020204" pitchFamily="34" charset="-122"/>
              </a:rPr>
              <a:t>本体上线清洗On-line cleaning of the body</a:t>
            </a:r>
          </a:p>
        </p:txBody>
      </p:sp>
      <p:sp>
        <p:nvSpPr>
          <p:cNvPr id="13" name="圆角矩形 12"/>
          <p:cNvSpPr/>
          <p:nvPr/>
        </p:nvSpPr>
        <p:spPr>
          <a:xfrm>
            <a:off x="1437005" y="1690370"/>
            <a:ext cx="1158875" cy="1511300"/>
          </a:xfrm>
          <a:prstGeom prst="roundRect">
            <a:avLst/>
          </a:prstGeom>
          <a:solidFill>
            <a:schemeClr val="accent1">
              <a:alpha val="2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a:latin typeface="微软雅黑" panose="020B0503020204020204" pitchFamily="34" charset="-122"/>
                <a:ea typeface="微软雅黑" panose="020B0503020204020204" pitchFamily="34" charset="-122"/>
                <a:cs typeface="微软雅黑" panose="020B0503020204020204" pitchFamily="34" charset="-122"/>
              </a:rPr>
              <a:t>铜件组合压入、进油管 Copper assemblies are pressed into the intake pipe</a:t>
            </a:r>
          </a:p>
        </p:txBody>
      </p:sp>
      <p:sp>
        <p:nvSpPr>
          <p:cNvPr id="18" name="圆角矩形 17"/>
          <p:cNvSpPr/>
          <p:nvPr/>
        </p:nvSpPr>
        <p:spPr>
          <a:xfrm>
            <a:off x="2745740" y="2125980"/>
            <a:ext cx="918845" cy="1002030"/>
          </a:xfrm>
          <a:prstGeom prst="roundRect">
            <a:avLst/>
          </a:prstGeom>
          <a:solidFill>
            <a:schemeClr val="accent1">
              <a:alpha val="2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a:latin typeface="微软雅黑" panose="020B0503020204020204" pitchFamily="34" charset="-122"/>
                <a:ea typeface="微软雅黑" panose="020B0503020204020204" pitchFamily="34" charset="-122"/>
                <a:cs typeface="微软雅黑" panose="020B0503020204020204" pitchFamily="34" charset="-122"/>
              </a:rPr>
              <a:t>气吹</a:t>
            </a:r>
          </a:p>
          <a:p>
            <a:pPr algn="ctr"/>
            <a:r>
              <a:rPr lang="zh-CN" altLang="en-US" sz="1200">
                <a:latin typeface="微软雅黑" panose="020B0503020204020204" pitchFamily="34" charset="-122"/>
                <a:ea typeface="微软雅黑" panose="020B0503020204020204" pitchFamily="34" charset="-122"/>
                <a:cs typeface="微软雅黑" panose="020B0503020204020204" pitchFamily="34" charset="-122"/>
              </a:rPr>
              <a:t> air blow</a:t>
            </a:r>
          </a:p>
        </p:txBody>
      </p:sp>
      <p:sp>
        <p:nvSpPr>
          <p:cNvPr id="26" name="圆角矩形 25"/>
          <p:cNvSpPr/>
          <p:nvPr/>
        </p:nvSpPr>
        <p:spPr>
          <a:xfrm>
            <a:off x="3825875" y="1689735"/>
            <a:ext cx="1252220" cy="1473835"/>
          </a:xfrm>
          <a:prstGeom prst="roundRect">
            <a:avLst/>
          </a:prstGeom>
          <a:solidFill>
            <a:schemeClr val="accent1">
              <a:alpha val="2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lnSpc>
                <a:spcPts val="1300"/>
              </a:lnSpc>
            </a:pPr>
            <a:r>
              <a:rPr lang="zh-CN" altLang="en-US" sz="1200">
                <a:latin typeface="微软雅黑" panose="020B0503020204020204" pitchFamily="34" charset="-122"/>
                <a:ea typeface="微软雅黑" panose="020B0503020204020204" pitchFamily="34" charset="-122"/>
                <a:cs typeface="微软雅黑" panose="020B0503020204020204" pitchFamily="34" charset="-122"/>
              </a:rPr>
              <a:t>节气门装配、过渡孔加工</a:t>
            </a:r>
          </a:p>
          <a:p>
            <a:pPr algn="ctr" fontAlgn="auto">
              <a:lnSpc>
                <a:spcPts val="1300"/>
              </a:lnSpc>
            </a:pPr>
            <a:r>
              <a:rPr lang="zh-CN" altLang="en-US" sz="1200">
                <a:latin typeface="微软雅黑" panose="020B0503020204020204" pitchFamily="34" charset="-122"/>
                <a:ea typeface="微软雅黑" panose="020B0503020204020204" pitchFamily="34" charset="-122"/>
                <a:cs typeface="微软雅黑" panose="020B0503020204020204" pitchFamily="34" charset="-122"/>
              </a:rPr>
              <a:t>Throttle valve assembly, transition hole processing</a:t>
            </a:r>
          </a:p>
        </p:txBody>
      </p:sp>
      <p:sp>
        <p:nvSpPr>
          <p:cNvPr id="30" name="圆角矩形 29"/>
          <p:cNvSpPr/>
          <p:nvPr/>
        </p:nvSpPr>
        <p:spPr>
          <a:xfrm>
            <a:off x="5206365" y="2125980"/>
            <a:ext cx="900430" cy="1002030"/>
          </a:xfrm>
          <a:prstGeom prst="roundRect">
            <a:avLst/>
          </a:prstGeom>
          <a:solidFill>
            <a:schemeClr val="accent1">
              <a:alpha val="2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a:latin typeface="微软雅黑" panose="020B0503020204020204" pitchFamily="34" charset="-122"/>
                <a:ea typeface="微软雅黑" panose="020B0503020204020204" pitchFamily="34" charset="-122"/>
                <a:cs typeface="微软雅黑" panose="020B0503020204020204" pitchFamily="34" charset="-122"/>
              </a:rPr>
              <a:t>气吹</a:t>
            </a:r>
          </a:p>
          <a:p>
            <a:pPr algn="ctr"/>
            <a:r>
              <a:rPr lang="zh-CN" altLang="en-US" sz="1200">
                <a:latin typeface="微软雅黑" panose="020B0503020204020204" pitchFamily="34" charset="-122"/>
                <a:ea typeface="微软雅黑" panose="020B0503020204020204" pitchFamily="34" charset="-122"/>
                <a:cs typeface="微软雅黑" panose="020B0503020204020204" pitchFamily="34" charset="-122"/>
              </a:rPr>
              <a:t>air blow</a:t>
            </a:r>
          </a:p>
        </p:txBody>
      </p:sp>
      <p:sp>
        <p:nvSpPr>
          <p:cNvPr id="36" name="圆角矩形 35"/>
          <p:cNvSpPr/>
          <p:nvPr/>
        </p:nvSpPr>
        <p:spPr>
          <a:xfrm>
            <a:off x="6249035" y="1689735"/>
            <a:ext cx="1077595" cy="1473835"/>
          </a:xfrm>
          <a:prstGeom prst="roundRect">
            <a:avLst/>
          </a:prstGeom>
          <a:solidFill>
            <a:schemeClr val="accent1">
              <a:alpha val="2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lnSpc>
                <a:spcPts val="1400"/>
              </a:lnSpc>
            </a:pPr>
            <a:r>
              <a:rPr lang="zh-CN" altLang="en-US" sz="1200">
                <a:latin typeface="微软雅黑" panose="020B0503020204020204" pitchFamily="34" charset="-122"/>
                <a:ea typeface="微软雅黑" panose="020B0503020204020204" pitchFamily="34" charset="-122"/>
                <a:cs typeface="微软雅黑" panose="020B0503020204020204" pitchFamily="34" charset="-122"/>
              </a:rPr>
              <a:t>气吹怠速量孔孔道</a:t>
            </a:r>
          </a:p>
          <a:p>
            <a:pPr algn="ctr" fontAlgn="auto">
              <a:lnSpc>
                <a:spcPts val="1400"/>
              </a:lnSpc>
            </a:pPr>
            <a:r>
              <a:rPr lang="zh-CN" altLang="en-US" sz="1200">
                <a:latin typeface="微软雅黑" panose="020B0503020204020204" pitchFamily="34" charset="-122"/>
                <a:ea typeface="微软雅黑" panose="020B0503020204020204" pitchFamily="34" charset="-122"/>
                <a:cs typeface="微软雅黑" panose="020B0503020204020204" pitchFamily="34" charset="-122"/>
              </a:rPr>
              <a:t>Air blowing idle speed</a:t>
            </a:r>
          </a:p>
          <a:p>
            <a:pPr algn="ctr" fontAlgn="auto">
              <a:lnSpc>
                <a:spcPts val="1400"/>
              </a:lnSpc>
            </a:pPr>
            <a:r>
              <a:rPr lang="zh-CN" altLang="en-US" sz="1200">
                <a:latin typeface="微软雅黑" panose="020B0503020204020204" pitchFamily="34" charset="-122"/>
                <a:ea typeface="微软雅黑" panose="020B0503020204020204" pitchFamily="34" charset="-122"/>
                <a:cs typeface="微软雅黑" panose="020B0503020204020204" pitchFamily="34" charset="-122"/>
              </a:rPr>
              <a:t>Hole of main jet</a:t>
            </a:r>
          </a:p>
        </p:txBody>
      </p:sp>
      <p:sp>
        <p:nvSpPr>
          <p:cNvPr id="37" name="圆角矩形 36"/>
          <p:cNvSpPr/>
          <p:nvPr/>
        </p:nvSpPr>
        <p:spPr>
          <a:xfrm>
            <a:off x="7487920" y="1727835"/>
            <a:ext cx="991870" cy="1473835"/>
          </a:xfrm>
          <a:prstGeom prst="roundRect">
            <a:avLst/>
          </a:prstGeom>
          <a:solidFill>
            <a:schemeClr val="accent1">
              <a:alpha val="2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lnSpc>
                <a:spcPts val="1400"/>
              </a:lnSpc>
            </a:pPr>
            <a:r>
              <a:rPr lang="zh-CN" altLang="en-US" sz="1200">
                <a:latin typeface="微软雅黑" panose="020B0503020204020204" pitchFamily="34" charset="-122"/>
                <a:ea typeface="微软雅黑" panose="020B0503020204020204" pitchFamily="34" charset="-122"/>
                <a:cs typeface="微软雅黑" panose="020B0503020204020204" pitchFamily="34" charset="-122"/>
              </a:rPr>
              <a:t>主油井吸尘 Dust  absorption of the main oil well</a:t>
            </a:r>
          </a:p>
        </p:txBody>
      </p:sp>
      <p:sp>
        <p:nvSpPr>
          <p:cNvPr id="40" name="圆角矩形 39"/>
          <p:cNvSpPr/>
          <p:nvPr/>
        </p:nvSpPr>
        <p:spPr>
          <a:xfrm>
            <a:off x="8636635" y="1299210"/>
            <a:ext cx="1075690" cy="825500"/>
          </a:xfrm>
          <a:prstGeom prst="roundRect">
            <a:avLst/>
          </a:prstGeom>
          <a:solidFill>
            <a:schemeClr val="accent1">
              <a:alpha val="2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lnSpc>
                <a:spcPts val="1400"/>
              </a:lnSpc>
            </a:pPr>
            <a:r>
              <a:rPr lang="zh-CN" altLang="en-US" sz="1200">
                <a:latin typeface="微软雅黑" panose="020B0503020204020204" pitchFamily="34" charset="-122"/>
                <a:ea typeface="微软雅黑" panose="020B0503020204020204" pitchFamily="34" charset="-122"/>
                <a:cs typeface="微软雅黑" panose="020B0503020204020204" pitchFamily="34" charset="-122"/>
              </a:rPr>
              <a:t>清洁度抽查Cleanness random check</a:t>
            </a:r>
          </a:p>
        </p:txBody>
      </p:sp>
      <p:sp>
        <p:nvSpPr>
          <p:cNvPr id="41" name="圆角矩形 40"/>
          <p:cNvSpPr/>
          <p:nvPr/>
        </p:nvSpPr>
        <p:spPr>
          <a:xfrm>
            <a:off x="8636635" y="2473960"/>
            <a:ext cx="1075690" cy="654050"/>
          </a:xfrm>
          <a:prstGeom prst="roundRect">
            <a:avLst/>
          </a:prstGeom>
          <a:solidFill>
            <a:schemeClr val="accent1">
              <a:alpha val="2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lnSpc>
                <a:spcPts val="1400"/>
              </a:lnSpc>
            </a:pPr>
            <a:r>
              <a:rPr lang="zh-CN" altLang="en-US" sz="1200">
                <a:latin typeface="微软雅黑" panose="020B0503020204020204" pitchFamily="34" charset="-122"/>
                <a:ea typeface="微软雅黑" panose="020B0503020204020204" pitchFamily="34" charset="-122"/>
                <a:cs typeface="微软雅黑" panose="020B0503020204020204" pitchFamily="34" charset="-122"/>
              </a:rPr>
              <a:t>化油器进油系清洗</a:t>
            </a:r>
          </a:p>
        </p:txBody>
      </p:sp>
      <p:sp>
        <p:nvSpPr>
          <p:cNvPr id="42" name="圆角矩形 41"/>
          <p:cNvSpPr/>
          <p:nvPr/>
        </p:nvSpPr>
        <p:spPr>
          <a:xfrm>
            <a:off x="9892665" y="1727835"/>
            <a:ext cx="991870" cy="1473835"/>
          </a:xfrm>
          <a:prstGeom prst="roundRect">
            <a:avLst/>
          </a:prstGeom>
          <a:solidFill>
            <a:schemeClr val="accent1">
              <a:alpha val="2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lnSpc>
                <a:spcPts val="1400"/>
              </a:lnSpc>
            </a:pPr>
            <a:r>
              <a:rPr sz="1200">
                <a:latin typeface="微软雅黑" panose="020B0503020204020204" pitchFamily="34" charset="-122"/>
                <a:ea typeface="微软雅黑" panose="020B0503020204020204" pitchFamily="34" charset="-122"/>
                <a:cs typeface="微软雅黑" panose="020B0503020204020204" pitchFamily="34" charset="-122"/>
              </a:rPr>
              <a:t>浮子室盖装配</a:t>
            </a:r>
          </a:p>
          <a:p>
            <a:pPr algn="ctr" fontAlgn="auto">
              <a:lnSpc>
                <a:spcPts val="1400"/>
              </a:lnSpc>
            </a:pPr>
            <a:r>
              <a:rPr sz="1200">
                <a:latin typeface="微软雅黑" panose="020B0503020204020204" pitchFamily="34" charset="-122"/>
                <a:ea typeface="微软雅黑" panose="020B0503020204020204" pitchFamily="34" charset="-122"/>
                <a:cs typeface="微软雅黑" panose="020B0503020204020204" pitchFamily="34" charset="-122"/>
              </a:rPr>
              <a:t>Float chamber cover assembly</a:t>
            </a:r>
          </a:p>
        </p:txBody>
      </p:sp>
      <p:sp>
        <p:nvSpPr>
          <p:cNvPr id="43" name="圆角矩形 42"/>
          <p:cNvSpPr/>
          <p:nvPr/>
        </p:nvSpPr>
        <p:spPr>
          <a:xfrm>
            <a:off x="11002010" y="1299210"/>
            <a:ext cx="1075690" cy="746125"/>
          </a:xfrm>
          <a:prstGeom prst="roundRect">
            <a:avLst/>
          </a:prstGeom>
          <a:solidFill>
            <a:schemeClr val="accent1">
              <a:alpha val="2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lnSpc>
                <a:spcPts val="1400"/>
              </a:lnSpc>
            </a:pPr>
            <a:r>
              <a:rPr lang="zh-CN" altLang="en-US" sz="1200">
                <a:latin typeface="微软雅黑" panose="020B0503020204020204" pitchFamily="34" charset="-122"/>
                <a:ea typeface="微软雅黑" panose="020B0503020204020204" pitchFamily="34" charset="-122"/>
                <a:cs typeface="微软雅黑" panose="020B0503020204020204" pitchFamily="34" charset="-122"/>
              </a:rPr>
              <a:t>清洁度抽查Cleanness random check</a:t>
            </a:r>
          </a:p>
        </p:txBody>
      </p:sp>
      <p:sp>
        <p:nvSpPr>
          <p:cNvPr id="44" name="圆角矩形 43"/>
          <p:cNvSpPr/>
          <p:nvPr/>
        </p:nvSpPr>
        <p:spPr>
          <a:xfrm>
            <a:off x="11076940" y="2473960"/>
            <a:ext cx="962660" cy="654050"/>
          </a:xfrm>
          <a:prstGeom prst="roundRect">
            <a:avLst/>
          </a:prstGeom>
          <a:solidFill>
            <a:schemeClr val="accent1">
              <a:alpha val="2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lnSpc>
                <a:spcPts val="1400"/>
              </a:lnSpc>
            </a:pPr>
            <a:r>
              <a:rPr lang="zh-CN" altLang="en-US" sz="1200">
                <a:latin typeface="微软雅黑" panose="020B0503020204020204" pitchFamily="34" charset="-122"/>
                <a:ea typeface="微软雅黑" panose="020B0503020204020204" pitchFamily="34" charset="-122"/>
                <a:cs typeface="微软雅黑" panose="020B0503020204020204" pitchFamily="34" charset="-122"/>
              </a:rPr>
              <a:t>吊油 </a:t>
            </a:r>
          </a:p>
          <a:p>
            <a:pPr algn="ctr" fontAlgn="auto">
              <a:lnSpc>
                <a:spcPts val="1400"/>
              </a:lnSpc>
            </a:pPr>
            <a:r>
              <a:rPr lang="zh-CN" altLang="en-US" sz="1200">
                <a:latin typeface="微软雅黑" panose="020B0503020204020204" pitchFamily="34" charset="-122"/>
                <a:ea typeface="微软雅黑" panose="020B0503020204020204" pitchFamily="34" charset="-122"/>
                <a:cs typeface="微软雅黑" panose="020B0503020204020204" pitchFamily="34" charset="-122"/>
              </a:rPr>
              <a:t>Oil lifting</a:t>
            </a:r>
          </a:p>
        </p:txBody>
      </p:sp>
      <p:sp>
        <p:nvSpPr>
          <p:cNvPr id="45" name="圆角矩形 44"/>
          <p:cNvSpPr/>
          <p:nvPr/>
        </p:nvSpPr>
        <p:spPr>
          <a:xfrm>
            <a:off x="10957560" y="4702175"/>
            <a:ext cx="1201420" cy="1892935"/>
          </a:xfrm>
          <a:prstGeom prst="roundRect">
            <a:avLst/>
          </a:prstGeom>
          <a:solidFill>
            <a:schemeClr val="accent1">
              <a:alpha val="2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lnSpc>
                <a:spcPts val="1200"/>
              </a:lnSpc>
            </a:pPr>
            <a:r>
              <a:rPr lang="zh-CN" altLang="en-US" sz="1000">
                <a:latin typeface="微软雅黑" panose="020B0503020204020204" pitchFamily="34" charset="-122"/>
                <a:ea typeface="微软雅黑" panose="020B0503020204020204" pitchFamily="34" charset="-122"/>
                <a:cs typeface="微软雅黑" panose="020B0503020204020204" pitchFamily="34" charset="-122"/>
              </a:rPr>
              <a:t>采用PVC透明胶管，目视无损坏，同时定期更换过滤器Using PVC transparent rubber tube, no visible damage, and filters should be replaced regularly</a:t>
            </a:r>
          </a:p>
        </p:txBody>
      </p:sp>
      <p:sp>
        <p:nvSpPr>
          <p:cNvPr id="46" name="圆角矩形 45"/>
          <p:cNvSpPr/>
          <p:nvPr/>
        </p:nvSpPr>
        <p:spPr>
          <a:xfrm>
            <a:off x="9906953" y="4702175"/>
            <a:ext cx="963295" cy="1892935"/>
          </a:xfrm>
          <a:prstGeom prst="roundRect">
            <a:avLst/>
          </a:prstGeom>
          <a:solidFill>
            <a:schemeClr val="accent1">
              <a:alpha val="2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lnSpc>
                <a:spcPts val="1200"/>
              </a:lnSpc>
            </a:pPr>
            <a:r>
              <a:rPr lang="zh-CN" altLang="en-US" sz="1000">
                <a:latin typeface="微软雅黑" panose="020B0503020204020204" pitchFamily="34" charset="-122"/>
                <a:ea typeface="微软雅黑" panose="020B0503020204020204" pitchFamily="34" charset="-122"/>
                <a:cs typeface="微软雅黑" panose="020B0503020204020204" pitchFamily="34" charset="-122"/>
              </a:rPr>
              <a:t>浮子室盖装配前使用吸尘器进行吸尘Vacuum clean float chamber cover before assembly </a:t>
            </a:r>
          </a:p>
        </p:txBody>
      </p:sp>
      <p:sp>
        <p:nvSpPr>
          <p:cNvPr id="47" name="圆角矩形 46"/>
          <p:cNvSpPr/>
          <p:nvPr/>
        </p:nvSpPr>
        <p:spPr>
          <a:xfrm>
            <a:off x="8577580" y="4702175"/>
            <a:ext cx="1193800" cy="1892935"/>
          </a:xfrm>
          <a:prstGeom prst="roundRect">
            <a:avLst/>
          </a:prstGeom>
          <a:solidFill>
            <a:schemeClr val="accent1">
              <a:alpha val="2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lnSpc>
                <a:spcPts val="1200"/>
              </a:lnSpc>
            </a:pPr>
            <a:r>
              <a:rPr lang="zh-CN" altLang="en-US" sz="1000">
                <a:latin typeface="微软雅黑" panose="020B0503020204020204" pitchFamily="34" charset="-122"/>
                <a:ea typeface="微软雅黑" panose="020B0503020204020204" pitchFamily="34" charset="-122"/>
                <a:cs typeface="微软雅黑" panose="020B0503020204020204" pitchFamily="34" charset="-122"/>
              </a:rPr>
              <a:t>夹具定期清洗、过滤器定期更换</a:t>
            </a:r>
          </a:p>
          <a:p>
            <a:pPr algn="ctr" fontAlgn="auto">
              <a:lnSpc>
                <a:spcPts val="1200"/>
              </a:lnSpc>
            </a:pPr>
            <a:r>
              <a:rPr lang="zh-CN" altLang="en-US" sz="1000">
                <a:latin typeface="微软雅黑" panose="020B0503020204020204" pitchFamily="34" charset="-122"/>
                <a:ea typeface="微软雅黑" panose="020B0503020204020204" pitchFamily="34" charset="-122"/>
                <a:cs typeface="微软雅黑" panose="020B0503020204020204" pitchFamily="34" charset="-122"/>
              </a:rPr>
              <a:t>Fixtures are cleaned regularly and filters are replaced regularly</a:t>
            </a:r>
          </a:p>
        </p:txBody>
      </p:sp>
      <p:sp>
        <p:nvSpPr>
          <p:cNvPr id="48" name="圆角矩形 47"/>
          <p:cNvSpPr/>
          <p:nvPr/>
        </p:nvSpPr>
        <p:spPr>
          <a:xfrm>
            <a:off x="7334568" y="4702175"/>
            <a:ext cx="1122045" cy="1893570"/>
          </a:xfrm>
          <a:prstGeom prst="roundRect">
            <a:avLst/>
          </a:prstGeom>
          <a:solidFill>
            <a:schemeClr val="accent1">
              <a:alpha val="2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lnSpc>
                <a:spcPts val="1200"/>
              </a:lnSpc>
            </a:pPr>
            <a:r>
              <a:rPr lang="zh-CN" altLang="en-US" sz="1000">
                <a:latin typeface="微软雅黑" panose="020B0503020204020204" pitchFamily="34" charset="-122"/>
                <a:ea typeface="微软雅黑" panose="020B0503020204020204" pitchFamily="34" charset="-122"/>
                <a:cs typeface="微软雅黑" panose="020B0503020204020204" pitchFamily="34" charset="-122"/>
              </a:rPr>
              <a:t>主油井拧紧后使用吸尘器进行吸尘 Vacuum clean oil well after tightening it</a:t>
            </a:r>
          </a:p>
        </p:txBody>
      </p:sp>
      <p:sp>
        <p:nvSpPr>
          <p:cNvPr id="49" name="圆角矩形 48"/>
          <p:cNvSpPr/>
          <p:nvPr/>
        </p:nvSpPr>
        <p:spPr>
          <a:xfrm>
            <a:off x="1622425" y="4608830"/>
            <a:ext cx="1726565" cy="2055495"/>
          </a:xfrm>
          <a:prstGeom prst="roundRect">
            <a:avLst/>
          </a:prstGeom>
          <a:solidFill>
            <a:schemeClr val="accent1">
              <a:alpha val="2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lnSpc>
                <a:spcPts val="1200"/>
              </a:lnSpc>
            </a:pPr>
            <a:r>
              <a:rPr lang="zh-CN" altLang="en-US" sz="1000">
                <a:latin typeface="微软雅黑" panose="020B0503020204020204" pitchFamily="34" charset="-122"/>
                <a:ea typeface="微软雅黑" panose="020B0503020204020204" pitchFamily="34" charset="-122"/>
                <a:cs typeface="微软雅黑" panose="020B0503020204020204" pitchFamily="34" charset="-122"/>
              </a:rPr>
              <a:t>产品采用下拉式压入，进油接管导向部分与本体直接接触，压入时不会切屑 Products are pressed in by pulling down, and the guide part of the oil intake nozzle contacts the body directly, so that cutting will not happen when pressing.</a:t>
            </a:r>
          </a:p>
        </p:txBody>
      </p:sp>
      <p:sp>
        <p:nvSpPr>
          <p:cNvPr id="50" name="圆角矩形 49"/>
          <p:cNvSpPr/>
          <p:nvPr/>
        </p:nvSpPr>
        <p:spPr>
          <a:xfrm>
            <a:off x="91440" y="4608830"/>
            <a:ext cx="1296035" cy="2055495"/>
          </a:xfrm>
          <a:prstGeom prst="roundRect">
            <a:avLst/>
          </a:prstGeom>
          <a:solidFill>
            <a:schemeClr val="accent1">
              <a:alpha val="2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lnSpc>
                <a:spcPts val="1200"/>
              </a:lnSpc>
            </a:pPr>
            <a:r>
              <a:rPr lang="zh-CN" altLang="en-US" sz="1000">
                <a:latin typeface="微软雅黑" panose="020B0503020204020204" pitchFamily="34" charset="-122"/>
                <a:ea typeface="微软雅黑" panose="020B0503020204020204" pitchFamily="34" charset="-122"/>
                <a:cs typeface="微软雅黑" panose="020B0503020204020204" pitchFamily="34" charset="-122"/>
              </a:rPr>
              <a:t>夹具定期清洗，定期更换水及过滤器 Fixtures are cleaned regularly and water and filters are replaced regularly.</a:t>
            </a:r>
          </a:p>
        </p:txBody>
      </p:sp>
      <p:sp>
        <p:nvSpPr>
          <p:cNvPr id="51" name="圆角矩形 50"/>
          <p:cNvSpPr/>
          <p:nvPr/>
        </p:nvSpPr>
        <p:spPr>
          <a:xfrm>
            <a:off x="3969385" y="4656455"/>
            <a:ext cx="1327150" cy="694690"/>
          </a:xfrm>
          <a:prstGeom prst="roundRect">
            <a:avLst/>
          </a:prstGeom>
          <a:solidFill>
            <a:schemeClr val="accent1">
              <a:alpha val="2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a:latin typeface="微软雅黑" panose="020B0503020204020204" pitchFamily="34" charset="-122"/>
                <a:ea typeface="微软雅黑" panose="020B0503020204020204" pitchFamily="34" charset="-122"/>
                <a:cs typeface="微软雅黑" panose="020B0503020204020204" pitchFamily="34" charset="-122"/>
              </a:rPr>
              <a:t>气吹过渡孔</a:t>
            </a:r>
          </a:p>
          <a:p>
            <a:pPr algn="ctr"/>
            <a:r>
              <a:rPr lang="zh-CN" altLang="en-US" sz="1200">
                <a:latin typeface="微软雅黑" panose="020B0503020204020204" pitchFamily="34" charset="-122"/>
                <a:ea typeface="微软雅黑" panose="020B0503020204020204" pitchFamily="34" charset="-122"/>
                <a:cs typeface="微软雅黑" panose="020B0503020204020204" pitchFamily="34" charset="-122"/>
              </a:rPr>
              <a:t>Air blow transition hole</a:t>
            </a:r>
          </a:p>
        </p:txBody>
      </p:sp>
      <p:sp>
        <p:nvSpPr>
          <p:cNvPr id="53" name="右箭头 52"/>
          <p:cNvSpPr/>
          <p:nvPr/>
        </p:nvSpPr>
        <p:spPr>
          <a:xfrm>
            <a:off x="8479790" y="2601544"/>
            <a:ext cx="132715" cy="243840"/>
          </a:xfrm>
          <a:prstGeom prst="rightArrow">
            <a:avLst/>
          </a:prstGeom>
          <a:solidFill>
            <a:srgbClr val="00B0F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zh-CN" altLang="en-US" sz="1000">
              <a:solidFill>
                <a:srgbClr val="FF0000"/>
              </a:solidFill>
              <a:latin typeface="微软雅黑" panose="020B0503020204020204" pitchFamily="34" charset="-122"/>
              <a:ea typeface="微软雅黑" panose="020B0503020204020204" pitchFamily="34" charset="-122"/>
            </a:endParaRPr>
          </a:p>
        </p:txBody>
      </p:sp>
      <p:sp>
        <p:nvSpPr>
          <p:cNvPr id="54" name="右箭头 53"/>
          <p:cNvSpPr/>
          <p:nvPr/>
        </p:nvSpPr>
        <p:spPr>
          <a:xfrm>
            <a:off x="6097270" y="2601544"/>
            <a:ext cx="132715" cy="243840"/>
          </a:xfrm>
          <a:prstGeom prst="rightArrow">
            <a:avLst/>
          </a:prstGeom>
          <a:solidFill>
            <a:srgbClr val="00B0F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zh-CN" altLang="en-US" sz="1000">
              <a:solidFill>
                <a:srgbClr val="FF0000"/>
              </a:solidFill>
              <a:latin typeface="微软雅黑" panose="020B0503020204020204" pitchFamily="34" charset="-122"/>
              <a:ea typeface="微软雅黑" panose="020B0503020204020204" pitchFamily="34" charset="-122"/>
            </a:endParaRPr>
          </a:p>
        </p:txBody>
      </p:sp>
      <p:sp>
        <p:nvSpPr>
          <p:cNvPr id="55" name="右箭头 54"/>
          <p:cNvSpPr/>
          <p:nvPr/>
        </p:nvSpPr>
        <p:spPr>
          <a:xfrm>
            <a:off x="5097145" y="2601544"/>
            <a:ext cx="132715" cy="243840"/>
          </a:xfrm>
          <a:prstGeom prst="rightArrow">
            <a:avLst/>
          </a:prstGeom>
          <a:solidFill>
            <a:srgbClr val="00B0F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zh-CN" altLang="en-US" sz="1000">
              <a:solidFill>
                <a:srgbClr val="FF0000"/>
              </a:solidFill>
              <a:latin typeface="微软雅黑" panose="020B0503020204020204" pitchFamily="34" charset="-122"/>
              <a:ea typeface="微软雅黑" panose="020B0503020204020204" pitchFamily="34" charset="-122"/>
            </a:endParaRPr>
          </a:p>
        </p:txBody>
      </p:sp>
      <p:sp>
        <p:nvSpPr>
          <p:cNvPr id="56" name="右箭头 55"/>
          <p:cNvSpPr/>
          <p:nvPr/>
        </p:nvSpPr>
        <p:spPr>
          <a:xfrm>
            <a:off x="3674110" y="2601544"/>
            <a:ext cx="132715" cy="243840"/>
          </a:xfrm>
          <a:prstGeom prst="rightArrow">
            <a:avLst/>
          </a:prstGeom>
          <a:solidFill>
            <a:srgbClr val="00B0F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zh-CN" altLang="en-US" sz="1000">
              <a:solidFill>
                <a:srgbClr val="FF0000"/>
              </a:solidFill>
              <a:latin typeface="微软雅黑" panose="020B0503020204020204" pitchFamily="34" charset="-122"/>
              <a:ea typeface="微软雅黑" panose="020B0503020204020204" pitchFamily="34" charset="-122"/>
            </a:endParaRPr>
          </a:p>
        </p:txBody>
      </p:sp>
      <p:sp>
        <p:nvSpPr>
          <p:cNvPr id="57" name="右箭头 56"/>
          <p:cNvSpPr/>
          <p:nvPr/>
        </p:nvSpPr>
        <p:spPr>
          <a:xfrm>
            <a:off x="2603500" y="2601544"/>
            <a:ext cx="132715" cy="243840"/>
          </a:xfrm>
          <a:prstGeom prst="rightArrow">
            <a:avLst/>
          </a:prstGeom>
          <a:solidFill>
            <a:srgbClr val="00B0F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zh-CN" altLang="en-US" sz="1000">
              <a:solidFill>
                <a:srgbClr val="FF0000"/>
              </a:solidFill>
              <a:latin typeface="微软雅黑" panose="020B0503020204020204" pitchFamily="34" charset="-122"/>
              <a:ea typeface="微软雅黑" panose="020B0503020204020204" pitchFamily="34" charset="-122"/>
            </a:endParaRPr>
          </a:p>
        </p:txBody>
      </p:sp>
      <p:sp>
        <p:nvSpPr>
          <p:cNvPr id="62" name="右箭头 61"/>
          <p:cNvSpPr/>
          <p:nvPr/>
        </p:nvSpPr>
        <p:spPr>
          <a:xfrm>
            <a:off x="1301750" y="2601544"/>
            <a:ext cx="132715" cy="243840"/>
          </a:xfrm>
          <a:prstGeom prst="rightArrow">
            <a:avLst/>
          </a:prstGeom>
          <a:solidFill>
            <a:srgbClr val="00B0F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zh-CN" altLang="en-US" sz="1000">
              <a:solidFill>
                <a:srgbClr val="FF0000"/>
              </a:solidFill>
              <a:latin typeface="微软雅黑" panose="020B0503020204020204" pitchFamily="34" charset="-122"/>
              <a:ea typeface="微软雅黑" panose="020B0503020204020204" pitchFamily="34" charset="-122"/>
            </a:endParaRPr>
          </a:p>
        </p:txBody>
      </p:sp>
      <p:sp>
        <p:nvSpPr>
          <p:cNvPr id="67" name="右箭头 66"/>
          <p:cNvSpPr/>
          <p:nvPr/>
        </p:nvSpPr>
        <p:spPr>
          <a:xfrm>
            <a:off x="9740900" y="2679014"/>
            <a:ext cx="132715" cy="243840"/>
          </a:xfrm>
          <a:prstGeom prst="rightArrow">
            <a:avLst/>
          </a:prstGeom>
          <a:solidFill>
            <a:srgbClr val="00B0F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zh-CN" altLang="en-US" sz="1000">
              <a:solidFill>
                <a:srgbClr val="FF0000"/>
              </a:solidFill>
              <a:latin typeface="微软雅黑" panose="020B0503020204020204" pitchFamily="34" charset="-122"/>
              <a:ea typeface="微软雅黑" panose="020B0503020204020204" pitchFamily="34" charset="-122"/>
            </a:endParaRPr>
          </a:p>
        </p:txBody>
      </p:sp>
      <p:sp>
        <p:nvSpPr>
          <p:cNvPr id="70" name="右箭头 69"/>
          <p:cNvSpPr/>
          <p:nvPr/>
        </p:nvSpPr>
        <p:spPr>
          <a:xfrm>
            <a:off x="10913110" y="2679014"/>
            <a:ext cx="132715" cy="243840"/>
          </a:xfrm>
          <a:prstGeom prst="rightArrow">
            <a:avLst/>
          </a:prstGeom>
          <a:solidFill>
            <a:srgbClr val="00B0F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zh-CN" altLang="en-US" sz="1000">
              <a:solidFill>
                <a:srgbClr val="FF0000"/>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p14:dur="250" advTm="3000">
        <p:fade/>
      </p:transition>
    </mc:Choice>
    <mc:Fallback xmlns="">
      <p:transition advTm="3000">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图片1"/>
          <p:cNvPicPr>
            <a:picLocks noChangeAspect="1"/>
          </p:cNvPicPr>
          <p:nvPr/>
        </p:nvPicPr>
        <p:blipFill>
          <a:blip r:embed="rId2" cstate="print"/>
          <a:stretch>
            <a:fillRect/>
          </a:stretch>
        </p:blipFill>
        <p:spPr>
          <a:xfrm>
            <a:off x="-94615" y="-17145"/>
            <a:ext cx="12409170" cy="6976745"/>
          </a:xfrm>
          <a:prstGeom prst="rect">
            <a:avLst/>
          </a:prstGeom>
        </p:spPr>
      </p:pic>
      <p:sp>
        <p:nvSpPr>
          <p:cNvPr id="74" name="文本框 73"/>
          <p:cNvSpPr txBox="1"/>
          <p:nvPr/>
        </p:nvSpPr>
        <p:spPr>
          <a:xfrm>
            <a:off x="2070928" y="2526445"/>
            <a:ext cx="7559040" cy="1445260"/>
          </a:xfrm>
          <a:prstGeom prst="rect">
            <a:avLst/>
          </a:prstGeom>
          <a:noFill/>
        </p:spPr>
        <p:txBody>
          <a:bodyPr wrap="square" rtlCol="0">
            <a:spAutoFit/>
          </a:bodyPr>
          <a:lstStyle/>
          <a:p>
            <a:pPr algn="ctr">
              <a:spcBef>
                <a:spcPct val="20000"/>
              </a:spcBef>
              <a:buClrTx/>
              <a:buSzTx/>
              <a:buNone/>
            </a:pPr>
            <a:r>
              <a:rPr kumimoji="1" lang="en-US" altLang="zh-CN" sz="4000" b="1" spc="300" dirty="0">
                <a:ln w="9525" cmpd="sng">
                  <a:solidFill>
                    <a:schemeClr val="accent1"/>
                  </a:solidFill>
                  <a:prstDash val="solid"/>
                </a:ln>
                <a:solidFill>
                  <a:schemeClr val="accent2"/>
                </a:solidFill>
                <a:effectLst>
                  <a:glow rad="38100">
                    <a:schemeClr val="accent1">
                      <a:alpha val="40000"/>
                    </a:schemeClr>
                  </a:glow>
                </a:effectLst>
                <a:latin typeface="微软雅黑" panose="020B0503020204020204" pitchFamily="34" charset="-122"/>
                <a:ea typeface="微软雅黑" panose="020B0503020204020204" pitchFamily="34" charset="-122"/>
                <a:cs typeface="Yuanti SC" charset="-122"/>
              </a:rPr>
              <a:t>一致性控制流程</a:t>
            </a:r>
          </a:p>
          <a:p>
            <a:pPr algn="ctr">
              <a:spcBef>
                <a:spcPct val="20000"/>
              </a:spcBef>
              <a:buClrTx/>
              <a:buSzTx/>
              <a:buNone/>
            </a:pPr>
            <a:r>
              <a:rPr kumimoji="1" lang="en-US" altLang="zh-CN" sz="4000" b="1" spc="300" dirty="0">
                <a:ln w="9525" cmpd="sng">
                  <a:solidFill>
                    <a:schemeClr val="accent1"/>
                  </a:solidFill>
                  <a:prstDash val="solid"/>
                </a:ln>
                <a:solidFill>
                  <a:schemeClr val="accent2"/>
                </a:solidFill>
                <a:effectLst>
                  <a:glow rad="38100">
                    <a:schemeClr val="accent1">
                      <a:alpha val="40000"/>
                    </a:schemeClr>
                  </a:glow>
                </a:effectLst>
                <a:latin typeface="微软雅黑" panose="020B0503020204020204" pitchFamily="34" charset="-122"/>
                <a:ea typeface="微软雅黑" panose="020B0503020204020204" pitchFamily="34" charset="-122"/>
                <a:cs typeface="Yuanti SC" charset="-122"/>
              </a:rPr>
              <a:t>Consistency Control Flow</a:t>
            </a:r>
          </a:p>
        </p:txBody>
      </p:sp>
      <p:grpSp>
        <p:nvGrpSpPr>
          <p:cNvPr id="75" name="组合 74"/>
          <p:cNvGrpSpPr/>
          <p:nvPr/>
        </p:nvGrpSpPr>
        <p:grpSpPr>
          <a:xfrm>
            <a:off x="1539705" y="3928062"/>
            <a:ext cx="8621486" cy="120471"/>
            <a:chOff x="4525014" y="1502809"/>
            <a:chExt cx="1479550" cy="298450"/>
          </a:xfrm>
          <a:solidFill>
            <a:schemeClr val="tx1">
              <a:lumMod val="65000"/>
              <a:lumOff val="35000"/>
            </a:schemeClr>
          </a:solidFill>
        </p:grpSpPr>
        <p:sp>
          <p:nvSpPr>
            <p:cNvPr id="76" name="Freeform 1889"/>
            <p:cNvSpPr/>
            <p:nvPr/>
          </p:nvSpPr>
          <p:spPr bwMode="auto">
            <a:xfrm>
              <a:off x="4544064" y="1532971"/>
              <a:ext cx="25400" cy="26988"/>
            </a:xfrm>
            <a:custGeom>
              <a:avLst/>
              <a:gdLst>
                <a:gd name="T0" fmla="*/ 5 w 14"/>
                <a:gd name="T1" fmla="*/ 12 h 16"/>
                <a:gd name="T2" fmla="*/ 13 w 14"/>
                <a:gd name="T3" fmla="*/ 8 h 16"/>
                <a:gd name="T4" fmla="*/ 5 w 14"/>
                <a:gd name="T5" fmla="*/ 6 h 16"/>
                <a:gd name="T6" fmla="*/ 3 w 14"/>
                <a:gd name="T7" fmla="*/ 16 h 16"/>
                <a:gd name="T8" fmla="*/ 13 w 14"/>
                <a:gd name="T9" fmla="*/ 10 h 16"/>
                <a:gd name="T10" fmla="*/ 5 w 14"/>
                <a:gd name="T11" fmla="*/ 12 h 16"/>
              </a:gdLst>
              <a:ahLst/>
              <a:cxnLst>
                <a:cxn ang="0">
                  <a:pos x="T0" y="T1"/>
                </a:cxn>
                <a:cxn ang="0">
                  <a:pos x="T2" y="T3"/>
                </a:cxn>
                <a:cxn ang="0">
                  <a:pos x="T4" y="T5"/>
                </a:cxn>
                <a:cxn ang="0">
                  <a:pos x="T6" y="T7"/>
                </a:cxn>
                <a:cxn ang="0">
                  <a:pos x="T8" y="T9"/>
                </a:cxn>
                <a:cxn ang="0">
                  <a:pos x="T10" y="T11"/>
                </a:cxn>
              </a:cxnLst>
              <a:rect l="0" t="0" r="r" b="b"/>
              <a:pathLst>
                <a:path w="14" h="16">
                  <a:moveTo>
                    <a:pt x="5" y="12"/>
                  </a:moveTo>
                  <a:cubicBezTo>
                    <a:pt x="6" y="9"/>
                    <a:pt x="9" y="8"/>
                    <a:pt x="13" y="8"/>
                  </a:cubicBezTo>
                  <a:cubicBezTo>
                    <a:pt x="12" y="0"/>
                    <a:pt x="4" y="11"/>
                    <a:pt x="5" y="6"/>
                  </a:cubicBezTo>
                  <a:cubicBezTo>
                    <a:pt x="0" y="5"/>
                    <a:pt x="4" y="13"/>
                    <a:pt x="3" y="16"/>
                  </a:cubicBezTo>
                  <a:cubicBezTo>
                    <a:pt x="9" y="16"/>
                    <a:pt x="14" y="16"/>
                    <a:pt x="13" y="10"/>
                  </a:cubicBezTo>
                  <a:cubicBezTo>
                    <a:pt x="9" y="9"/>
                    <a:pt x="9" y="12"/>
                    <a:pt x="5"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bg1"/>
                </a:solidFill>
              </a:endParaRPr>
            </a:p>
          </p:txBody>
        </p:sp>
        <p:sp>
          <p:nvSpPr>
            <p:cNvPr id="77" name="Freeform 1890"/>
            <p:cNvSpPr/>
            <p:nvPr/>
          </p:nvSpPr>
          <p:spPr bwMode="auto">
            <a:xfrm>
              <a:off x="5683889" y="1559959"/>
              <a:ext cx="28575" cy="15875"/>
            </a:xfrm>
            <a:custGeom>
              <a:avLst/>
              <a:gdLst>
                <a:gd name="T0" fmla="*/ 16 w 16"/>
                <a:gd name="T1" fmla="*/ 0 h 9"/>
                <a:gd name="T2" fmla="*/ 0 w 16"/>
                <a:gd name="T3" fmla="*/ 4 h 9"/>
                <a:gd name="T4" fmla="*/ 16 w 16"/>
                <a:gd name="T5" fmla="*/ 8 h 9"/>
                <a:gd name="T6" fmla="*/ 16 w 16"/>
                <a:gd name="T7" fmla="*/ 0 h 9"/>
              </a:gdLst>
              <a:ahLst/>
              <a:cxnLst>
                <a:cxn ang="0">
                  <a:pos x="T0" y="T1"/>
                </a:cxn>
                <a:cxn ang="0">
                  <a:pos x="T2" y="T3"/>
                </a:cxn>
                <a:cxn ang="0">
                  <a:pos x="T4" y="T5"/>
                </a:cxn>
                <a:cxn ang="0">
                  <a:pos x="T6" y="T7"/>
                </a:cxn>
              </a:cxnLst>
              <a:rect l="0" t="0" r="r" b="b"/>
              <a:pathLst>
                <a:path w="16" h="9">
                  <a:moveTo>
                    <a:pt x="16" y="0"/>
                  </a:moveTo>
                  <a:cubicBezTo>
                    <a:pt x="11" y="5"/>
                    <a:pt x="7" y="0"/>
                    <a:pt x="0" y="4"/>
                  </a:cubicBezTo>
                  <a:cubicBezTo>
                    <a:pt x="5" y="9"/>
                    <a:pt x="7" y="6"/>
                    <a:pt x="16" y="8"/>
                  </a:cubicBezTo>
                  <a:cubicBezTo>
                    <a:pt x="16" y="5"/>
                    <a:pt x="16" y="2"/>
                    <a:pt x="1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bg1"/>
                </a:solidFill>
              </a:endParaRPr>
            </a:p>
          </p:txBody>
        </p:sp>
        <p:sp>
          <p:nvSpPr>
            <p:cNvPr id="78" name="Freeform 1891"/>
            <p:cNvSpPr/>
            <p:nvPr/>
          </p:nvSpPr>
          <p:spPr bwMode="auto">
            <a:xfrm>
              <a:off x="5496564" y="1710771"/>
              <a:ext cx="20638" cy="15875"/>
            </a:xfrm>
            <a:custGeom>
              <a:avLst/>
              <a:gdLst>
                <a:gd name="T0" fmla="*/ 12 w 12"/>
                <a:gd name="T1" fmla="*/ 5 h 9"/>
                <a:gd name="T2" fmla="*/ 2 w 12"/>
                <a:gd name="T3" fmla="*/ 9 h 9"/>
                <a:gd name="T4" fmla="*/ 12 w 12"/>
                <a:gd name="T5" fmla="*/ 5 h 9"/>
              </a:gdLst>
              <a:ahLst/>
              <a:cxnLst>
                <a:cxn ang="0">
                  <a:pos x="T0" y="T1"/>
                </a:cxn>
                <a:cxn ang="0">
                  <a:pos x="T2" y="T3"/>
                </a:cxn>
                <a:cxn ang="0">
                  <a:pos x="T4" y="T5"/>
                </a:cxn>
              </a:cxnLst>
              <a:rect l="0" t="0" r="r" b="b"/>
              <a:pathLst>
                <a:path w="12" h="9">
                  <a:moveTo>
                    <a:pt x="12" y="5"/>
                  </a:moveTo>
                  <a:cubicBezTo>
                    <a:pt x="11" y="0"/>
                    <a:pt x="0" y="3"/>
                    <a:pt x="2" y="9"/>
                  </a:cubicBezTo>
                  <a:cubicBezTo>
                    <a:pt x="7" y="9"/>
                    <a:pt x="8" y="5"/>
                    <a:pt x="12"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bg1"/>
                </a:solidFill>
              </a:endParaRPr>
            </a:p>
          </p:txBody>
        </p:sp>
        <p:sp>
          <p:nvSpPr>
            <p:cNvPr id="79" name="Freeform 1892"/>
            <p:cNvSpPr/>
            <p:nvPr/>
          </p:nvSpPr>
          <p:spPr bwMode="auto">
            <a:xfrm>
              <a:off x="5642614" y="1718709"/>
              <a:ext cx="34925" cy="12700"/>
            </a:xfrm>
            <a:custGeom>
              <a:avLst/>
              <a:gdLst>
                <a:gd name="T0" fmla="*/ 0 w 20"/>
                <a:gd name="T1" fmla="*/ 3 h 8"/>
                <a:gd name="T2" fmla="*/ 20 w 20"/>
                <a:gd name="T3" fmla="*/ 7 h 8"/>
                <a:gd name="T4" fmla="*/ 0 w 20"/>
                <a:gd name="T5" fmla="*/ 3 h 8"/>
              </a:gdLst>
              <a:ahLst/>
              <a:cxnLst>
                <a:cxn ang="0">
                  <a:pos x="T0" y="T1"/>
                </a:cxn>
                <a:cxn ang="0">
                  <a:pos x="T2" y="T3"/>
                </a:cxn>
                <a:cxn ang="0">
                  <a:pos x="T4" y="T5"/>
                </a:cxn>
              </a:cxnLst>
              <a:rect l="0" t="0" r="r" b="b"/>
              <a:pathLst>
                <a:path w="20" h="8">
                  <a:moveTo>
                    <a:pt x="0" y="3"/>
                  </a:moveTo>
                  <a:cubicBezTo>
                    <a:pt x="2" y="8"/>
                    <a:pt x="12" y="6"/>
                    <a:pt x="20" y="7"/>
                  </a:cubicBezTo>
                  <a:cubicBezTo>
                    <a:pt x="15" y="0"/>
                    <a:pt x="10" y="1"/>
                    <a:pt x="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bg1"/>
                </a:solidFill>
              </a:endParaRPr>
            </a:p>
          </p:txBody>
        </p:sp>
        <p:sp>
          <p:nvSpPr>
            <p:cNvPr id="80" name="Freeform 1893"/>
            <p:cNvSpPr/>
            <p:nvPr/>
          </p:nvSpPr>
          <p:spPr bwMode="auto">
            <a:xfrm>
              <a:off x="5601339" y="1710771"/>
              <a:ext cx="31750" cy="19050"/>
            </a:xfrm>
            <a:custGeom>
              <a:avLst/>
              <a:gdLst>
                <a:gd name="T0" fmla="*/ 18 w 18"/>
                <a:gd name="T1" fmla="*/ 5 h 11"/>
                <a:gd name="T2" fmla="*/ 0 w 18"/>
                <a:gd name="T3" fmla="*/ 11 h 11"/>
                <a:gd name="T4" fmla="*/ 18 w 18"/>
                <a:gd name="T5" fmla="*/ 5 h 11"/>
              </a:gdLst>
              <a:ahLst/>
              <a:cxnLst>
                <a:cxn ang="0">
                  <a:pos x="T0" y="T1"/>
                </a:cxn>
                <a:cxn ang="0">
                  <a:pos x="T2" y="T3"/>
                </a:cxn>
                <a:cxn ang="0">
                  <a:pos x="T4" y="T5"/>
                </a:cxn>
              </a:cxnLst>
              <a:rect l="0" t="0" r="r" b="b"/>
              <a:pathLst>
                <a:path w="18" h="11">
                  <a:moveTo>
                    <a:pt x="18" y="5"/>
                  </a:moveTo>
                  <a:cubicBezTo>
                    <a:pt x="10" y="9"/>
                    <a:pt x="1" y="0"/>
                    <a:pt x="0" y="11"/>
                  </a:cubicBezTo>
                  <a:cubicBezTo>
                    <a:pt x="6" y="9"/>
                    <a:pt x="17" y="11"/>
                    <a:pt x="18"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bg1"/>
                </a:solidFill>
              </a:endParaRPr>
            </a:p>
          </p:txBody>
        </p:sp>
        <p:sp>
          <p:nvSpPr>
            <p:cNvPr id="81" name="Freeform 1894"/>
            <p:cNvSpPr/>
            <p:nvPr/>
          </p:nvSpPr>
          <p:spPr bwMode="auto">
            <a:xfrm>
              <a:off x="4894902" y="1723471"/>
              <a:ext cx="41275" cy="19050"/>
            </a:xfrm>
            <a:custGeom>
              <a:avLst/>
              <a:gdLst>
                <a:gd name="T0" fmla="*/ 16 w 24"/>
                <a:gd name="T1" fmla="*/ 0 h 11"/>
                <a:gd name="T2" fmla="*/ 6 w 24"/>
                <a:gd name="T3" fmla="*/ 2 h 11"/>
                <a:gd name="T4" fmla="*/ 6 w 24"/>
                <a:gd name="T5" fmla="*/ 10 h 11"/>
                <a:gd name="T6" fmla="*/ 24 w 24"/>
                <a:gd name="T7" fmla="*/ 6 h 11"/>
                <a:gd name="T8" fmla="*/ 16 w 24"/>
                <a:gd name="T9" fmla="*/ 0 h 11"/>
              </a:gdLst>
              <a:ahLst/>
              <a:cxnLst>
                <a:cxn ang="0">
                  <a:pos x="T0" y="T1"/>
                </a:cxn>
                <a:cxn ang="0">
                  <a:pos x="T2" y="T3"/>
                </a:cxn>
                <a:cxn ang="0">
                  <a:pos x="T4" y="T5"/>
                </a:cxn>
                <a:cxn ang="0">
                  <a:pos x="T6" y="T7"/>
                </a:cxn>
                <a:cxn ang="0">
                  <a:pos x="T8" y="T9"/>
                </a:cxn>
              </a:cxnLst>
              <a:rect l="0" t="0" r="r" b="b"/>
              <a:pathLst>
                <a:path w="24" h="11">
                  <a:moveTo>
                    <a:pt x="16" y="0"/>
                  </a:moveTo>
                  <a:cubicBezTo>
                    <a:pt x="13" y="0"/>
                    <a:pt x="8" y="7"/>
                    <a:pt x="6" y="2"/>
                  </a:cubicBezTo>
                  <a:cubicBezTo>
                    <a:pt x="0" y="3"/>
                    <a:pt x="8" y="6"/>
                    <a:pt x="6" y="10"/>
                  </a:cubicBezTo>
                  <a:cubicBezTo>
                    <a:pt x="10" y="2"/>
                    <a:pt x="18" y="11"/>
                    <a:pt x="24" y="6"/>
                  </a:cubicBezTo>
                  <a:cubicBezTo>
                    <a:pt x="23" y="1"/>
                    <a:pt x="15" y="5"/>
                    <a:pt x="1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bg1"/>
                </a:solidFill>
              </a:endParaRPr>
            </a:p>
          </p:txBody>
        </p:sp>
        <p:sp>
          <p:nvSpPr>
            <p:cNvPr id="82" name="Freeform 1895"/>
            <p:cNvSpPr/>
            <p:nvPr/>
          </p:nvSpPr>
          <p:spPr bwMode="auto">
            <a:xfrm>
              <a:off x="5510852" y="1744109"/>
              <a:ext cx="26988" cy="19050"/>
            </a:xfrm>
            <a:custGeom>
              <a:avLst/>
              <a:gdLst>
                <a:gd name="T0" fmla="*/ 0 w 16"/>
                <a:gd name="T1" fmla="*/ 0 h 11"/>
                <a:gd name="T2" fmla="*/ 0 w 16"/>
                <a:gd name="T3" fmla="*/ 8 h 11"/>
                <a:gd name="T4" fmla="*/ 16 w 16"/>
                <a:gd name="T5" fmla="*/ 8 h 11"/>
                <a:gd name="T6" fmla="*/ 0 w 16"/>
                <a:gd name="T7" fmla="*/ 0 h 11"/>
              </a:gdLst>
              <a:ahLst/>
              <a:cxnLst>
                <a:cxn ang="0">
                  <a:pos x="T0" y="T1"/>
                </a:cxn>
                <a:cxn ang="0">
                  <a:pos x="T2" y="T3"/>
                </a:cxn>
                <a:cxn ang="0">
                  <a:pos x="T4" y="T5"/>
                </a:cxn>
                <a:cxn ang="0">
                  <a:pos x="T6" y="T7"/>
                </a:cxn>
              </a:cxnLst>
              <a:rect l="0" t="0" r="r" b="b"/>
              <a:pathLst>
                <a:path w="16" h="11">
                  <a:moveTo>
                    <a:pt x="0" y="0"/>
                  </a:moveTo>
                  <a:cubicBezTo>
                    <a:pt x="0" y="2"/>
                    <a:pt x="0" y="5"/>
                    <a:pt x="0" y="8"/>
                  </a:cubicBezTo>
                  <a:cubicBezTo>
                    <a:pt x="3" y="11"/>
                    <a:pt x="9" y="6"/>
                    <a:pt x="16" y="8"/>
                  </a:cubicBezTo>
                  <a:cubicBezTo>
                    <a:pt x="16" y="0"/>
                    <a:pt x="6" y="2"/>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bg1"/>
                </a:solidFill>
              </a:endParaRPr>
            </a:p>
          </p:txBody>
        </p:sp>
        <p:sp>
          <p:nvSpPr>
            <p:cNvPr id="83" name="Freeform 1896"/>
            <p:cNvSpPr/>
            <p:nvPr/>
          </p:nvSpPr>
          <p:spPr bwMode="auto">
            <a:xfrm>
              <a:off x="4745677" y="1758396"/>
              <a:ext cx="26988" cy="12700"/>
            </a:xfrm>
            <a:custGeom>
              <a:avLst/>
              <a:gdLst>
                <a:gd name="T0" fmla="*/ 7 w 15"/>
                <a:gd name="T1" fmla="*/ 0 h 8"/>
                <a:gd name="T2" fmla="*/ 11 w 15"/>
                <a:gd name="T3" fmla="*/ 8 h 8"/>
                <a:gd name="T4" fmla="*/ 15 w 15"/>
                <a:gd name="T5" fmla="*/ 6 h 8"/>
                <a:gd name="T6" fmla="*/ 15 w 15"/>
                <a:gd name="T7" fmla="*/ 2 h 8"/>
                <a:gd name="T8" fmla="*/ 7 w 15"/>
                <a:gd name="T9" fmla="*/ 0 h 8"/>
              </a:gdLst>
              <a:ahLst/>
              <a:cxnLst>
                <a:cxn ang="0">
                  <a:pos x="T0" y="T1"/>
                </a:cxn>
                <a:cxn ang="0">
                  <a:pos x="T2" y="T3"/>
                </a:cxn>
                <a:cxn ang="0">
                  <a:pos x="T4" y="T5"/>
                </a:cxn>
                <a:cxn ang="0">
                  <a:pos x="T6" y="T7"/>
                </a:cxn>
                <a:cxn ang="0">
                  <a:pos x="T8" y="T9"/>
                </a:cxn>
              </a:cxnLst>
              <a:rect l="0" t="0" r="r" b="b"/>
              <a:pathLst>
                <a:path w="15" h="8">
                  <a:moveTo>
                    <a:pt x="7" y="0"/>
                  </a:moveTo>
                  <a:cubicBezTo>
                    <a:pt x="0" y="7"/>
                    <a:pt x="13" y="2"/>
                    <a:pt x="11" y="8"/>
                  </a:cubicBezTo>
                  <a:cubicBezTo>
                    <a:pt x="13" y="7"/>
                    <a:pt x="13" y="6"/>
                    <a:pt x="15" y="6"/>
                  </a:cubicBezTo>
                  <a:cubicBezTo>
                    <a:pt x="15" y="4"/>
                    <a:pt x="15" y="3"/>
                    <a:pt x="15" y="2"/>
                  </a:cubicBezTo>
                  <a:cubicBezTo>
                    <a:pt x="12" y="2"/>
                    <a:pt x="7" y="3"/>
                    <a:pt x="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bg1"/>
                </a:solidFill>
              </a:endParaRPr>
            </a:p>
          </p:txBody>
        </p:sp>
        <p:sp>
          <p:nvSpPr>
            <p:cNvPr id="84" name="Freeform 1897"/>
            <p:cNvSpPr/>
            <p:nvPr/>
          </p:nvSpPr>
          <p:spPr bwMode="auto">
            <a:xfrm>
              <a:off x="5552127" y="1759984"/>
              <a:ext cx="47625" cy="20638"/>
            </a:xfrm>
            <a:custGeom>
              <a:avLst/>
              <a:gdLst>
                <a:gd name="T0" fmla="*/ 0 w 28"/>
                <a:gd name="T1" fmla="*/ 7 h 12"/>
                <a:gd name="T2" fmla="*/ 0 w 28"/>
                <a:gd name="T3" fmla="*/ 7 h 12"/>
              </a:gdLst>
              <a:ahLst/>
              <a:cxnLst>
                <a:cxn ang="0">
                  <a:pos x="T0" y="T1"/>
                </a:cxn>
                <a:cxn ang="0">
                  <a:pos x="T2" y="T3"/>
                </a:cxn>
              </a:cxnLst>
              <a:rect l="0" t="0" r="r" b="b"/>
              <a:pathLst>
                <a:path w="28" h="12">
                  <a:moveTo>
                    <a:pt x="0" y="7"/>
                  </a:moveTo>
                  <a:cubicBezTo>
                    <a:pt x="11" y="12"/>
                    <a:pt x="28" y="0"/>
                    <a:pt x="0"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bg1"/>
                </a:solidFill>
              </a:endParaRPr>
            </a:p>
          </p:txBody>
        </p:sp>
        <p:sp>
          <p:nvSpPr>
            <p:cNvPr id="85" name="Freeform 1898"/>
            <p:cNvSpPr>
              <a:spLocks noEditPoints="1"/>
            </p:cNvSpPr>
            <p:nvPr/>
          </p:nvSpPr>
          <p:spPr bwMode="auto">
            <a:xfrm>
              <a:off x="4588514" y="1502809"/>
              <a:ext cx="1416050" cy="266700"/>
            </a:xfrm>
            <a:custGeom>
              <a:avLst/>
              <a:gdLst>
                <a:gd name="T0" fmla="*/ 747 w 822"/>
                <a:gd name="T1" fmla="*/ 57 h 155"/>
                <a:gd name="T2" fmla="*/ 751 w 822"/>
                <a:gd name="T3" fmla="*/ 51 h 155"/>
                <a:gd name="T4" fmla="*/ 761 w 822"/>
                <a:gd name="T5" fmla="*/ 55 h 155"/>
                <a:gd name="T6" fmla="*/ 731 w 822"/>
                <a:gd name="T7" fmla="*/ 71 h 155"/>
                <a:gd name="T8" fmla="*/ 804 w 822"/>
                <a:gd name="T9" fmla="*/ 69 h 155"/>
                <a:gd name="T10" fmla="*/ 814 w 822"/>
                <a:gd name="T11" fmla="*/ 75 h 155"/>
                <a:gd name="T12" fmla="*/ 761 w 822"/>
                <a:gd name="T13" fmla="*/ 101 h 155"/>
                <a:gd name="T14" fmla="*/ 723 w 822"/>
                <a:gd name="T15" fmla="*/ 138 h 155"/>
                <a:gd name="T16" fmla="*/ 594 w 822"/>
                <a:gd name="T17" fmla="*/ 142 h 155"/>
                <a:gd name="T18" fmla="*/ 578 w 822"/>
                <a:gd name="T19" fmla="*/ 148 h 155"/>
                <a:gd name="T20" fmla="*/ 527 w 822"/>
                <a:gd name="T21" fmla="*/ 134 h 155"/>
                <a:gd name="T22" fmla="*/ 466 w 822"/>
                <a:gd name="T23" fmla="*/ 152 h 155"/>
                <a:gd name="T24" fmla="*/ 170 w 822"/>
                <a:gd name="T25" fmla="*/ 152 h 155"/>
                <a:gd name="T26" fmla="*/ 145 w 822"/>
                <a:gd name="T27" fmla="*/ 134 h 155"/>
                <a:gd name="T28" fmla="*/ 145 w 822"/>
                <a:gd name="T29" fmla="*/ 122 h 155"/>
                <a:gd name="T30" fmla="*/ 91 w 822"/>
                <a:gd name="T31" fmla="*/ 134 h 155"/>
                <a:gd name="T32" fmla="*/ 73 w 822"/>
                <a:gd name="T33" fmla="*/ 113 h 155"/>
                <a:gd name="T34" fmla="*/ 6 w 822"/>
                <a:gd name="T35" fmla="*/ 126 h 155"/>
                <a:gd name="T36" fmla="*/ 32 w 822"/>
                <a:gd name="T37" fmla="*/ 101 h 155"/>
                <a:gd name="T38" fmla="*/ 34 w 822"/>
                <a:gd name="T39" fmla="*/ 101 h 155"/>
                <a:gd name="T40" fmla="*/ 26 w 822"/>
                <a:gd name="T41" fmla="*/ 87 h 155"/>
                <a:gd name="T42" fmla="*/ 14 w 822"/>
                <a:gd name="T43" fmla="*/ 79 h 155"/>
                <a:gd name="T44" fmla="*/ 4 w 822"/>
                <a:gd name="T45" fmla="*/ 75 h 155"/>
                <a:gd name="T46" fmla="*/ 22 w 822"/>
                <a:gd name="T47" fmla="*/ 47 h 155"/>
                <a:gd name="T48" fmla="*/ 32 w 822"/>
                <a:gd name="T49" fmla="*/ 41 h 155"/>
                <a:gd name="T50" fmla="*/ 63 w 822"/>
                <a:gd name="T51" fmla="*/ 35 h 155"/>
                <a:gd name="T52" fmla="*/ 89 w 822"/>
                <a:gd name="T53" fmla="*/ 27 h 155"/>
                <a:gd name="T54" fmla="*/ 137 w 822"/>
                <a:gd name="T55" fmla="*/ 19 h 155"/>
                <a:gd name="T56" fmla="*/ 162 w 822"/>
                <a:gd name="T57" fmla="*/ 27 h 155"/>
                <a:gd name="T58" fmla="*/ 456 w 822"/>
                <a:gd name="T59" fmla="*/ 16 h 155"/>
                <a:gd name="T60" fmla="*/ 553 w 822"/>
                <a:gd name="T61" fmla="*/ 6 h 155"/>
                <a:gd name="T62" fmla="*/ 594 w 822"/>
                <a:gd name="T63" fmla="*/ 14 h 155"/>
                <a:gd name="T64" fmla="*/ 658 w 822"/>
                <a:gd name="T65" fmla="*/ 31 h 155"/>
                <a:gd name="T66" fmla="*/ 703 w 822"/>
                <a:gd name="T67" fmla="*/ 49 h 155"/>
                <a:gd name="T68" fmla="*/ 145 w 822"/>
                <a:gd name="T69" fmla="*/ 35 h 155"/>
                <a:gd name="T70" fmla="*/ 652 w 822"/>
                <a:gd name="T71" fmla="*/ 33 h 155"/>
                <a:gd name="T72" fmla="*/ 69 w 822"/>
                <a:gd name="T73" fmla="*/ 45 h 155"/>
                <a:gd name="T74" fmla="*/ 54 w 822"/>
                <a:gd name="T75" fmla="*/ 41 h 155"/>
                <a:gd name="T76" fmla="*/ 34 w 822"/>
                <a:gd name="T77" fmla="*/ 57 h 155"/>
                <a:gd name="T78" fmla="*/ 73 w 822"/>
                <a:gd name="T79" fmla="*/ 51 h 155"/>
                <a:gd name="T80" fmla="*/ 95 w 822"/>
                <a:gd name="T81" fmla="*/ 47 h 155"/>
                <a:gd name="T82" fmla="*/ 125 w 822"/>
                <a:gd name="T83" fmla="*/ 43 h 155"/>
                <a:gd name="T84" fmla="*/ 808 w 822"/>
                <a:gd name="T85" fmla="*/ 73 h 155"/>
                <a:gd name="T86" fmla="*/ 733 w 822"/>
                <a:gd name="T87" fmla="*/ 89 h 155"/>
                <a:gd name="T88" fmla="*/ 727 w 822"/>
                <a:gd name="T89" fmla="*/ 101 h 155"/>
                <a:gd name="T90" fmla="*/ 210 w 822"/>
                <a:gd name="T91" fmla="*/ 132 h 155"/>
                <a:gd name="T92" fmla="*/ 220 w 822"/>
                <a:gd name="T93" fmla="*/ 122 h 155"/>
                <a:gd name="T94" fmla="*/ 539 w 822"/>
                <a:gd name="T95" fmla="*/ 126 h 155"/>
                <a:gd name="T96" fmla="*/ 448 w 822"/>
                <a:gd name="T97" fmla="*/ 126 h 155"/>
                <a:gd name="T98" fmla="*/ 265 w 822"/>
                <a:gd name="T99" fmla="*/ 130 h 155"/>
                <a:gd name="T100" fmla="*/ 232 w 822"/>
                <a:gd name="T101" fmla="*/ 134 h 155"/>
                <a:gd name="T102" fmla="*/ 446 w 822"/>
                <a:gd name="T103" fmla="*/ 130 h 155"/>
                <a:gd name="T104" fmla="*/ 612 w 822"/>
                <a:gd name="T105" fmla="*/ 128 h 155"/>
                <a:gd name="T106" fmla="*/ 194 w 822"/>
                <a:gd name="T107" fmla="*/ 128 h 155"/>
                <a:gd name="T108" fmla="*/ 194 w 822"/>
                <a:gd name="T109" fmla="*/ 128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822" h="155">
                  <a:moveTo>
                    <a:pt x="703" y="49"/>
                  </a:moveTo>
                  <a:cubicBezTo>
                    <a:pt x="716" y="47"/>
                    <a:pt x="731" y="50"/>
                    <a:pt x="745" y="51"/>
                  </a:cubicBezTo>
                  <a:cubicBezTo>
                    <a:pt x="744" y="51"/>
                    <a:pt x="739" y="57"/>
                    <a:pt x="743" y="57"/>
                  </a:cubicBezTo>
                  <a:cubicBezTo>
                    <a:pt x="744" y="54"/>
                    <a:pt x="745" y="56"/>
                    <a:pt x="747" y="57"/>
                  </a:cubicBezTo>
                  <a:cubicBezTo>
                    <a:pt x="742" y="54"/>
                    <a:pt x="750" y="44"/>
                    <a:pt x="751" y="49"/>
                  </a:cubicBezTo>
                  <a:cubicBezTo>
                    <a:pt x="746" y="49"/>
                    <a:pt x="751" y="55"/>
                    <a:pt x="753" y="55"/>
                  </a:cubicBezTo>
                  <a:cubicBezTo>
                    <a:pt x="754" y="52"/>
                    <a:pt x="757" y="51"/>
                    <a:pt x="757" y="49"/>
                  </a:cubicBezTo>
                  <a:cubicBezTo>
                    <a:pt x="754" y="48"/>
                    <a:pt x="752" y="57"/>
                    <a:pt x="751" y="51"/>
                  </a:cubicBezTo>
                  <a:cubicBezTo>
                    <a:pt x="755" y="48"/>
                    <a:pt x="758" y="45"/>
                    <a:pt x="765" y="47"/>
                  </a:cubicBezTo>
                  <a:cubicBezTo>
                    <a:pt x="767" y="49"/>
                    <a:pt x="767" y="54"/>
                    <a:pt x="769" y="57"/>
                  </a:cubicBezTo>
                  <a:cubicBezTo>
                    <a:pt x="761" y="55"/>
                    <a:pt x="771" y="61"/>
                    <a:pt x="765" y="61"/>
                  </a:cubicBezTo>
                  <a:cubicBezTo>
                    <a:pt x="766" y="58"/>
                    <a:pt x="755" y="57"/>
                    <a:pt x="761" y="55"/>
                  </a:cubicBezTo>
                  <a:cubicBezTo>
                    <a:pt x="762" y="58"/>
                    <a:pt x="765" y="55"/>
                    <a:pt x="765" y="53"/>
                  </a:cubicBezTo>
                  <a:cubicBezTo>
                    <a:pt x="758" y="56"/>
                    <a:pt x="758" y="57"/>
                    <a:pt x="749" y="59"/>
                  </a:cubicBezTo>
                  <a:cubicBezTo>
                    <a:pt x="749" y="59"/>
                    <a:pt x="729" y="57"/>
                    <a:pt x="723" y="67"/>
                  </a:cubicBezTo>
                  <a:cubicBezTo>
                    <a:pt x="728" y="66"/>
                    <a:pt x="727" y="71"/>
                    <a:pt x="731" y="71"/>
                  </a:cubicBezTo>
                  <a:cubicBezTo>
                    <a:pt x="731" y="64"/>
                    <a:pt x="735" y="71"/>
                    <a:pt x="737" y="65"/>
                  </a:cubicBezTo>
                  <a:cubicBezTo>
                    <a:pt x="738" y="68"/>
                    <a:pt x="740" y="70"/>
                    <a:pt x="743" y="71"/>
                  </a:cubicBezTo>
                  <a:cubicBezTo>
                    <a:pt x="746" y="66"/>
                    <a:pt x="761" y="71"/>
                    <a:pt x="767" y="73"/>
                  </a:cubicBezTo>
                  <a:cubicBezTo>
                    <a:pt x="778" y="67"/>
                    <a:pt x="792" y="71"/>
                    <a:pt x="804" y="69"/>
                  </a:cubicBezTo>
                  <a:cubicBezTo>
                    <a:pt x="800" y="67"/>
                    <a:pt x="793" y="72"/>
                    <a:pt x="798" y="73"/>
                  </a:cubicBezTo>
                  <a:cubicBezTo>
                    <a:pt x="808" y="70"/>
                    <a:pt x="814" y="64"/>
                    <a:pt x="816" y="71"/>
                  </a:cubicBezTo>
                  <a:cubicBezTo>
                    <a:pt x="816" y="70"/>
                    <a:pt x="816" y="69"/>
                    <a:pt x="814" y="69"/>
                  </a:cubicBezTo>
                  <a:cubicBezTo>
                    <a:pt x="814" y="73"/>
                    <a:pt x="822" y="79"/>
                    <a:pt x="814" y="75"/>
                  </a:cubicBezTo>
                  <a:cubicBezTo>
                    <a:pt x="813" y="80"/>
                    <a:pt x="820" y="77"/>
                    <a:pt x="820" y="81"/>
                  </a:cubicBezTo>
                  <a:cubicBezTo>
                    <a:pt x="809" y="85"/>
                    <a:pt x="795" y="99"/>
                    <a:pt x="786" y="89"/>
                  </a:cubicBezTo>
                  <a:cubicBezTo>
                    <a:pt x="775" y="90"/>
                    <a:pt x="779" y="94"/>
                    <a:pt x="771" y="89"/>
                  </a:cubicBezTo>
                  <a:cubicBezTo>
                    <a:pt x="769" y="94"/>
                    <a:pt x="760" y="93"/>
                    <a:pt x="761" y="101"/>
                  </a:cubicBezTo>
                  <a:cubicBezTo>
                    <a:pt x="739" y="103"/>
                    <a:pt x="717" y="102"/>
                    <a:pt x="697" y="111"/>
                  </a:cubicBezTo>
                  <a:cubicBezTo>
                    <a:pt x="709" y="108"/>
                    <a:pt x="742" y="114"/>
                    <a:pt x="751" y="124"/>
                  </a:cubicBezTo>
                  <a:cubicBezTo>
                    <a:pt x="749" y="124"/>
                    <a:pt x="747" y="126"/>
                    <a:pt x="747" y="130"/>
                  </a:cubicBezTo>
                  <a:cubicBezTo>
                    <a:pt x="735" y="128"/>
                    <a:pt x="730" y="134"/>
                    <a:pt x="723" y="138"/>
                  </a:cubicBezTo>
                  <a:cubicBezTo>
                    <a:pt x="721" y="131"/>
                    <a:pt x="718" y="138"/>
                    <a:pt x="715" y="132"/>
                  </a:cubicBezTo>
                  <a:cubicBezTo>
                    <a:pt x="704" y="142"/>
                    <a:pt x="692" y="125"/>
                    <a:pt x="674" y="136"/>
                  </a:cubicBezTo>
                  <a:cubicBezTo>
                    <a:pt x="680" y="134"/>
                    <a:pt x="678" y="140"/>
                    <a:pt x="681" y="142"/>
                  </a:cubicBezTo>
                  <a:cubicBezTo>
                    <a:pt x="653" y="150"/>
                    <a:pt x="614" y="138"/>
                    <a:pt x="594" y="142"/>
                  </a:cubicBezTo>
                  <a:cubicBezTo>
                    <a:pt x="594" y="146"/>
                    <a:pt x="601" y="145"/>
                    <a:pt x="600" y="152"/>
                  </a:cubicBezTo>
                  <a:cubicBezTo>
                    <a:pt x="595" y="149"/>
                    <a:pt x="595" y="143"/>
                    <a:pt x="588" y="152"/>
                  </a:cubicBezTo>
                  <a:cubicBezTo>
                    <a:pt x="582" y="149"/>
                    <a:pt x="589" y="140"/>
                    <a:pt x="586" y="140"/>
                  </a:cubicBezTo>
                  <a:cubicBezTo>
                    <a:pt x="583" y="143"/>
                    <a:pt x="577" y="142"/>
                    <a:pt x="578" y="148"/>
                  </a:cubicBezTo>
                  <a:cubicBezTo>
                    <a:pt x="571" y="149"/>
                    <a:pt x="569" y="146"/>
                    <a:pt x="565" y="144"/>
                  </a:cubicBezTo>
                  <a:cubicBezTo>
                    <a:pt x="563" y="146"/>
                    <a:pt x="558" y="155"/>
                    <a:pt x="555" y="150"/>
                  </a:cubicBezTo>
                  <a:cubicBezTo>
                    <a:pt x="558" y="148"/>
                    <a:pt x="548" y="144"/>
                    <a:pt x="553" y="138"/>
                  </a:cubicBezTo>
                  <a:cubicBezTo>
                    <a:pt x="538" y="134"/>
                    <a:pt x="532" y="142"/>
                    <a:pt x="527" y="134"/>
                  </a:cubicBezTo>
                  <a:cubicBezTo>
                    <a:pt x="528" y="138"/>
                    <a:pt x="524" y="138"/>
                    <a:pt x="523" y="140"/>
                  </a:cubicBezTo>
                  <a:cubicBezTo>
                    <a:pt x="525" y="140"/>
                    <a:pt x="528" y="140"/>
                    <a:pt x="527" y="144"/>
                  </a:cubicBezTo>
                  <a:cubicBezTo>
                    <a:pt x="523" y="147"/>
                    <a:pt x="516" y="147"/>
                    <a:pt x="513" y="152"/>
                  </a:cubicBezTo>
                  <a:cubicBezTo>
                    <a:pt x="501" y="142"/>
                    <a:pt x="475" y="148"/>
                    <a:pt x="466" y="152"/>
                  </a:cubicBezTo>
                  <a:cubicBezTo>
                    <a:pt x="465" y="149"/>
                    <a:pt x="464" y="147"/>
                    <a:pt x="462" y="146"/>
                  </a:cubicBezTo>
                  <a:cubicBezTo>
                    <a:pt x="431" y="151"/>
                    <a:pt x="385" y="145"/>
                    <a:pt x="351" y="146"/>
                  </a:cubicBezTo>
                  <a:cubicBezTo>
                    <a:pt x="342" y="146"/>
                    <a:pt x="328" y="151"/>
                    <a:pt x="329" y="144"/>
                  </a:cubicBezTo>
                  <a:cubicBezTo>
                    <a:pt x="277" y="155"/>
                    <a:pt x="226" y="140"/>
                    <a:pt x="170" y="152"/>
                  </a:cubicBezTo>
                  <a:cubicBezTo>
                    <a:pt x="169" y="144"/>
                    <a:pt x="164" y="154"/>
                    <a:pt x="168" y="144"/>
                  </a:cubicBezTo>
                  <a:cubicBezTo>
                    <a:pt x="166" y="145"/>
                    <a:pt x="156" y="149"/>
                    <a:pt x="162" y="146"/>
                  </a:cubicBezTo>
                  <a:cubicBezTo>
                    <a:pt x="165" y="142"/>
                    <a:pt x="169" y="138"/>
                    <a:pt x="174" y="136"/>
                  </a:cubicBezTo>
                  <a:cubicBezTo>
                    <a:pt x="163" y="129"/>
                    <a:pt x="157" y="128"/>
                    <a:pt x="145" y="134"/>
                  </a:cubicBezTo>
                  <a:cubicBezTo>
                    <a:pt x="145" y="127"/>
                    <a:pt x="140" y="134"/>
                    <a:pt x="139" y="130"/>
                  </a:cubicBezTo>
                  <a:cubicBezTo>
                    <a:pt x="142" y="130"/>
                    <a:pt x="147" y="123"/>
                    <a:pt x="147" y="128"/>
                  </a:cubicBezTo>
                  <a:cubicBezTo>
                    <a:pt x="145" y="128"/>
                    <a:pt x="145" y="131"/>
                    <a:pt x="147" y="132"/>
                  </a:cubicBezTo>
                  <a:cubicBezTo>
                    <a:pt x="148" y="126"/>
                    <a:pt x="150" y="125"/>
                    <a:pt x="145" y="122"/>
                  </a:cubicBezTo>
                  <a:cubicBezTo>
                    <a:pt x="142" y="126"/>
                    <a:pt x="132" y="124"/>
                    <a:pt x="133" y="134"/>
                  </a:cubicBezTo>
                  <a:cubicBezTo>
                    <a:pt x="126" y="134"/>
                    <a:pt x="133" y="127"/>
                    <a:pt x="125" y="126"/>
                  </a:cubicBezTo>
                  <a:cubicBezTo>
                    <a:pt x="125" y="135"/>
                    <a:pt x="113" y="135"/>
                    <a:pt x="103" y="128"/>
                  </a:cubicBezTo>
                  <a:cubicBezTo>
                    <a:pt x="106" y="143"/>
                    <a:pt x="78" y="136"/>
                    <a:pt x="91" y="134"/>
                  </a:cubicBezTo>
                  <a:cubicBezTo>
                    <a:pt x="87" y="131"/>
                    <a:pt x="81" y="135"/>
                    <a:pt x="79" y="128"/>
                  </a:cubicBezTo>
                  <a:cubicBezTo>
                    <a:pt x="87" y="132"/>
                    <a:pt x="86" y="124"/>
                    <a:pt x="81" y="122"/>
                  </a:cubicBezTo>
                  <a:cubicBezTo>
                    <a:pt x="87" y="131"/>
                    <a:pt x="68" y="120"/>
                    <a:pt x="79" y="117"/>
                  </a:cubicBezTo>
                  <a:cubicBezTo>
                    <a:pt x="75" y="118"/>
                    <a:pt x="75" y="115"/>
                    <a:pt x="73" y="113"/>
                  </a:cubicBezTo>
                  <a:cubicBezTo>
                    <a:pt x="66" y="118"/>
                    <a:pt x="51" y="118"/>
                    <a:pt x="50" y="126"/>
                  </a:cubicBezTo>
                  <a:cubicBezTo>
                    <a:pt x="48" y="125"/>
                    <a:pt x="49" y="117"/>
                    <a:pt x="42" y="115"/>
                  </a:cubicBezTo>
                  <a:cubicBezTo>
                    <a:pt x="42" y="117"/>
                    <a:pt x="45" y="120"/>
                    <a:pt x="42" y="119"/>
                  </a:cubicBezTo>
                  <a:cubicBezTo>
                    <a:pt x="33" y="117"/>
                    <a:pt x="17" y="122"/>
                    <a:pt x="6" y="126"/>
                  </a:cubicBezTo>
                  <a:cubicBezTo>
                    <a:pt x="8" y="119"/>
                    <a:pt x="1" y="121"/>
                    <a:pt x="0" y="117"/>
                  </a:cubicBezTo>
                  <a:cubicBezTo>
                    <a:pt x="3" y="117"/>
                    <a:pt x="4" y="118"/>
                    <a:pt x="6" y="119"/>
                  </a:cubicBezTo>
                  <a:cubicBezTo>
                    <a:pt x="0" y="113"/>
                    <a:pt x="7" y="112"/>
                    <a:pt x="6" y="103"/>
                  </a:cubicBezTo>
                  <a:cubicBezTo>
                    <a:pt x="15" y="103"/>
                    <a:pt x="26" y="113"/>
                    <a:pt x="32" y="101"/>
                  </a:cubicBezTo>
                  <a:cubicBezTo>
                    <a:pt x="35" y="108"/>
                    <a:pt x="51" y="105"/>
                    <a:pt x="54" y="97"/>
                  </a:cubicBezTo>
                  <a:cubicBezTo>
                    <a:pt x="44" y="99"/>
                    <a:pt x="53" y="91"/>
                    <a:pt x="42" y="91"/>
                  </a:cubicBezTo>
                  <a:cubicBezTo>
                    <a:pt x="42" y="95"/>
                    <a:pt x="47" y="99"/>
                    <a:pt x="44" y="101"/>
                  </a:cubicBezTo>
                  <a:cubicBezTo>
                    <a:pt x="43" y="95"/>
                    <a:pt x="39" y="104"/>
                    <a:pt x="34" y="101"/>
                  </a:cubicBezTo>
                  <a:cubicBezTo>
                    <a:pt x="33" y="99"/>
                    <a:pt x="32" y="97"/>
                    <a:pt x="30" y="95"/>
                  </a:cubicBezTo>
                  <a:cubicBezTo>
                    <a:pt x="26" y="97"/>
                    <a:pt x="24" y="101"/>
                    <a:pt x="20" y="103"/>
                  </a:cubicBezTo>
                  <a:cubicBezTo>
                    <a:pt x="19" y="101"/>
                    <a:pt x="18" y="98"/>
                    <a:pt x="20" y="101"/>
                  </a:cubicBezTo>
                  <a:cubicBezTo>
                    <a:pt x="27" y="98"/>
                    <a:pt x="20" y="92"/>
                    <a:pt x="26" y="87"/>
                  </a:cubicBezTo>
                  <a:cubicBezTo>
                    <a:pt x="32" y="91"/>
                    <a:pt x="32" y="80"/>
                    <a:pt x="40" y="77"/>
                  </a:cubicBezTo>
                  <a:cubicBezTo>
                    <a:pt x="34" y="80"/>
                    <a:pt x="30" y="76"/>
                    <a:pt x="20" y="77"/>
                  </a:cubicBezTo>
                  <a:cubicBezTo>
                    <a:pt x="20" y="74"/>
                    <a:pt x="21" y="70"/>
                    <a:pt x="18" y="69"/>
                  </a:cubicBezTo>
                  <a:cubicBezTo>
                    <a:pt x="19" y="74"/>
                    <a:pt x="8" y="73"/>
                    <a:pt x="14" y="79"/>
                  </a:cubicBezTo>
                  <a:cubicBezTo>
                    <a:pt x="13" y="76"/>
                    <a:pt x="17" y="74"/>
                    <a:pt x="18" y="77"/>
                  </a:cubicBezTo>
                  <a:cubicBezTo>
                    <a:pt x="17" y="82"/>
                    <a:pt x="1" y="85"/>
                    <a:pt x="6" y="79"/>
                  </a:cubicBezTo>
                  <a:cubicBezTo>
                    <a:pt x="6" y="80"/>
                    <a:pt x="6" y="81"/>
                    <a:pt x="8" y="81"/>
                  </a:cubicBezTo>
                  <a:cubicBezTo>
                    <a:pt x="8" y="78"/>
                    <a:pt x="5" y="78"/>
                    <a:pt x="4" y="75"/>
                  </a:cubicBezTo>
                  <a:cubicBezTo>
                    <a:pt x="7" y="75"/>
                    <a:pt x="8" y="76"/>
                    <a:pt x="10" y="77"/>
                  </a:cubicBezTo>
                  <a:cubicBezTo>
                    <a:pt x="6" y="72"/>
                    <a:pt x="11" y="75"/>
                    <a:pt x="12" y="71"/>
                  </a:cubicBezTo>
                  <a:cubicBezTo>
                    <a:pt x="8" y="69"/>
                    <a:pt x="5" y="77"/>
                    <a:pt x="4" y="71"/>
                  </a:cubicBezTo>
                  <a:cubicBezTo>
                    <a:pt x="13" y="66"/>
                    <a:pt x="17" y="55"/>
                    <a:pt x="22" y="47"/>
                  </a:cubicBezTo>
                  <a:cubicBezTo>
                    <a:pt x="10" y="53"/>
                    <a:pt x="25" y="42"/>
                    <a:pt x="16" y="41"/>
                  </a:cubicBezTo>
                  <a:cubicBezTo>
                    <a:pt x="16" y="43"/>
                    <a:pt x="19" y="44"/>
                    <a:pt x="16" y="45"/>
                  </a:cubicBezTo>
                  <a:cubicBezTo>
                    <a:pt x="15" y="42"/>
                    <a:pt x="13" y="41"/>
                    <a:pt x="14" y="37"/>
                  </a:cubicBezTo>
                  <a:cubicBezTo>
                    <a:pt x="30" y="35"/>
                    <a:pt x="22" y="36"/>
                    <a:pt x="32" y="41"/>
                  </a:cubicBezTo>
                  <a:cubicBezTo>
                    <a:pt x="32" y="30"/>
                    <a:pt x="33" y="38"/>
                    <a:pt x="36" y="41"/>
                  </a:cubicBezTo>
                  <a:cubicBezTo>
                    <a:pt x="35" y="34"/>
                    <a:pt x="39" y="32"/>
                    <a:pt x="40" y="29"/>
                  </a:cubicBezTo>
                  <a:cubicBezTo>
                    <a:pt x="48" y="27"/>
                    <a:pt x="52" y="33"/>
                    <a:pt x="56" y="29"/>
                  </a:cubicBezTo>
                  <a:cubicBezTo>
                    <a:pt x="55" y="34"/>
                    <a:pt x="61" y="33"/>
                    <a:pt x="63" y="35"/>
                  </a:cubicBezTo>
                  <a:cubicBezTo>
                    <a:pt x="62" y="32"/>
                    <a:pt x="59" y="30"/>
                    <a:pt x="63" y="29"/>
                  </a:cubicBezTo>
                  <a:cubicBezTo>
                    <a:pt x="67" y="35"/>
                    <a:pt x="64" y="30"/>
                    <a:pt x="67" y="29"/>
                  </a:cubicBezTo>
                  <a:cubicBezTo>
                    <a:pt x="69" y="36"/>
                    <a:pt x="78" y="24"/>
                    <a:pt x="83" y="35"/>
                  </a:cubicBezTo>
                  <a:cubicBezTo>
                    <a:pt x="80" y="25"/>
                    <a:pt x="94" y="34"/>
                    <a:pt x="89" y="27"/>
                  </a:cubicBezTo>
                  <a:cubicBezTo>
                    <a:pt x="97" y="26"/>
                    <a:pt x="97" y="35"/>
                    <a:pt x="103" y="37"/>
                  </a:cubicBezTo>
                  <a:cubicBezTo>
                    <a:pt x="101" y="33"/>
                    <a:pt x="95" y="26"/>
                    <a:pt x="99" y="23"/>
                  </a:cubicBezTo>
                  <a:cubicBezTo>
                    <a:pt x="106" y="31"/>
                    <a:pt x="120" y="16"/>
                    <a:pt x="125" y="29"/>
                  </a:cubicBezTo>
                  <a:cubicBezTo>
                    <a:pt x="129" y="25"/>
                    <a:pt x="133" y="21"/>
                    <a:pt x="137" y="19"/>
                  </a:cubicBezTo>
                  <a:cubicBezTo>
                    <a:pt x="142" y="21"/>
                    <a:pt x="135" y="26"/>
                    <a:pt x="139" y="27"/>
                  </a:cubicBezTo>
                  <a:cubicBezTo>
                    <a:pt x="144" y="22"/>
                    <a:pt x="147" y="33"/>
                    <a:pt x="151" y="25"/>
                  </a:cubicBezTo>
                  <a:cubicBezTo>
                    <a:pt x="151" y="28"/>
                    <a:pt x="153" y="30"/>
                    <a:pt x="155" y="31"/>
                  </a:cubicBezTo>
                  <a:cubicBezTo>
                    <a:pt x="156" y="24"/>
                    <a:pt x="161" y="31"/>
                    <a:pt x="162" y="27"/>
                  </a:cubicBezTo>
                  <a:cubicBezTo>
                    <a:pt x="158" y="23"/>
                    <a:pt x="155" y="29"/>
                    <a:pt x="153" y="23"/>
                  </a:cubicBezTo>
                  <a:cubicBezTo>
                    <a:pt x="160" y="22"/>
                    <a:pt x="161" y="25"/>
                    <a:pt x="166" y="27"/>
                  </a:cubicBezTo>
                  <a:cubicBezTo>
                    <a:pt x="236" y="10"/>
                    <a:pt x="308" y="26"/>
                    <a:pt x="384" y="16"/>
                  </a:cubicBezTo>
                  <a:cubicBezTo>
                    <a:pt x="387" y="22"/>
                    <a:pt x="461" y="21"/>
                    <a:pt x="456" y="16"/>
                  </a:cubicBezTo>
                  <a:cubicBezTo>
                    <a:pt x="457" y="21"/>
                    <a:pt x="467" y="17"/>
                    <a:pt x="468" y="21"/>
                  </a:cubicBezTo>
                  <a:cubicBezTo>
                    <a:pt x="485" y="9"/>
                    <a:pt x="527" y="32"/>
                    <a:pt x="535" y="10"/>
                  </a:cubicBezTo>
                  <a:cubicBezTo>
                    <a:pt x="546" y="10"/>
                    <a:pt x="551" y="7"/>
                    <a:pt x="551" y="14"/>
                  </a:cubicBezTo>
                  <a:cubicBezTo>
                    <a:pt x="552" y="10"/>
                    <a:pt x="557" y="11"/>
                    <a:pt x="553" y="6"/>
                  </a:cubicBezTo>
                  <a:cubicBezTo>
                    <a:pt x="569" y="9"/>
                    <a:pt x="574" y="2"/>
                    <a:pt x="584" y="8"/>
                  </a:cubicBezTo>
                  <a:cubicBezTo>
                    <a:pt x="584" y="0"/>
                    <a:pt x="590" y="10"/>
                    <a:pt x="592" y="2"/>
                  </a:cubicBezTo>
                  <a:cubicBezTo>
                    <a:pt x="590" y="14"/>
                    <a:pt x="595" y="6"/>
                    <a:pt x="598" y="10"/>
                  </a:cubicBezTo>
                  <a:cubicBezTo>
                    <a:pt x="595" y="11"/>
                    <a:pt x="595" y="13"/>
                    <a:pt x="594" y="14"/>
                  </a:cubicBezTo>
                  <a:cubicBezTo>
                    <a:pt x="583" y="11"/>
                    <a:pt x="590" y="11"/>
                    <a:pt x="584" y="14"/>
                  </a:cubicBezTo>
                  <a:cubicBezTo>
                    <a:pt x="574" y="0"/>
                    <a:pt x="563" y="24"/>
                    <a:pt x="555" y="16"/>
                  </a:cubicBezTo>
                  <a:cubicBezTo>
                    <a:pt x="558" y="17"/>
                    <a:pt x="557" y="20"/>
                    <a:pt x="559" y="21"/>
                  </a:cubicBezTo>
                  <a:cubicBezTo>
                    <a:pt x="587" y="22"/>
                    <a:pt x="650" y="11"/>
                    <a:pt x="658" y="31"/>
                  </a:cubicBezTo>
                  <a:cubicBezTo>
                    <a:pt x="659" y="36"/>
                    <a:pt x="655" y="37"/>
                    <a:pt x="654" y="41"/>
                  </a:cubicBezTo>
                  <a:cubicBezTo>
                    <a:pt x="663" y="41"/>
                    <a:pt x="666" y="37"/>
                    <a:pt x="672" y="41"/>
                  </a:cubicBezTo>
                  <a:cubicBezTo>
                    <a:pt x="672" y="37"/>
                    <a:pt x="677" y="30"/>
                    <a:pt x="674" y="35"/>
                  </a:cubicBezTo>
                  <a:cubicBezTo>
                    <a:pt x="684" y="37"/>
                    <a:pt x="696" y="36"/>
                    <a:pt x="703" y="49"/>
                  </a:cubicBezTo>
                  <a:close/>
                  <a:moveTo>
                    <a:pt x="135" y="43"/>
                  </a:moveTo>
                  <a:cubicBezTo>
                    <a:pt x="137" y="44"/>
                    <a:pt x="144" y="39"/>
                    <a:pt x="151" y="43"/>
                  </a:cubicBezTo>
                  <a:cubicBezTo>
                    <a:pt x="150" y="39"/>
                    <a:pt x="146" y="38"/>
                    <a:pt x="147" y="31"/>
                  </a:cubicBezTo>
                  <a:cubicBezTo>
                    <a:pt x="145" y="31"/>
                    <a:pt x="146" y="33"/>
                    <a:pt x="145" y="35"/>
                  </a:cubicBezTo>
                  <a:cubicBezTo>
                    <a:pt x="143" y="35"/>
                    <a:pt x="141" y="35"/>
                    <a:pt x="139" y="35"/>
                  </a:cubicBezTo>
                  <a:cubicBezTo>
                    <a:pt x="140" y="37"/>
                    <a:pt x="143" y="36"/>
                    <a:pt x="145" y="37"/>
                  </a:cubicBezTo>
                  <a:cubicBezTo>
                    <a:pt x="142" y="44"/>
                    <a:pt x="137" y="36"/>
                    <a:pt x="135" y="43"/>
                  </a:cubicBezTo>
                  <a:close/>
                  <a:moveTo>
                    <a:pt x="652" y="33"/>
                  </a:moveTo>
                  <a:cubicBezTo>
                    <a:pt x="647" y="38"/>
                    <a:pt x="643" y="33"/>
                    <a:pt x="636" y="37"/>
                  </a:cubicBezTo>
                  <a:cubicBezTo>
                    <a:pt x="641" y="42"/>
                    <a:pt x="643" y="39"/>
                    <a:pt x="652" y="41"/>
                  </a:cubicBezTo>
                  <a:cubicBezTo>
                    <a:pt x="652" y="38"/>
                    <a:pt x="652" y="35"/>
                    <a:pt x="652" y="33"/>
                  </a:cubicBezTo>
                  <a:close/>
                  <a:moveTo>
                    <a:pt x="69" y="45"/>
                  </a:moveTo>
                  <a:cubicBezTo>
                    <a:pt x="67" y="45"/>
                    <a:pt x="67" y="42"/>
                    <a:pt x="67" y="41"/>
                  </a:cubicBezTo>
                  <a:cubicBezTo>
                    <a:pt x="65" y="41"/>
                    <a:pt x="65" y="43"/>
                    <a:pt x="65" y="45"/>
                  </a:cubicBezTo>
                  <a:cubicBezTo>
                    <a:pt x="63" y="44"/>
                    <a:pt x="61" y="43"/>
                    <a:pt x="61" y="41"/>
                  </a:cubicBezTo>
                  <a:cubicBezTo>
                    <a:pt x="59" y="42"/>
                    <a:pt x="54" y="49"/>
                    <a:pt x="54" y="41"/>
                  </a:cubicBezTo>
                  <a:cubicBezTo>
                    <a:pt x="51" y="46"/>
                    <a:pt x="47" y="44"/>
                    <a:pt x="36" y="45"/>
                  </a:cubicBezTo>
                  <a:cubicBezTo>
                    <a:pt x="37" y="49"/>
                    <a:pt x="35" y="51"/>
                    <a:pt x="30" y="51"/>
                  </a:cubicBezTo>
                  <a:cubicBezTo>
                    <a:pt x="32" y="54"/>
                    <a:pt x="37" y="55"/>
                    <a:pt x="40" y="57"/>
                  </a:cubicBezTo>
                  <a:cubicBezTo>
                    <a:pt x="39" y="60"/>
                    <a:pt x="37" y="57"/>
                    <a:pt x="34" y="57"/>
                  </a:cubicBezTo>
                  <a:cubicBezTo>
                    <a:pt x="29" y="53"/>
                    <a:pt x="38" y="62"/>
                    <a:pt x="40" y="63"/>
                  </a:cubicBezTo>
                  <a:cubicBezTo>
                    <a:pt x="43" y="60"/>
                    <a:pt x="41" y="59"/>
                    <a:pt x="40" y="53"/>
                  </a:cubicBezTo>
                  <a:cubicBezTo>
                    <a:pt x="50" y="64"/>
                    <a:pt x="64" y="49"/>
                    <a:pt x="71" y="57"/>
                  </a:cubicBezTo>
                  <a:cubicBezTo>
                    <a:pt x="73" y="57"/>
                    <a:pt x="72" y="53"/>
                    <a:pt x="73" y="51"/>
                  </a:cubicBezTo>
                  <a:cubicBezTo>
                    <a:pt x="77" y="50"/>
                    <a:pt x="80" y="51"/>
                    <a:pt x="81" y="55"/>
                  </a:cubicBezTo>
                  <a:cubicBezTo>
                    <a:pt x="82" y="52"/>
                    <a:pt x="82" y="49"/>
                    <a:pt x="87" y="55"/>
                  </a:cubicBezTo>
                  <a:cubicBezTo>
                    <a:pt x="91" y="55"/>
                    <a:pt x="86" y="49"/>
                    <a:pt x="85" y="49"/>
                  </a:cubicBezTo>
                  <a:cubicBezTo>
                    <a:pt x="84" y="44"/>
                    <a:pt x="92" y="48"/>
                    <a:pt x="95" y="47"/>
                  </a:cubicBezTo>
                  <a:cubicBezTo>
                    <a:pt x="97" y="47"/>
                    <a:pt x="97" y="50"/>
                    <a:pt x="97" y="53"/>
                  </a:cubicBezTo>
                  <a:cubicBezTo>
                    <a:pt x="103" y="50"/>
                    <a:pt x="103" y="53"/>
                    <a:pt x="111" y="51"/>
                  </a:cubicBezTo>
                  <a:cubicBezTo>
                    <a:pt x="107" y="43"/>
                    <a:pt x="115" y="46"/>
                    <a:pt x="111" y="41"/>
                  </a:cubicBezTo>
                  <a:cubicBezTo>
                    <a:pt x="118" y="41"/>
                    <a:pt x="118" y="46"/>
                    <a:pt x="125" y="43"/>
                  </a:cubicBezTo>
                  <a:cubicBezTo>
                    <a:pt x="126" y="38"/>
                    <a:pt x="116" y="44"/>
                    <a:pt x="119" y="37"/>
                  </a:cubicBezTo>
                  <a:cubicBezTo>
                    <a:pt x="109" y="37"/>
                    <a:pt x="99" y="44"/>
                    <a:pt x="93" y="37"/>
                  </a:cubicBezTo>
                  <a:cubicBezTo>
                    <a:pt x="92" y="46"/>
                    <a:pt x="71" y="38"/>
                    <a:pt x="69" y="45"/>
                  </a:cubicBezTo>
                  <a:close/>
                  <a:moveTo>
                    <a:pt x="808" y="73"/>
                  </a:moveTo>
                  <a:cubicBezTo>
                    <a:pt x="805" y="73"/>
                    <a:pt x="807" y="75"/>
                    <a:pt x="808" y="75"/>
                  </a:cubicBezTo>
                  <a:cubicBezTo>
                    <a:pt x="805" y="79"/>
                    <a:pt x="802" y="82"/>
                    <a:pt x="800" y="85"/>
                  </a:cubicBezTo>
                  <a:cubicBezTo>
                    <a:pt x="806" y="88"/>
                    <a:pt x="810" y="77"/>
                    <a:pt x="808" y="73"/>
                  </a:cubicBezTo>
                  <a:close/>
                  <a:moveTo>
                    <a:pt x="733" y="89"/>
                  </a:moveTo>
                  <a:cubicBezTo>
                    <a:pt x="731" y="87"/>
                    <a:pt x="734" y="95"/>
                    <a:pt x="723" y="93"/>
                  </a:cubicBezTo>
                  <a:cubicBezTo>
                    <a:pt x="723" y="96"/>
                    <a:pt x="723" y="99"/>
                    <a:pt x="723" y="101"/>
                  </a:cubicBezTo>
                  <a:cubicBezTo>
                    <a:pt x="725" y="101"/>
                    <a:pt x="725" y="99"/>
                    <a:pt x="725" y="97"/>
                  </a:cubicBezTo>
                  <a:cubicBezTo>
                    <a:pt x="727" y="97"/>
                    <a:pt x="727" y="100"/>
                    <a:pt x="727" y="101"/>
                  </a:cubicBezTo>
                  <a:cubicBezTo>
                    <a:pt x="733" y="99"/>
                    <a:pt x="740" y="97"/>
                    <a:pt x="749" y="97"/>
                  </a:cubicBezTo>
                  <a:cubicBezTo>
                    <a:pt x="751" y="92"/>
                    <a:pt x="745" y="93"/>
                    <a:pt x="745" y="89"/>
                  </a:cubicBezTo>
                  <a:cubicBezTo>
                    <a:pt x="740" y="93"/>
                    <a:pt x="737" y="94"/>
                    <a:pt x="733" y="89"/>
                  </a:cubicBezTo>
                  <a:close/>
                  <a:moveTo>
                    <a:pt x="210" y="132"/>
                  </a:moveTo>
                  <a:cubicBezTo>
                    <a:pt x="215" y="138"/>
                    <a:pt x="220" y="130"/>
                    <a:pt x="230" y="134"/>
                  </a:cubicBezTo>
                  <a:cubicBezTo>
                    <a:pt x="228" y="132"/>
                    <a:pt x="219" y="123"/>
                    <a:pt x="224" y="128"/>
                  </a:cubicBezTo>
                  <a:cubicBezTo>
                    <a:pt x="228" y="126"/>
                    <a:pt x="224" y="124"/>
                    <a:pt x="224" y="122"/>
                  </a:cubicBezTo>
                  <a:cubicBezTo>
                    <a:pt x="223" y="122"/>
                    <a:pt x="221" y="122"/>
                    <a:pt x="220" y="122"/>
                  </a:cubicBezTo>
                  <a:cubicBezTo>
                    <a:pt x="220" y="124"/>
                    <a:pt x="220" y="127"/>
                    <a:pt x="220" y="130"/>
                  </a:cubicBezTo>
                  <a:cubicBezTo>
                    <a:pt x="214" y="128"/>
                    <a:pt x="211" y="131"/>
                    <a:pt x="206" y="132"/>
                  </a:cubicBezTo>
                  <a:cubicBezTo>
                    <a:pt x="206" y="135"/>
                    <a:pt x="211" y="138"/>
                    <a:pt x="210" y="132"/>
                  </a:cubicBezTo>
                  <a:close/>
                  <a:moveTo>
                    <a:pt x="539" y="126"/>
                  </a:moveTo>
                  <a:cubicBezTo>
                    <a:pt x="538" y="121"/>
                    <a:pt x="527" y="124"/>
                    <a:pt x="529" y="130"/>
                  </a:cubicBezTo>
                  <a:cubicBezTo>
                    <a:pt x="534" y="130"/>
                    <a:pt x="535" y="126"/>
                    <a:pt x="539" y="126"/>
                  </a:cubicBezTo>
                  <a:close/>
                  <a:moveTo>
                    <a:pt x="450" y="126"/>
                  </a:moveTo>
                  <a:cubicBezTo>
                    <a:pt x="450" y="123"/>
                    <a:pt x="448" y="124"/>
                    <a:pt x="448" y="126"/>
                  </a:cubicBezTo>
                  <a:cubicBezTo>
                    <a:pt x="443" y="129"/>
                    <a:pt x="433" y="118"/>
                    <a:pt x="426" y="128"/>
                  </a:cubicBezTo>
                  <a:cubicBezTo>
                    <a:pt x="407" y="121"/>
                    <a:pt x="382" y="125"/>
                    <a:pt x="359" y="126"/>
                  </a:cubicBezTo>
                  <a:cubicBezTo>
                    <a:pt x="329" y="126"/>
                    <a:pt x="300" y="121"/>
                    <a:pt x="283" y="130"/>
                  </a:cubicBezTo>
                  <a:cubicBezTo>
                    <a:pt x="277" y="125"/>
                    <a:pt x="267" y="120"/>
                    <a:pt x="265" y="130"/>
                  </a:cubicBezTo>
                  <a:cubicBezTo>
                    <a:pt x="264" y="118"/>
                    <a:pt x="253" y="135"/>
                    <a:pt x="244" y="126"/>
                  </a:cubicBezTo>
                  <a:cubicBezTo>
                    <a:pt x="245" y="127"/>
                    <a:pt x="246" y="128"/>
                    <a:pt x="246" y="130"/>
                  </a:cubicBezTo>
                  <a:cubicBezTo>
                    <a:pt x="239" y="131"/>
                    <a:pt x="237" y="128"/>
                    <a:pt x="236" y="124"/>
                  </a:cubicBezTo>
                  <a:cubicBezTo>
                    <a:pt x="233" y="125"/>
                    <a:pt x="233" y="130"/>
                    <a:pt x="232" y="134"/>
                  </a:cubicBezTo>
                  <a:cubicBezTo>
                    <a:pt x="254" y="131"/>
                    <a:pt x="269" y="130"/>
                    <a:pt x="289" y="136"/>
                  </a:cubicBezTo>
                  <a:cubicBezTo>
                    <a:pt x="291" y="134"/>
                    <a:pt x="293" y="132"/>
                    <a:pt x="295" y="130"/>
                  </a:cubicBezTo>
                  <a:cubicBezTo>
                    <a:pt x="351" y="132"/>
                    <a:pt x="416" y="131"/>
                    <a:pt x="470" y="136"/>
                  </a:cubicBezTo>
                  <a:cubicBezTo>
                    <a:pt x="465" y="129"/>
                    <a:pt x="457" y="134"/>
                    <a:pt x="446" y="130"/>
                  </a:cubicBezTo>
                  <a:cubicBezTo>
                    <a:pt x="447" y="128"/>
                    <a:pt x="448" y="126"/>
                    <a:pt x="450" y="126"/>
                  </a:cubicBezTo>
                  <a:close/>
                  <a:moveTo>
                    <a:pt x="612" y="128"/>
                  </a:moveTo>
                  <a:cubicBezTo>
                    <a:pt x="614" y="133"/>
                    <a:pt x="624" y="131"/>
                    <a:pt x="632" y="132"/>
                  </a:cubicBezTo>
                  <a:cubicBezTo>
                    <a:pt x="627" y="125"/>
                    <a:pt x="622" y="126"/>
                    <a:pt x="612" y="128"/>
                  </a:cubicBezTo>
                  <a:close/>
                  <a:moveTo>
                    <a:pt x="606" y="126"/>
                  </a:moveTo>
                  <a:cubicBezTo>
                    <a:pt x="598" y="130"/>
                    <a:pt x="589" y="121"/>
                    <a:pt x="588" y="132"/>
                  </a:cubicBezTo>
                  <a:cubicBezTo>
                    <a:pt x="594" y="130"/>
                    <a:pt x="605" y="132"/>
                    <a:pt x="606" y="126"/>
                  </a:cubicBezTo>
                  <a:close/>
                  <a:moveTo>
                    <a:pt x="194" y="128"/>
                  </a:moveTo>
                  <a:cubicBezTo>
                    <a:pt x="191" y="128"/>
                    <a:pt x="186" y="135"/>
                    <a:pt x="184" y="130"/>
                  </a:cubicBezTo>
                  <a:cubicBezTo>
                    <a:pt x="178" y="131"/>
                    <a:pt x="186" y="134"/>
                    <a:pt x="184" y="138"/>
                  </a:cubicBezTo>
                  <a:cubicBezTo>
                    <a:pt x="188" y="130"/>
                    <a:pt x="196" y="139"/>
                    <a:pt x="202" y="134"/>
                  </a:cubicBezTo>
                  <a:cubicBezTo>
                    <a:pt x="201" y="129"/>
                    <a:pt x="193" y="133"/>
                    <a:pt x="194" y="12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bg1"/>
                </a:solidFill>
              </a:endParaRPr>
            </a:p>
          </p:txBody>
        </p:sp>
        <p:sp>
          <p:nvSpPr>
            <p:cNvPr id="86" name="Freeform 1899"/>
            <p:cNvSpPr/>
            <p:nvPr/>
          </p:nvSpPr>
          <p:spPr bwMode="auto">
            <a:xfrm>
              <a:off x="5493389" y="1747284"/>
              <a:ext cx="20638" cy="22225"/>
            </a:xfrm>
            <a:custGeom>
              <a:avLst/>
              <a:gdLst>
                <a:gd name="T0" fmla="*/ 0 w 12"/>
                <a:gd name="T1" fmla="*/ 4 h 13"/>
                <a:gd name="T2" fmla="*/ 8 w 12"/>
                <a:gd name="T3" fmla="*/ 12 h 13"/>
                <a:gd name="T4" fmla="*/ 8 w 12"/>
                <a:gd name="T5" fmla="*/ 0 h 13"/>
                <a:gd name="T6" fmla="*/ 0 w 12"/>
                <a:gd name="T7" fmla="*/ 4 h 13"/>
              </a:gdLst>
              <a:ahLst/>
              <a:cxnLst>
                <a:cxn ang="0">
                  <a:pos x="T0" y="T1"/>
                </a:cxn>
                <a:cxn ang="0">
                  <a:pos x="T2" y="T3"/>
                </a:cxn>
                <a:cxn ang="0">
                  <a:pos x="T4" y="T5"/>
                </a:cxn>
                <a:cxn ang="0">
                  <a:pos x="T6" y="T7"/>
                </a:cxn>
              </a:cxnLst>
              <a:rect l="0" t="0" r="r" b="b"/>
              <a:pathLst>
                <a:path w="12" h="13">
                  <a:moveTo>
                    <a:pt x="0" y="4"/>
                  </a:moveTo>
                  <a:cubicBezTo>
                    <a:pt x="2" y="7"/>
                    <a:pt x="2" y="13"/>
                    <a:pt x="8" y="12"/>
                  </a:cubicBezTo>
                  <a:cubicBezTo>
                    <a:pt x="12" y="8"/>
                    <a:pt x="6" y="7"/>
                    <a:pt x="8" y="0"/>
                  </a:cubicBezTo>
                  <a:cubicBezTo>
                    <a:pt x="5" y="1"/>
                    <a:pt x="3" y="3"/>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bg1"/>
                </a:solidFill>
              </a:endParaRPr>
            </a:p>
          </p:txBody>
        </p:sp>
        <p:sp>
          <p:nvSpPr>
            <p:cNvPr id="87" name="Freeform 1900"/>
            <p:cNvSpPr/>
            <p:nvPr/>
          </p:nvSpPr>
          <p:spPr bwMode="auto">
            <a:xfrm>
              <a:off x="4696464" y="1729821"/>
              <a:ext cx="47625" cy="19050"/>
            </a:xfrm>
            <a:custGeom>
              <a:avLst/>
              <a:gdLst>
                <a:gd name="T0" fmla="*/ 18 w 28"/>
                <a:gd name="T1" fmla="*/ 0 h 11"/>
                <a:gd name="T2" fmla="*/ 2 w 28"/>
                <a:gd name="T3" fmla="*/ 4 h 11"/>
                <a:gd name="T4" fmla="*/ 0 w 28"/>
                <a:gd name="T5" fmla="*/ 8 h 11"/>
                <a:gd name="T6" fmla="*/ 4 w 28"/>
                <a:gd name="T7" fmla="*/ 10 h 11"/>
                <a:gd name="T8" fmla="*/ 14 w 28"/>
                <a:gd name="T9" fmla="*/ 10 h 11"/>
                <a:gd name="T10" fmla="*/ 20 w 28"/>
                <a:gd name="T11" fmla="*/ 8 h 11"/>
                <a:gd name="T12" fmla="*/ 18 w 28"/>
                <a:gd name="T13" fmla="*/ 0 h 11"/>
              </a:gdLst>
              <a:ahLst/>
              <a:cxnLst>
                <a:cxn ang="0">
                  <a:pos x="T0" y="T1"/>
                </a:cxn>
                <a:cxn ang="0">
                  <a:pos x="T2" y="T3"/>
                </a:cxn>
                <a:cxn ang="0">
                  <a:pos x="T4" y="T5"/>
                </a:cxn>
                <a:cxn ang="0">
                  <a:pos x="T6" y="T7"/>
                </a:cxn>
                <a:cxn ang="0">
                  <a:pos x="T8" y="T9"/>
                </a:cxn>
                <a:cxn ang="0">
                  <a:pos x="T10" y="T11"/>
                </a:cxn>
                <a:cxn ang="0">
                  <a:pos x="T12" y="T13"/>
                </a:cxn>
              </a:cxnLst>
              <a:rect l="0" t="0" r="r" b="b"/>
              <a:pathLst>
                <a:path w="28" h="11">
                  <a:moveTo>
                    <a:pt x="18" y="0"/>
                  </a:moveTo>
                  <a:cubicBezTo>
                    <a:pt x="15" y="7"/>
                    <a:pt x="10" y="6"/>
                    <a:pt x="2" y="4"/>
                  </a:cubicBezTo>
                  <a:cubicBezTo>
                    <a:pt x="2" y="6"/>
                    <a:pt x="1" y="7"/>
                    <a:pt x="0" y="8"/>
                  </a:cubicBezTo>
                  <a:cubicBezTo>
                    <a:pt x="0" y="11"/>
                    <a:pt x="3" y="6"/>
                    <a:pt x="4" y="10"/>
                  </a:cubicBezTo>
                  <a:cubicBezTo>
                    <a:pt x="5" y="3"/>
                    <a:pt x="4" y="10"/>
                    <a:pt x="14" y="10"/>
                  </a:cubicBezTo>
                  <a:cubicBezTo>
                    <a:pt x="12" y="5"/>
                    <a:pt x="21" y="0"/>
                    <a:pt x="20" y="8"/>
                  </a:cubicBezTo>
                  <a:cubicBezTo>
                    <a:pt x="28" y="5"/>
                    <a:pt x="20" y="2"/>
                    <a:pt x="1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bg1"/>
                </a:solidFill>
              </a:endParaRPr>
            </a:p>
          </p:txBody>
        </p:sp>
        <p:sp>
          <p:nvSpPr>
            <p:cNvPr id="88" name="Freeform 1901"/>
            <p:cNvSpPr/>
            <p:nvPr/>
          </p:nvSpPr>
          <p:spPr bwMode="auto">
            <a:xfrm>
              <a:off x="5088577" y="1502809"/>
              <a:ext cx="34925" cy="23813"/>
            </a:xfrm>
            <a:custGeom>
              <a:avLst/>
              <a:gdLst>
                <a:gd name="T0" fmla="*/ 21 w 21"/>
                <a:gd name="T1" fmla="*/ 10 h 14"/>
                <a:gd name="T2" fmla="*/ 17 w 21"/>
                <a:gd name="T3" fmla="*/ 8 h 14"/>
                <a:gd name="T4" fmla="*/ 17 w 21"/>
                <a:gd name="T5" fmla="*/ 6 h 14"/>
                <a:gd name="T6" fmla="*/ 3 w 21"/>
                <a:gd name="T7" fmla="*/ 6 h 14"/>
                <a:gd name="T8" fmla="*/ 21 w 21"/>
                <a:gd name="T9" fmla="*/ 10 h 14"/>
              </a:gdLst>
              <a:ahLst/>
              <a:cxnLst>
                <a:cxn ang="0">
                  <a:pos x="T0" y="T1"/>
                </a:cxn>
                <a:cxn ang="0">
                  <a:pos x="T2" y="T3"/>
                </a:cxn>
                <a:cxn ang="0">
                  <a:pos x="T4" y="T5"/>
                </a:cxn>
                <a:cxn ang="0">
                  <a:pos x="T6" y="T7"/>
                </a:cxn>
                <a:cxn ang="0">
                  <a:pos x="T8" y="T9"/>
                </a:cxn>
              </a:cxnLst>
              <a:rect l="0" t="0" r="r" b="b"/>
              <a:pathLst>
                <a:path w="21" h="14">
                  <a:moveTo>
                    <a:pt x="21" y="10"/>
                  </a:moveTo>
                  <a:cubicBezTo>
                    <a:pt x="21" y="5"/>
                    <a:pt x="19" y="8"/>
                    <a:pt x="17" y="8"/>
                  </a:cubicBezTo>
                  <a:cubicBezTo>
                    <a:pt x="15" y="8"/>
                    <a:pt x="16" y="6"/>
                    <a:pt x="17" y="6"/>
                  </a:cubicBezTo>
                  <a:cubicBezTo>
                    <a:pt x="14" y="0"/>
                    <a:pt x="6" y="14"/>
                    <a:pt x="3" y="6"/>
                  </a:cubicBezTo>
                  <a:cubicBezTo>
                    <a:pt x="0" y="14"/>
                    <a:pt x="15" y="7"/>
                    <a:pt x="21"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bg1"/>
                </a:solidFill>
              </a:endParaRPr>
            </a:p>
          </p:txBody>
        </p:sp>
        <p:sp>
          <p:nvSpPr>
            <p:cNvPr id="89" name="Freeform 1902"/>
            <p:cNvSpPr/>
            <p:nvPr/>
          </p:nvSpPr>
          <p:spPr bwMode="auto">
            <a:xfrm>
              <a:off x="5261614" y="1507571"/>
              <a:ext cx="26988" cy="15875"/>
            </a:xfrm>
            <a:custGeom>
              <a:avLst/>
              <a:gdLst>
                <a:gd name="T0" fmla="*/ 15 w 15"/>
                <a:gd name="T1" fmla="*/ 7 h 9"/>
                <a:gd name="T2" fmla="*/ 13 w 15"/>
                <a:gd name="T3" fmla="*/ 7 h 9"/>
                <a:gd name="T4" fmla="*/ 11 w 15"/>
                <a:gd name="T5" fmla="*/ 3 h 9"/>
                <a:gd name="T6" fmla="*/ 7 w 15"/>
                <a:gd name="T7" fmla="*/ 5 h 9"/>
                <a:gd name="T8" fmla="*/ 3 w 15"/>
                <a:gd name="T9" fmla="*/ 9 h 9"/>
                <a:gd name="T10" fmla="*/ 15 w 15"/>
                <a:gd name="T11" fmla="*/ 7 h 9"/>
              </a:gdLst>
              <a:ahLst/>
              <a:cxnLst>
                <a:cxn ang="0">
                  <a:pos x="T0" y="T1"/>
                </a:cxn>
                <a:cxn ang="0">
                  <a:pos x="T2" y="T3"/>
                </a:cxn>
                <a:cxn ang="0">
                  <a:pos x="T4" y="T5"/>
                </a:cxn>
                <a:cxn ang="0">
                  <a:pos x="T6" y="T7"/>
                </a:cxn>
                <a:cxn ang="0">
                  <a:pos x="T8" y="T9"/>
                </a:cxn>
                <a:cxn ang="0">
                  <a:pos x="T10" y="T11"/>
                </a:cxn>
              </a:cxnLst>
              <a:rect l="0" t="0" r="r" b="b"/>
              <a:pathLst>
                <a:path w="15" h="9">
                  <a:moveTo>
                    <a:pt x="15" y="7"/>
                  </a:moveTo>
                  <a:cubicBezTo>
                    <a:pt x="14" y="5"/>
                    <a:pt x="13" y="6"/>
                    <a:pt x="13" y="7"/>
                  </a:cubicBezTo>
                  <a:cubicBezTo>
                    <a:pt x="11" y="7"/>
                    <a:pt x="11" y="5"/>
                    <a:pt x="11" y="3"/>
                  </a:cubicBezTo>
                  <a:cubicBezTo>
                    <a:pt x="10" y="6"/>
                    <a:pt x="2" y="9"/>
                    <a:pt x="7" y="5"/>
                  </a:cubicBezTo>
                  <a:cubicBezTo>
                    <a:pt x="6" y="0"/>
                    <a:pt x="0" y="5"/>
                    <a:pt x="3" y="9"/>
                  </a:cubicBezTo>
                  <a:cubicBezTo>
                    <a:pt x="11" y="8"/>
                    <a:pt x="10" y="9"/>
                    <a:pt x="15"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bg1"/>
                </a:solidFill>
              </a:endParaRPr>
            </a:p>
          </p:txBody>
        </p:sp>
        <p:sp>
          <p:nvSpPr>
            <p:cNvPr id="90" name="Freeform 1903"/>
            <p:cNvSpPr/>
            <p:nvPr/>
          </p:nvSpPr>
          <p:spPr bwMode="auto">
            <a:xfrm>
              <a:off x="5790252" y="1553609"/>
              <a:ext cx="31750" cy="22225"/>
            </a:xfrm>
            <a:custGeom>
              <a:avLst/>
              <a:gdLst>
                <a:gd name="T0" fmla="*/ 14 w 19"/>
                <a:gd name="T1" fmla="*/ 12 h 13"/>
                <a:gd name="T2" fmla="*/ 14 w 19"/>
                <a:gd name="T3" fmla="*/ 0 h 13"/>
                <a:gd name="T4" fmla="*/ 0 w 19"/>
                <a:gd name="T5" fmla="*/ 10 h 13"/>
                <a:gd name="T6" fmla="*/ 14 w 19"/>
                <a:gd name="T7" fmla="*/ 12 h 13"/>
              </a:gdLst>
              <a:ahLst/>
              <a:cxnLst>
                <a:cxn ang="0">
                  <a:pos x="T0" y="T1"/>
                </a:cxn>
                <a:cxn ang="0">
                  <a:pos x="T2" y="T3"/>
                </a:cxn>
                <a:cxn ang="0">
                  <a:pos x="T4" y="T5"/>
                </a:cxn>
                <a:cxn ang="0">
                  <a:pos x="T6" y="T7"/>
                </a:cxn>
              </a:cxnLst>
              <a:rect l="0" t="0" r="r" b="b"/>
              <a:pathLst>
                <a:path w="19" h="13">
                  <a:moveTo>
                    <a:pt x="14" y="12"/>
                  </a:moveTo>
                  <a:cubicBezTo>
                    <a:pt x="19" y="10"/>
                    <a:pt x="11" y="5"/>
                    <a:pt x="14" y="0"/>
                  </a:cubicBezTo>
                  <a:cubicBezTo>
                    <a:pt x="2" y="2"/>
                    <a:pt x="6" y="7"/>
                    <a:pt x="0" y="10"/>
                  </a:cubicBezTo>
                  <a:cubicBezTo>
                    <a:pt x="14" y="13"/>
                    <a:pt x="9" y="5"/>
                    <a:pt x="14"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bg1"/>
                </a:solidFill>
              </a:endParaRPr>
            </a:p>
          </p:txBody>
        </p:sp>
        <p:sp>
          <p:nvSpPr>
            <p:cNvPr id="91" name="Freeform 1904"/>
            <p:cNvSpPr/>
            <p:nvPr/>
          </p:nvSpPr>
          <p:spPr bwMode="auto">
            <a:xfrm>
              <a:off x="4820289" y="1556784"/>
              <a:ext cx="28575" cy="22225"/>
            </a:xfrm>
            <a:custGeom>
              <a:avLst/>
              <a:gdLst>
                <a:gd name="T0" fmla="*/ 0 w 16"/>
                <a:gd name="T1" fmla="*/ 12 h 13"/>
                <a:gd name="T2" fmla="*/ 16 w 16"/>
                <a:gd name="T3" fmla="*/ 12 h 13"/>
                <a:gd name="T4" fmla="*/ 12 w 16"/>
                <a:gd name="T5" fmla="*/ 0 h 13"/>
                <a:gd name="T6" fmla="*/ 10 w 16"/>
                <a:gd name="T7" fmla="*/ 4 h 13"/>
                <a:gd name="T8" fmla="*/ 4 w 16"/>
                <a:gd name="T9" fmla="*/ 4 h 13"/>
                <a:gd name="T10" fmla="*/ 10 w 16"/>
                <a:gd name="T11" fmla="*/ 6 h 13"/>
                <a:gd name="T12" fmla="*/ 0 w 16"/>
                <a:gd name="T13" fmla="*/ 12 h 13"/>
              </a:gdLst>
              <a:ahLst/>
              <a:cxnLst>
                <a:cxn ang="0">
                  <a:pos x="T0" y="T1"/>
                </a:cxn>
                <a:cxn ang="0">
                  <a:pos x="T2" y="T3"/>
                </a:cxn>
                <a:cxn ang="0">
                  <a:pos x="T4" y="T5"/>
                </a:cxn>
                <a:cxn ang="0">
                  <a:pos x="T6" y="T7"/>
                </a:cxn>
                <a:cxn ang="0">
                  <a:pos x="T8" y="T9"/>
                </a:cxn>
                <a:cxn ang="0">
                  <a:pos x="T10" y="T11"/>
                </a:cxn>
                <a:cxn ang="0">
                  <a:pos x="T12" y="T13"/>
                </a:cxn>
              </a:cxnLst>
              <a:rect l="0" t="0" r="r" b="b"/>
              <a:pathLst>
                <a:path w="16" h="13">
                  <a:moveTo>
                    <a:pt x="0" y="12"/>
                  </a:moveTo>
                  <a:cubicBezTo>
                    <a:pt x="2" y="13"/>
                    <a:pt x="9" y="8"/>
                    <a:pt x="16" y="12"/>
                  </a:cubicBezTo>
                  <a:cubicBezTo>
                    <a:pt x="15" y="8"/>
                    <a:pt x="11" y="7"/>
                    <a:pt x="12" y="0"/>
                  </a:cubicBezTo>
                  <a:cubicBezTo>
                    <a:pt x="10" y="0"/>
                    <a:pt x="11" y="2"/>
                    <a:pt x="10" y="4"/>
                  </a:cubicBezTo>
                  <a:cubicBezTo>
                    <a:pt x="8" y="4"/>
                    <a:pt x="6" y="4"/>
                    <a:pt x="4" y="4"/>
                  </a:cubicBezTo>
                  <a:cubicBezTo>
                    <a:pt x="5" y="6"/>
                    <a:pt x="8" y="5"/>
                    <a:pt x="10" y="6"/>
                  </a:cubicBezTo>
                  <a:cubicBezTo>
                    <a:pt x="7" y="13"/>
                    <a:pt x="2" y="5"/>
                    <a:pt x="0"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bg1"/>
                </a:solidFill>
              </a:endParaRPr>
            </a:p>
          </p:txBody>
        </p:sp>
        <p:sp>
          <p:nvSpPr>
            <p:cNvPr id="92" name="Freeform 1905"/>
            <p:cNvSpPr/>
            <p:nvPr/>
          </p:nvSpPr>
          <p:spPr bwMode="auto">
            <a:xfrm>
              <a:off x="4637727" y="1566309"/>
              <a:ext cx="166688" cy="47625"/>
            </a:xfrm>
            <a:custGeom>
              <a:avLst/>
              <a:gdLst>
                <a:gd name="T0" fmla="*/ 40 w 97"/>
                <a:gd name="T1" fmla="*/ 8 h 27"/>
                <a:gd name="T2" fmla="*/ 38 w 97"/>
                <a:gd name="T3" fmla="*/ 4 h 27"/>
                <a:gd name="T4" fmla="*/ 36 w 97"/>
                <a:gd name="T5" fmla="*/ 8 h 27"/>
                <a:gd name="T6" fmla="*/ 32 w 97"/>
                <a:gd name="T7" fmla="*/ 4 h 27"/>
                <a:gd name="T8" fmla="*/ 25 w 97"/>
                <a:gd name="T9" fmla="*/ 4 h 27"/>
                <a:gd name="T10" fmla="*/ 7 w 97"/>
                <a:gd name="T11" fmla="*/ 8 h 27"/>
                <a:gd name="T12" fmla="*/ 1 w 97"/>
                <a:gd name="T13" fmla="*/ 14 h 27"/>
                <a:gd name="T14" fmla="*/ 11 w 97"/>
                <a:gd name="T15" fmla="*/ 20 h 27"/>
                <a:gd name="T16" fmla="*/ 5 w 97"/>
                <a:gd name="T17" fmla="*/ 20 h 27"/>
                <a:gd name="T18" fmla="*/ 11 w 97"/>
                <a:gd name="T19" fmla="*/ 26 h 27"/>
                <a:gd name="T20" fmla="*/ 11 w 97"/>
                <a:gd name="T21" fmla="*/ 16 h 27"/>
                <a:gd name="T22" fmla="*/ 42 w 97"/>
                <a:gd name="T23" fmla="*/ 20 h 27"/>
                <a:gd name="T24" fmla="*/ 44 w 97"/>
                <a:gd name="T25" fmla="*/ 14 h 27"/>
                <a:gd name="T26" fmla="*/ 52 w 97"/>
                <a:gd name="T27" fmla="*/ 18 h 27"/>
                <a:gd name="T28" fmla="*/ 58 w 97"/>
                <a:gd name="T29" fmla="*/ 18 h 27"/>
                <a:gd name="T30" fmla="*/ 56 w 97"/>
                <a:gd name="T31" fmla="*/ 12 h 27"/>
                <a:gd name="T32" fmla="*/ 66 w 97"/>
                <a:gd name="T33" fmla="*/ 10 h 27"/>
                <a:gd name="T34" fmla="*/ 68 w 97"/>
                <a:gd name="T35" fmla="*/ 16 h 27"/>
                <a:gd name="T36" fmla="*/ 82 w 97"/>
                <a:gd name="T37" fmla="*/ 14 h 27"/>
                <a:gd name="T38" fmla="*/ 82 w 97"/>
                <a:gd name="T39" fmla="*/ 4 h 27"/>
                <a:gd name="T40" fmla="*/ 96 w 97"/>
                <a:gd name="T41" fmla="*/ 6 h 27"/>
                <a:gd name="T42" fmla="*/ 90 w 97"/>
                <a:gd name="T43" fmla="*/ 0 h 27"/>
                <a:gd name="T44" fmla="*/ 64 w 97"/>
                <a:gd name="T45" fmla="*/ 0 h 27"/>
                <a:gd name="T46" fmla="*/ 40 w 97"/>
                <a:gd name="T47" fmla="*/ 8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7" h="27">
                  <a:moveTo>
                    <a:pt x="40" y="8"/>
                  </a:moveTo>
                  <a:cubicBezTo>
                    <a:pt x="38" y="8"/>
                    <a:pt x="38" y="5"/>
                    <a:pt x="38" y="4"/>
                  </a:cubicBezTo>
                  <a:cubicBezTo>
                    <a:pt x="36" y="4"/>
                    <a:pt x="36" y="6"/>
                    <a:pt x="36" y="8"/>
                  </a:cubicBezTo>
                  <a:cubicBezTo>
                    <a:pt x="34" y="7"/>
                    <a:pt x="32" y="6"/>
                    <a:pt x="32" y="4"/>
                  </a:cubicBezTo>
                  <a:cubicBezTo>
                    <a:pt x="30" y="5"/>
                    <a:pt x="25" y="12"/>
                    <a:pt x="25" y="4"/>
                  </a:cubicBezTo>
                  <a:cubicBezTo>
                    <a:pt x="22" y="9"/>
                    <a:pt x="18" y="7"/>
                    <a:pt x="7" y="8"/>
                  </a:cubicBezTo>
                  <a:cubicBezTo>
                    <a:pt x="8" y="12"/>
                    <a:pt x="6" y="14"/>
                    <a:pt x="1" y="14"/>
                  </a:cubicBezTo>
                  <a:cubicBezTo>
                    <a:pt x="3" y="17"/>
                    <a:pt x="8" y="18"/>
                    <a:pt x="11" y="20"/>
                  </a:cubicBezTo>
                  <a:cubicBezTo>
                    <a:pt x="10" y="23"/>
                    <a:pt x="8" y="20"/>
                    <a:pt x="5" y="20"/>
                  </a:cubicBezTo>
                  <a:cubicBezTo>
                    <a:pt x="0" y="16"/>
                    <a:pt x="9" y="25"/>
                    <a:pt x="11" y="26"/>
                  </a:cubicBezTo>
                  <a:cubicBezTo>
                    <a:pt x="14" y="23"/>
                    <a:pt x="12" y="22"/>
                    <a:pt x="11" y="16"/>
                  </a:cubicBezTo>
                  <a:cubicBezTo>
                    <a:pt x="21" y="27"/>
                    <a:pt x="35" y="12"/>
                    <a:pt x="42" y="20"/>
                  </a:cubicBezTo>
                  <a:cubicBezTo>
                    <a:pt x="44" y="20"/>
                    <a:pt x="43" y="16"/>
                    <a:pt x="44" y="14"/>
                  </a:cubicBezTo>
                  <a:cubicBezTo>
                    <a:pt x="48" y="13"/>
                    <a:pt x="51" y="14"/>
                    <a:pt x="52" y="18"/>
                  </a:cubicBezTo>
                  <a:cubicBezTo>
                    <a:pt x="53" y="15"/>
                    <a:pt x="53" y="12"/>
                    <a:pt x="58" y="18"/>
                  </a:cubicBezTo>
                  <a:cubicBezTo>
                    <a:pt x="62" y="18"/>
                    <a:pt x="57" y="12"/>
                    <a:pt x="56" y="12"/>
                  </a:cubicBezTo>
                  <a:cubicBezTo>
                    <a:pt x="55" y="7"/>
                    <a:pt x="63" y="11"/>
                    <a:pt x="66" y="10"/>
                  </a:cubicBezTo>
                  <a:cubicBezTo>
                    <a:pt x="68" y="10"/>
                    <a:pt x="68" y="13"/>
                    <a:pt x="68" y="16"/>
                  </a:cubicBezTo>
                  <a:cubicBezTo>
                    <a:pt x="74" y="13"/>
                    <a:pt x="74" y="16"/>
                    <a:pt x="82" y="14"/>
                  </a:cubicBezTo>
                  <a:cubicBezTo>
                    <a:pt x="78" y="6"/>
                    <a:pt x="86" y="9"/>
                    <a:pt x="82" y="4"/>
                  </a:cubicBezTo>
                  <a:cubicBezTo>
                    <a:pt x="89" y="4"/>
                    <a:pt x="89" y="9"/>
                    <a:pt x="96" y="6"/>
                  </a:cubicBezTo>
                  <a:cubicBezTo>
                    <a:pt x="97" y="1"/>
                    <a:pt x="87" y="7"/>
                    <a:pt x="90" y="0"/>
                  </a:cubicBezTo>
                  <a:cubicBezTo>
                    <a:pt x="80" y="0"/>
                    <a:pt x="70" y="7"/>
                    <a:pt x="64" y="0"/>
                  </a:cubicBezTo>
                  <a:cubicBezTo>
                    <a:pt x="63" y="9"/>
                    <a:pt x="42" y="1"/>
                    <a:pt x="40"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bg1"/>
                </a:solidFill>
              </a:endParaRPr>
            </a:p>
          </p:txBody>
        </p:sp>
        <p:sp>
          <p:nvSpPr>
            <p:cNvPr id="93" name="Freeform 1906"/>
            <p:cNvSpPr/>
            <p:nvPr/>
          </p:nvSpPr>
          <p:spPr bwMode="auto">
            <a:xfrm>
              <a:off x="4559939" y="1574246"/>
              <a:ext cx="50800" cy="50800"/>
            </a:xfrm>
            <a:custGeom>
              <a:avLst/>
              <a:gdLst>
                <a:gd name="T0" fmla="*/ 16 w 29"/>
                <a:gd name="T1" fmla="*/ 26 h 30"/>
                <a:gd name="T2" fmla="*/ 16 w 29"/>
                <a:gd name="T3" fmla="*/ 18 h 30"/>
                <a:gd name="T4" fmla="*/ 24 w 29"/>
                <a:gd name="T5" fmla="*/ 20 h 30"/>
                <a:gd name="T6" fmla="*/ 18 w 29"/>
                <a:gd name="T7" fmla="*/ 22 h 30"/>
                <a:gd name="T8" fmla="*/ 18 w 29"/>
                <a:gd name="T9" fmla="*/ 26 h 30"/>
                <a:gd name="T10" fmla="*/ 24 w 29"/>
                <a:gd name="T11" fmla="*/ 16 h 30"/>
                <a:gd name="T12" fmla="*/ 16 w 29"/>
                <a:gd name="T13" fmla="*/ 14 h 30"/>
                <a:gd name="T14" fmla="*/ 20 w 29"/>
                <a:gd name="T15" fmla="*/ 6 h 30"/>
                <a:gd name="T16" fmla="*/ 14 w 29"/>
                <a:gd name="T17" fmla="*/ 8 h 30"/>
                <a:gd name="T18" fmla="*/ 20 w 29"/>
                <a:gd name="T19" fmla="*/ 0 h 30"/>
                <a:gd name="T20" fmla="*/ 8 w 29"/>
                <a:gd name="T21" fmla="*/ 0 h 30"/>
                <a:gd name="T22" fmla="*/ 14 w 29"/>
                <a:gd name="T23" fmla="*/ 16 h 30"/>
                <a:gd name="T24" fmla="*/ 2 w 29"/>
                <a:gd name="T25" fmla="*/ 24 h 30"/>
                <a:gd name="T26" fmla="*/ 16 w 29"/>
                <a:gd name="T27" fmla="*/ 2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30">
                  <a:moveTo>
                    <a:pt x="16" y="26"/>
                  </a:moveTo>
                  <a:cubicBezTo>
                    <a:pt x="16" y="23"/>
                    <a:pt x="16" y="21"/>
                    <a:pt x="16" y="18"/>
                  </a:cubicBezTo>
                  <a:cubicBezTo>
                    <a:pt x="18" y="19"/>
                    <a:pt x="21" y="20"/>
                    <a:pt x="24" y="20"/>
                  </a:cubicBezTo>
                  <a:cubicBezTo>
                    <a:pt x="24" y="22"/>
                    <a:pt x="20" y="22"/>
                    <a:pt x="18" y="22"/>
                  </a:cubicBezTo>
                  <a:cubicBezTo>
                    <a:pt x="19" y="24"/>
                    <a:pt x="20" y="26"/>
                    <a:pt x="18" y="26"/>
                  </a:cubicBezTo>
                  <a:cubicBezTo>
                    <a:pt x="21" y="30"/>
                    <a:pt x="29" y="21"/>
                    <a:pt x="24" y="16"/>
                  </a:cubicBezTo>
                  <a:cubicBezTo>
                    <a:pt x="21" y="19"/>
                    <a:pt x="17" y="19"/>
                    <a:pt x="16" y="14"/>
                  </a:cubicBezTo>
                  <a:cubicBezTo>
                    <a:pt x="13" y="7"/>
                    <a:pt x="22" y="12"/>
                    <a:pt x="20" y="6"/>
                  </a:cubicBezTo>
                  <a:cubicBezTo>
                    <a:pt x="17" y="5"/>
                    <a:pt x="16" y="8"/>
                    <a:pt x="14" y="8"/>
                  </a:cubicBezTo>
                  <a:cubicBezTo>
                    <a:pt x="11" y="0"/>
                    <a:pt x="23" y="7"/>
                    <a:pt x="20" y="0"/>
                  </a:cubicBezTo>
                  <a:cubicBezTo>
                    <a:pt x="16" y="0"/>
                    <a:pt x="12" y="0"/>
                    <a:pt x="8" y="0"/>
                  </a:cubicBezTo>
                  <a:cubicBezTo>
                    <a:pt x="10" y="7"/>
                    <a:pt x="4" y="13"/>
                    <a:pt x="14" y="16"/>
                  </a:cubicBezTo>
                  <a:cubicBezTo>
                    <a:pt x="12" y="21"/>
                    <a:pt x="0" y="16"/>
                    <a:pt x="2" y="24"/>
                  </a:cubicBezTo>
                  <a:cubicBezTo>
                    <a:pt x="10" y="17"/>
                    <a:pt x="12" y="23"/>
                    <a:pt x="16"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bg1"/>
                </a:solidFill>
              </a:endParaRPr>
            </a:p>
          </p:txBody>
        </p:sp>
        <p:sp>
          <p:nvSpPr>
            <p:cNvPr id="94" name="Freeform 1907"/>
            <p:cNvSpPr/>
            <p:nvPr/>
          </p:nvSpPr>
          <p:spPr bwMode="auto">
            <a:xfrm>
              <a:off x="4525014" y="1612346"/>
              <a:ext cx="55563" cy="30163"/>
            </a:xfrm>
            <a:custGeom>
              <a:avLst/>
              <a:gdLst>
                <a:gd name="T0" fmla="*/ 32 w 32"/>
                <a:gd name="T1" fmla="*/ 2 h 18"/>
                <a:gd name="T2" fmla="*/ 16 w 32"/>
                <a:gd name="T3" fmla="*/ 2 h 18"/>
                <a:gd name="T4" fmla="*/ 12 w 32"/>
                <a:gd name="T5" fmla="*/ 12 h 18"/>
                <a:gd name="T6" fmla="*/ 16 w 32"/>
                <a:gd name="T7" fmla="*/ 6 h 18"/>
                <a:gd name="T8" fmla="*/ 4 w 32"/>
                <a:gd name="T9" fmla="*/ 2 h 18"/>
                <a:gd name="T10" fmla="*/ 6 w 32"/>
                <a:gd name="T11" fmla="*/ 18 h 18"/>
                <a:gd name="T12" fmla="*/ 32 w 32"/>
                <a:gd name="T13" fmla="*/ 2 h 18"/>
              </a:gdLst>
              <a:ahLst/>
              <a:cxnLst>
                <a:cxn ang="0">
                  <a:pos x="T0" y="T1"/>
                </a:cxn>
                <a:cxn ang="0">
                  <a:pos x="T2" y="T3"/>
                </a:cxn>
                <a:cxn ang="0">
                  <a:pos x="T4" y="T5"/>
                </a:cxn>
                <a:cxn ang="0">
                  <a:pos x="T6" y="T7"/>
                </a:cxn>
                <a:cxn ang="0">
                  <a:pos x="T8" y="T9"/>
                </a:cxn>
                <a:cxn ang="0">
                  <a:pos x="T10" y="T11"/>
                </a:cxn>
                <a:cxn ang="0">
                  <a:pos x="T12" y="T13"/>
                </a:cxn>
              </a:cxnLst>
              <a:rect l="0" t="0" r="r" b="b"/>
              <a:pathLst>
                <a:path w="32" h="18">
                  <a:moveTo>
                    <a:pt x="32" y="2"/>
                  </a:moveTo>
                  <a:cubicBezTo>
                    <a:pt x="29" y="0"/>
                    <a:pt x="23" y="6"/>
                    <a:pt x="16" y="2"/>
                  </a:cubicBezTo>
                  <a:cubicBezTo>
                    <a:pt x="21" y="7"/>
                    <a:pt x="13" y="7"/>
                    <a:pt x="12" y="12"/>
                  </a:cubicBezTo>
                  <a:cubicBezTo>
                    <a:pt x="8" y="13"/>
                    <a:pt x="12" y="4"/>
                    <a:pt x="16" y="6"/>
                  </a:cubicBezTo>
                  <a:cubicBezTo>
                    <a:pt x="13" y="3"/>
                    <a:pt x="9" y="2"/>
                    <a:pt x="4" y="2"/>
                  </a:cubicBezTo>
                  <a:cubicBezTo>
                    <a:pt x="2" y="7"/>
                    <a:pt x="0" y="15"/>
                    <a:pt x="6" y="18"/>
                  </a:cubicBezTo>
                  <a:cubicBezTo>
                    <a:pt x="16" y="13"/>
                    <a:pt x="17" y="9"/>
                    <a:pt x="32"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bg1"/>
                </a:solidFill>
              </a:endParaRPr>
            </a:p>
          </p:txBody>
        </p:sp>
        <p:sp>
          <p:nvSpPr>
            <p:cNvPr id="95" name="Freeform 1908"/>
            <p:cNvSpPr/>
            <p:nvPr/>
          </p:nvSpPr>
          <p:spPr bwMode="auto">
            <a:xfrm>
              <a:off x="5968052" y="1628221"/>
              <a:ext cx="15875" cy="26988"/>
            </a:xfrm>
            <a:custGeom>
              <a:avLst/>
              <a:gdLst>
                <a:gd name="T0" fmla="*/ 8 w 10"/>
                <a:gd name="T1" fmla="*/ 0 h 15"/>
                <a:gd name="T2" fmla="*/ 8 w 10"/>
                <a:gd name="T3" fmla="*/ 2 h 15"/>
                <a:gd name="T4" fmla="*/ 0 w 10"/>
                <a:gd name="T5" fmla="*/ 12 h 15"/>
                <a:gd name="T6" fmla="*/ 8 w 10"/>
                <a:gd name="T7" fmla="*/ 0 h 15"/>
              </a:gdLst>
              <a:ahLst/>
              <a:cxnLst>
                <a:cxn ang="0">
                  <a:pos x="T0" y="T1"/>
                </a:cxn>
                <a:cxn ang="0">
                  <a:pos x="T2" y="T3"/>
                </a:cxn>
                <a:cxn ang="0">
                  <a:pos x="T4" y="T5"/>
                </a:cxn>
                <a:cxn ang="0">
                  <a:pos x="T6" y="T7"/>
                </a:cxn>
              </a:cxnLst>
              <a:rect l="0" t="0" r="r" b="b"/>
              <a:pathLst>
                <a:path w="10" h="15">
                  <a:moveTo>
                    <a:pt x="8" y="0"/>
                  </a:moveTo>
                  <a:cubicBezTo>
                    <a:pt x="5" y="0"/>
                    <a:pt x="7" y="2"/>
                    <a:pt x="8" y="2"/>
                  </a:cubicBezTo>
                  <a:cubicBezTo>
                    <a:pt x="5" y="6"/>
                    <a:pt x="2" y="9"/>
                    <a:pt x="0" y="12"/>
                  </a:cubicBezTo>
                  <a:cubicBezTo>
                    <a:pt x="6" y="15"/>
                    <a:pt x="10" y="4"/>
                    <a:pt x="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bg1"/>
                </a:solidFill>
              </a:endParaRPr>
            </a:p>
          </p:txBody>
        </p:sp>
        <p:sp>
          <p:nvSpPr>
            <p:cNvPr id="96" name="Freeform 1909"/>
            <p:cNvSpPr/>
            <p:nvPr/>
          </p:nvSpPr>
          <p:spPr bwMode="auto">
            <a:xfrm>
              <a:off x="4594864" y="1645684"/>
              <a:ext cx="22225" cy="20638"/>
            </a:xfrm>
            <a:custGeom>
              <a:avLst/>
              <a:gdLst>
                <a:gd name="T0" fmla="*/ 12 w 13"/>
                <a:gd name="T1" fmla="*/ 0 h 12"/>
                <a:gd name="T2" fmla="*/ 2 w 13"/>
                <a:gd name="T3" fmla="*/ 12 h 12"/>
                <a:gd name="T4" fmla="*/ 12 w 13"/>
                <a:gd name="T5" fmla="*/ 12 h 12"/>
                <a:gd name="T6" fmla="*/ 8 w 13"/>
                <a:gd name="T7" fmla="*/ 6 h 12"/>
                <a:gd name="T8" fmla="*/ 12 w 13"/>
                <a:gd name="T9" fmla="*/ 0 h 12"/>
              </a:gdLst>
              <a:ahLst/>
              <a:cxnLst>
                <a:cxn ang="0">
                  <a:pos x="T0" y="T1"/>
                </a:cxn>
                <a:cxn ang="0">
                  <a:pos x="T2" y="T3"/>
                </a:cxn>
                <a:cxn ang="0">
                  <a:pos x="T4" y="T5"/>
                </a:cxn>
                <a:cxn ang="0">
                  <a:pos x="T6" y="T7"/>
                </a:cxn>
                <a:cxn ang="0">
                  <a:pos x="T8" y="T9"/>
                </a:cxn>
              </a:cxnLst>
              <a:rect l="0" t="0" r="r" b="b"/>
              <a:pathLst>
                <a:path w="13" h="12">
                  <a:moveTo>
                    <a:pt x="12" y="0"/>
                  </a:moveTo>
                  <a:cubicBezTo>
                    <a:pt x="9" y="4"/>
                    <a:pt x="0" y="3"/>
                    <a:pt x="2" y="12"/>
                  </a:cubicBezTo>
                  <a:cubicBezTo>
                    <a:pt x="5" y="12"/>
                    <a:pt x="9" y="12"/>
                    <a:pt x="12" y="12"/>
                  </a:cubicBezTo>
                  <a:cubicBezTo>
                    <a:pt x="12" y="9"/>
                    <a:pt x="11" y="7"/>
                    <a:pt x="8" y="6"/>
                  </a:cubicBezTo>
                  <a:cubicBezTo>
                    <a:pt x="9" y="4"/>
                    <a:pt x="13" y="4"/>
                    <a:pt x="1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bg1"/>
                </a:solidFill>
              </a:endParaRPr>
            </a:p>
          </p:txBody>
        </p:sp>
        <p:sp>
          <p:nvSpPr>
            <p:cNvPr id="97" name="Freeform 1910"/>
            <p:cNvSpPr/>
            <p:nvPr/>
          </p:nvSpPr>
          <p:spPr bwMode="auto">
            <a:xfrm>
              <a:off x="5834702" y="1653621"/>
              <a:ext cx="47625" cy="23813"/>
            </a:xfrm>
            <a:custGeom>
              <a:avLst/>
              <a:gdLst>
                <a:gd name="T0" fmla="*/ 10 w 28"/>
                <a:gd name="T1" fmla="*/ 2 h 14"/>
                <a:gd name="T2" fmla="*/ 0 w 28"/>
                <a:gd name="T3" fmla="*/ 6 h 14"/>
                <a:gd name="T4" fmla="*/ 0 w 28"/>
                <a:gd name="T5" fmla="*/ 14 h 14"/>
                <a:gd name="T6" fmla="*/ 2 w 28"/>
                <a:gd name="T7" fmla="*/ 10 h 14"/>
                <a:gd name="T8" fmla="*/ 4 w 28"/>
                <a:gd name="T9" fmla="*/ 14 h 14"/>
                <a:gd name="T10" fmla="*/ 26 w 28"/>
                <a:gd name="T11" fmla="*/ 10 h 14"/>
                <a:gd name="T12" fmla="*/ 22 w 28"/>
                <a:gd name="T13" fmla="*/ 2 h 14"/>
                <a:gd name="T14" fmla="*/ 10 w 28"/>
                <a:gd name="T15" fmla="*/ 2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14">
                  <a:moveTo>
                    <a:pt x="10" y="2"/>
                  </a:moveTo>
                  <a:cubicBezTo>
                    <a:pt x="8" y="0"/>
                    <a:pt x="11" y="8"/>
                    <a:pt x="0" y="6"/>
                  </a:cubicBezTo>
                  <a:cubicBezTo>
                    <a:pt x="0" y="9"/>
                    <a:pt x="0" y="12"/>
                    <a:pt x="0" y="14"/>
                  </a:cubicBezTo>
                  <a:cubicBezTo>
                    <a:pt x="2" y="14"/>
                    <a:pt x="2" y="12"/>
                    <a:pt x="2" y="10"/>
                  </a:cubicBezTo>
                  <a:cubicBezTo>
                    <a:pt x="4" y="10"/>
                    <a:pt x="4" y="13"/>
                    <a:pt x="4" y="14"/>
                  </a:cubicBezTo>
                  <a:cubicBezTo>
                    <a:pt x="10" y="12"/>
                    <a:pt x="17" y="10"/>
                    <a:pt x="26" y="10"/>
                  </a:cubicBezTo>
                  <a:cubicBezTo>
                    <a:pt x="28" y="5"/>
                    <a:pt x="22" y="6"/>
                    <a:pt x="22" y="2"/>
                  </a:cubicBezTo>
                  <a:cubicBezTo>
                    <a:pt x="17" y="6"/>
                    <a:pt x="14" y="7"/>
                    <a:pt x="1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bg1"/>
                </a:solidFill>
              </a:endParaRPr>
            </a:p>
          </p:txBody>
        </p:sp>
        <p:sp>
          <p:nvSpPr>
            <p:cNvPr id="98" name="Freeform 1911"/>
            <p:cNvSpPr/>
            <p:nvPr/>
          </p:nvSpPr>
          <p:spPr bwMode="auto">
            <a:xfrm>
              <a:off x="4561527" y="1656796"/>
              <a:ext cx="23813" cy="17463"/>
            </a:xfrm>
            <a:custGeom>
              <a:avLst/>
              <a:gdLst>
                <a:gd name="T0" fmla="*/ 9 w 14"/>
                <a:gd name="T1" fmla="*/ 4 h 10"/>
                <a:gd name="T2" fmla="*/ 3 w 14"/>
                <a:gd name="T3" fmla="*/ 10 h 10"/>
                <a:gd name="T4" fmla="*/ 11 w 14"/>
                <a:gd name="T5" fmla="*/ 10 h 10"/>
                <a:gd name="T6" fmla="*/ 9 w 14"/>
                <a:gd name="T7" fmla="*/ 4 h 10"/>
              </a:gdLst>
              <a:ahLst/>
              <a:cxnLst>
                <a:cxn ang="0">
                  <a:pos x="T0" y="T1"/>
                </a:cxn>
                <a:cxn ang="0">
                  <a:pos x="T2" y="T3"/>
                </a:cxn>
                <a:cxn ang="0">
                  <a:pos x="T4" y="T5"/>
                </a:cxn>
                <a:cxn ang="0">
                  <a:pos x="T6" y="T7"/>
                </a:cxn>
              </a:cxnLst>
              <a:rect l="0" t="0" r="r" b="b"/>
              <a:pathLst>
                <a:path w="14" h="10">
                  <a:moveTo>
                    <a:pt x="9" y="4"/>
                  </a:moveTo>
                  <a:cubicBezTo>
                    <a:pt x="9" y="0"/>
                    <a:pt x="0" y="5"/>
                    <a:pt x="3" y="10"/>
                  </a:cubicBezTo>
                  <a:cubicBezTo>
                    <a:pt x="6" y="10"/>
                    <a:pt x="8" y="10"/>
                    <a:pt x="11" y="10"/>
                  </a:cubicBezTo>
                  <a:cubicBezTo>
                    <a:pt x="14" y="5"/>
                    <a:pt x="2" y="6"/>
                    <a:pt x="9"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bg1"/>
                </a:solidFill>
              </a:endParaRPr>
            </a:p>
          </p:txBody>
        </p:sp>
        <p:sp>
          <p:nvSpPr>
            <p:cNvPr id="99" name="Freeform 1912"/>
            <p:cNvSpPr/>
            <p:nvPr/>
          </p:nvSpPr>
          <p:spPr bwMode="auto">
            <a:xfrm>
              <a:off x="5893439" y="1685371"/>
              <a:ext cx="28575" cy="28575"/>
            </a:xfrm>
            <a:custGeom>
              <a:avLst/>
              <a:gdLst>
                <a:gd name="T0" fmla="*/ 6 w 17"/>
                <a:gd name="T1" fmla="*/ 16 h 16"/>
                <a:gd name="T2" fmla="*/ 14 w 17"/>
                <a:gd name="T3" fmla="*/ 1 h 16"/>
                <a:gd name="T4" fmla="*/ 4 w 17"/>
                <a:gd name="T5" fmla="*/ 3 h 16"/>
                <a:gd name="T6" fmla="*/ 6 w 17"/>
                <a:gd name="T7" fmla="*/ 16 h 16"/>
              </a:gdLst>
              <a:ahLst/>
              <a:cxnLst>
                <a:cxn ang="0">
                  <a:pos x="T0" y="T1"/>
                </a:cxn>
                <a:cxn ang="0">
                  <a:pos x="T2" y="T3"/>
                </a:cxn>
                <a:cxn ang="0">
                  <a:pos x="T4" y="T5"/>
                </a:cxn>
                <a:cxn ang="0">
                  <a:pos x="T6" y="T7"/>
                </a:cxn>
              </a:cxnLst>
              <a:rect l="0" t="0" r="r" b="b"/>
              <a:pathLst>
                <a:path w="17" h="16">
                  <a:moveTo>
                    <a:pt x="6" y="16"/>
                  </a:moveTo>
                  <a:cubicBezTo>
                    <a:pt x="9" y="11"/>
                    <a:pt x="17" y="11"/>
                    <a:pt x="14" y="1"/>
                  </a:cubicBezTo>
                  <a:cubicBezTo>
                    <a:pt x="10" y="0"/>
                    <a:pt x="6" y="8"/>
                    <a:pt x="4" y="3"/>
                  </a:cubicBezTo>
                  <a:cubicBezTo>
                    <a:pt x="0" y="7"/>
                    <a:pt x="13" y="8"/>
                    <a:pt x="6"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bg1"/>
                </a:solidFill>
              </a:endParaRPr>
            </a:p>
          </p:txBody>
        </p:sp>
        <p:sp>
          <p:nvSpPr>
            <p:cNvPr id="100" name="Freeform 1913"/>
            <p:cNvSpPr/>
            <p:nvPr/>
          </p:nvSpPr>
          <p:spPr bwMode="auto">
            <a:xfrm>
              <a:off x="4942527" y="1713946"/>
              <a:ext cx="41275" cy="26988"/>
            </a:xfrm>
            <a:custGeom>
              <a:avLst/>
              <a:gdLst>
                <a:gd name="T0" fmla="*/ 4 w 24"/>
                <a:gd name="T1" fmla="*/ 10 h 16"/>
                <a:gd name="T2" fmla="*/ 24 w 24"/>
                <a:gd name="T3" fmla="*/ 12 h 16"/>
                <a:gd name="T4" fmla="*/ 18 w 24"/>
                <a:gd name="T5" fmla="*/ 6 h 16"/>
                <a:gd name="T6" fmla="*/ 18 w 24"/>
                <a:gd name="T7" fmla="*/ 0 h 16"/>
                <a:gd name="T8" fmla="*/ 14 w 24"/>
                <a:gd name="T9" fmla="*/ 0 h 16"/>
                <a:gd name="T10" fmla="*/ 14 w 24"/>
                <a:gd name="T11" fmla="*/ 8 h 16"/>
                <a:gd name="T12" fmla="*/ 0 w 24"/>
                <a:gd name="T13" fmla="*/ 10 h 16"/>
                <a:gd name="T14" fmla="*/ 4 w 24"/>
                <a:gd name="T15" fmla="*/ 10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16">
                  <a:moveTo>
                    <a:pt x="4" y="10"/>
                  </a:moveTo>
                  <a:cubicBezTo>
                    <a:pt x="9" y="16"/>
                    <a:pt x="14" y="8"/>
                    <a:pt x="24" y="12"/>
                  </a:cubicBezTo>
                  <a:cubicBezTo>
                    <a:pt x="22" y="10"/>
                    <a:pt x="13" y="1"/>
                    <a:pt x="18" y="6"/>
                  </a:cubicBezTo>
                  <a:cubicBezTo>
                    <a:pt x="22" y="4"/>
                    <a:pt x="18" y="2"/>
                    <a:pt x="18" y="0"/>
                  </a:cubicBezTo>
                  <a:cubicBezTo>
                    <a:pt x="17" y="0"/>
                    <a:pt x="15" y="0"/>
                    <a:pt x="14" y="0"/>
                  </a:cubicBezTo>
                  <a:cubicBezTo>
                    <a:pt x="14" y="2"/>
                    <a:pt x="14" y="5"/>
                    <a:pt x="14" y="8"/>
                  </a:cubicBezTo>
                  <a:cubicBezTo>
                    <a:pt x="8" y="6"/>
                    <a:pt x="5" y="9"/>
                    <a:pt x="0" y="10"/>
                  </a:cubicBezTo>
                  <a:cubicBezTo>
                    <a:pt x="0" y="13"/>
                    <a:pt x="5" y="16"/>
                    <a:pt x="4"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bg1"/>
                </a:solidFill>
              </a:endParaRPr>
            </a:p>
          </p:txBody>
        </p:sp>
        <p:sp>
          <p:nvSpPr>
            <p:cNvPr id="101" name="Freeform 1914"/>
            <p:cNvSpPr/>
            <p:nvPr/>
          </p:nvSpPr>
          <p:spPr bwMode="auto">
            <a:xfrm>
              <a:off x="4988564" y="1706009"/>
              <a:ext cx="409575" cy="31750"/>
            </a:xfrm>
            <a:custGeom>
              <a:avLst/>
              <a:gdLst>
                <a:gd name="T0" fmla="*/ 218 w 238"/>
                <a:gd name="T1" fmla="*/ 8 h 18"/>
                <a:gd name="T2" fmla="*/ 216 w 238"/>
                <a:gd name="T3" fmla="*/ 8 h 18"/>
                <a:gd name="T4" fmla="*/ 194 w 238"/>
                <a:gd name="T5" fmla="*/ 10 h 18"/>
                <a:gd name="T6" fmla="*/ 127 w 238"/>
                <a:gd name="T7" fmla="*/ 8 h 18"/>
                <a:gd name="T8" fmla="*/ 51 w 238"/>
                <a:gd name="T9" fmla="*/ 12 h 18"/>
                <a:gd name="T10" fmla="*/ 33 w 238"/>
                <a:gd name="T11" fmla="*/ 12 h 18"/>
                <a:gd name="T12" fmla="*/ 12 w 238"/>
                <a:gd name="T13" fmla="*/ 8 h 18"/>
                <a:gd name="T14" fmla="*/ 14 w 238"/>
                <a:gd name="T15" fmla="*/ 12 h 18"/>
                <a:gd name="T16" fmla="*/ 4 w 238"/>
                <a:gd name="T17" fmla="*/ 6 h 18"/>
                <a:gd name="T18" fmla="*/ 0 w 238"/>
                <a:gd name="T19" fmla="*/ 16 h 18"/>
                <a:gd name="T20" fmla="*/ 57 w 238"/>
                <a:gd name="T21" fmla="*/ 18 h 18"/>
                <a:gd name="T22" fmla="*/ 63 w 238"/>
                <a:gd name="T23" fmla="*/ 12 h 18"/>
                <a:gd name="T24" fmla="*/ 238 w 238"/>
                <a:gd name="T25" fmla="*/ 18 h 18"/>
                <a:gd name="T26" fmla="*/ 214 w 238"/>
                <a:gd name="T27" fmla="*/ 12 h 18"/>
                <a:gd name="T28" fmla="*/ 218 w 238"/>
                <a:gd name="T29" fmla="*/ 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8" h="18">
                  <a:moveTo>
                    <a:pt x="218" y="8"/>
                  </a:moveTo>
                  <a:cubicBezTo>
                    <a:pt x="218" y="5"/>
                    <a:pt x="216" y="6"/>
                    <a:pt x="216" y="8"/>
                  </a:cubicBezTo>
                  <a:cubicBezTo>
                    <a:pt x="211" y="11"/>
                    <a:pt x="201" y="0"/>
                    <a:pt x="194" y="10"/>
                  </a:cubicBezTo>
                  <a:cubicBezTo>
                    <a:pt x="175" y="3"/>
                    <a:pt x="150" y="7"/>
                    <a:pt x="127" y="8"/>
                  </a:cubicBezTo>
                  <a:cubicBezTo>
                    <a:pt x="97" y="8"/>
                    <a:pt x="68" y="3"/>
                    <a:pt x="51" y="12"/>
                  </a:cubicBezTo>
                  <a:cubicBezTo>
                    <a:pt x="45" y="7"/>
                    <a:pt x="35" y="2"/>
                    <a:pt x="33" y="12"/>
                  </a:cubicBezTo>
                  <a:cubicBezTo>
                    <a:pt x="32" y="0"/>
                    <a:pt x="21" y="17"/>
                    <a:pt x="12" y="8"/>
                  </a:cubicBezTo>
                  <a:cubicBezTo>
                    <a:pt x="13" y="9"/>
                    <a:pt x="14" y="10"/>
                    <a:pt x="14" y="12"/>
                  </a:cubicBezTo>
                  <a:cubicBezTo>
                    <a:pt x="7" y="13"/>
                    <a:pt x="5" y="10"/>
                    <a:pt x="4" y="6"/>
                  </a:cubicBezTo>
                  <a:cubicBezTo>
                    <a:pt x="1" y="7"/>
                    <a:pt x="1" y="12"/>
                    <a:pt x="0" y="16"/>
                  </a:cubicBezTo>
                  <a:cubicBezTo>
                    <a:pt x="22" y="13"/>
                    <a:pt x="37" y="12"/>
                    <a:pt x="57" y="18"/>
                  </a:cubicBezTo>
                  <a:cubicBezTo>
                    <a:pt x="59" y="16"/>
                    <a:pt x="61" y="14"/>
                    <a:pt x="63" y="12"/>
                  </a:cubicBezTo>
                  <a:cubicBezTo>
                    <a:pt x="119" y="14"/>
                    <a:pt x="184" y="13"/>
                    <a:pt x="238" y="18"/>
                  </a:cubicBezTo>
                  <a:cubicBezTo>
                    <a:pt x="233" y="11"/>
                    <a:pt x="225" y="16"/>
                    <a:pt x="214" y="12"/>
                  </a:cubicBezTo>
                  <a:cubicBezTo>
                    <a:pt x="215" y="10"/>
                    <a:pt x="216" y="8"/>
                    <a:pt x="218"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bg1"/>
                </a:solidFill>
              </a:endParaRPr>
            </a:p>
          </p:txBody>
        </p:sp>
        <p:sp>
          <p:nvSpPr>
            <p:cNvPr id="102" name="Freeform 1915"/>
            <p:cNvSpPr/>
            <p:nvPr/>
          </p:nvSpPr>
          <p:spPr bwMode="auto">
            <a:xfrm>
              <a:off x="4666302" y="1752046"/>
              <a:ext cx="38100" cy="44450"/>
            </a:xfrm>
            <a:custGeom>
              <a:avLst/>
              <a:gdLst>
                <a:gd name="T0" fmla="*/ 10 w 22"/>
                <a:gd name="T1" fmla="*/ 7 h 25"/>
                <a:gd name="T2" fmla="*/ 6 w 22"/>
                <a:gd name="T3" fmla="*/ 9 h 25"/>
                <a:gd name="T4" fmla="*/ 4 w 22"/>
                <a:gd name="T5" fmla="*/ 7 h 25"/>
                <a:gd name="T6" fmla="*/ 6 w 22"/>
                <a:gd name="T7" fmla="*/ 25 h 25"/>
                <a:gd name="T8" fmla="*/ 10 w 22"/>
                <a:gd name="T9" fmla="*/ 25 h 25"/>
                <a:gd name="T10" fmla="*/ 10 w 22"/>
                <a:gd name="T11" fmla="*/ 23 h 25"/>
                <a:gd name="T12" fmla="*/ 21 w 22"/>
                <a:gd name="T13" fmla="*/ 9 h 25"/>
                <a:gd name="T14" fmla="*/ 13 w 22"/>
                <a:gd name="T15" fmla="*/ 7 h 25"/>
                <a:gd name="T16" fmla="*/ 10 w 22"/>
                <a:gd name="T17" fmla="*/ 7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 h="25">
                  <a:moveTo>
                    <a:pt x="10" y="7"/>
                  </a:moveTo>
                  <a:cubicBezTo>
                    <a:pt x="9" y="3"/>
                    <a:pt x="6" y="6"/>
                    <a:pt x="6" y="9"/>
                  </a:cubicBezTo>
                  <a:cubicBezTo>
                    <a:pt x="5" y="9"/>
                    <a:pt x="5" y="8"/>
                    <a:pt x="4" y="7"/>
                  </a:cubicBezTo>
                  <a:cubicBezTo>
                    <a:pt x="0" y="11"/>
                    <a:pt x="13" y="17"/>
                    <a:pt x="6" y="25"/>
                  </a:cubicBezTo>
                  <a:cubicBezTo>
                    <a:pt x="8" y="24"/>
                    <a:pt x="10" y="23"/>
                    <a:pt x="10" y="25"/>
                  </a:cubicBezTo>
                  <a:cubicBezTo>
                    <a:pt x="13" y="25"/>
                    <a:pt x="12" y="23"/>
                    <a:pt x="10" y="23"/>
                  </a:cubicBezTo>
                  <a:cubicBezTo>
                    <a:pt x="22" y="17"/>
                    <a:pt x="10" y="13"/>
                    <a:pt x="21" y="9"/>
                  </a:cubicBezTo>
                  <a:cubicBezTo>
                    <a:pt x="18" y="0"/>
                    <a:pt x="12" y="18"/>
                    <a:pt x="13" y="7"/>
                  </a:cubicBezTo>
                  <a:cubicBezTo>
                    <a:pt x="10" y="9"/>
                    <a:pt x="7" y="8"/>
                    <a:pt x="10"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bg1"/>
                </a:solidFill>
              </a:endParaRPr>
            </a:p>
          </p:txBody>
        </p:sp>
        <p:sp>
          <p:nvSpPr>
            <p:cNvPr id="103" name="Freeform 1916"/>
            <p:cNvSpPr/>
            <p:nvPr/>
          </p:nvSpPr>
          <p:spPr bwMode="auto">
            <a:xfrm>
              <a:off x="5758502" y="1782209"/>
              <a:ext cx="31750" cy="19050"/>
            </a:xfrm>
            <a:custGeom>
              <a:avLst/>
              <a:gdLst>
                <a:gd name="T0" fmla="*/ 0 w 18"/>
                <a:gd name="T1" fmla="*/ 8 h 11"/>
                <a:gd name="T2" fmla="*/ 18 w 18"/>
                <a:gd name="T3" fmla="*/ 2 h 11"/>
                <a:gd name="T4" fmla="*/ 0 w 18"/>
                <a:gd name="T5" fmla="*/ 8 h 11"/>
              </a:gdLst>
              <a:ahLst/>
              <a:cxnLst>
                <a:cxn ang="0">
                  <a:pos x="T0" y="T1"/>
                </a:cxn>
                <a:cxn ang="0">
                  <a:pos x="T2" y="T3"/>
                </a:cxn>
                <a:cxn ang="0">
                  <a:pos x="T4" y="T5"/>
                </a:cxn>
              </a:cxnLst>
              <a:rect l="0" t="0" r="r" b="b"/>
              <a:pathLst>
                <a:path w="18" h="11">
                  <a:moveTo>
                    <a:pt x="0" y="8"/>
                  </a:moveTo>
                  <a:cubicBezTo>
                    <a:pt x="4" y="4"/>
                    <a:pt x="15" y="11"/>
                    <a:pt x="18" y="2"/>
                  </a:cubicBezTo>
                  <a:cubicBezTo>
                    <a:pt x="11" y="6"/>
                    <a:pt x="4" y="0"/>
                    <a:pt x="0"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bg1"/>
                </a:solidFill>
              </a:endParaRPr>
            </a:p>
          </p:txBody>
        </p:sp>
      </p:grpSp>
      <p:pic>
        <p:nvPicPr>
          <p:cNvPr id="18" name="图片 17" descr="图片2"/>
          <p:cNvPicPr>
            <a:picLocks noChangeAspect="1"/>
          </p:cNvPicPr>
          <p:nvPr/>
        </p:nvPicPr>
        <p:blipFill>
          <a:blip r:embed="rId3" cstate="print"/>
          <a:stretch>
            <a:fillRect/>
          </a:stretch>
        </p:blipFill>
        <p:spPr>
          <a:xfrm>
            <a:off x="91440" y="10795"/>
            <a:ext cx="2269490" cy="2359660"/>
          </a:xfrm>
          <a:prstGeom prst="rect">
            <a:avLst/>
          </a:prstGeom>
        </p:spPr>
      </p:pic>
      <p:pic>
        <p:nvPicPr>
          <p:cNvPr id="17" name="图片 16" descr="白色LOGO"/>
          <p:cNvPicPr>
            <a:picLocks noChangeAspect="1"/>
          </p:cNvPicPr>
          <p:nvPr/>
        </p:nvPicPr>
        <p:blipFill>
          <a:blip r:embed="rId4" cstate="print"/>
          <a:stretch>
            <a:fillRect/>
          </a:stretch>
        </p:blipFill>
        <p:spPr>
          <a:xfrm>
            <a:off x="10005695" y="325120"/>
            <a:ext cx="1691005" cy="38608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250" advTm="3000">
        <p:fade/>
      </p:transition>
    </mc:Choice>
    <mc:Fallback xmlns="">
      <p:transition advTm="3000">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图片1"/>
          <p:cNvPicPr>
            <a:picLocks noChangeAspect="1"/>
          </p:cNvPicPr>
          <p:nvPr/>
        </p:nvPicPr>
        <p:blipFill>
          <a:blip r:embed="rId3" cstate="print"/>
          <a:stretch>
            <a:fillRect/>
          </a:stretch>
        </p:blipFill>
        <p:spPr>
          <a:xfrm>
            <a:off x="0" y="1270"/>
            <a:ext cx="12193270" cy="6854825"/>
          </a:xfrm>
          <a:prstGeom prst="rect">
            <a:avLst/>
          </a:prstGeom>
        </p:spPr>
      </p:pic>
      <p:pic>
        <p:nvPicPr>
          <p:cNvPr id="18" name="图片 17" descr="图片2"/>
          <p:cNvPicPr>
            <a:picLocks noChangeAspect="1"/>
          </p:cNvPicPr>
          <p:nvPr/>
        </p:nvPicPr>
        <p:blipFill>
          <a:blip r:embed="rId4" cstate="print"/>
          <a:stretch>
            <a:fillRect/>
          </a:stretch>
        </p:blipFill>
        <p:spPr>
          <a:xfrm>
            <a:off x="91440" y="10795"/>
            <a:ext cx="2269490" cy="2359660"/>
          </a:xfrm>
          <a:prstGeom prst="rect">
            <a:avLst/>
          </a:prstGeom>
        </p:spPr>
      </p:pic>
      <p:sp>
        <p:nvSpPr>
          <p:cNvPr id="28" name="Parallelogram 27"/>
          <p:cNvSpPr/>
          <p:nvPr/>
        </p:nvSpPr>
        <p:spPr>
          <a:xfrm flipH="1">
            <a:off x="1026160" y="2070100"/>
            <a:ext cx="1627505" cy="589280"/>
          </a:xfrm>
          <a:prstGeom prst="parallelogram">
            <a:avLst>
              <a:gd name="adj" fmla="val 69357"/>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en-US" strike="noStrike" noProof="1"/>
          </a:p>
        </p:txBody>
      </p:sp>
      <p:sp>
        <p:nvSpPr>
          <p:cNvPr id="30" name="Parallelogram 29"/>
          <p:cNvSpPr/>
          <p:nvPr/>
        </p:nvSpPr>
        <p:spPr>
          <a:xfrm flipH="1">
            <a:off x="3844925" y="2070100"/>
            <a:ext cx="1627505" cy="589280"/>
          </a:xfrm>
          <a:prstGeom prst="parallelogram">
            <a:avLst>
              <a:gd name="adj" fmla="val 66188"/>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en-US" strike="noStrike" noProof="1"/>
          </a:p>
        </p:txBody>
      </p:sp>
      <p:sp>
        <p:nvSpPr>
          <p:cNvPr id="31" name="Parallelogram 30"/>
          <p:cNvSpPr/>
          <p:nvPr/>
        </p:nvSpPr>
        <p:spPr>
          <a:xfrm flipH="1">
            <a:off x="7285990" y="1986280"/>
            <a:ext cx="1627505" cy="589280"/>
          </a:xfrm>
          <a:prstGeom prst="parallelogram">
            <a:avLst>
              <a:gd name="adj" fmla="val 69357"/>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en-US" strike="noStrike" noProof="1"/>
          </a:p>
        </p:txBody>
      </p:sp>
      <p:sp>
        <p:nvSpPr>
          <p:cNvPr id="9230" name="Rectangle 44"/>
          <p:cNvSpPr/>
          <p:nvPr/>
        </p:nvSpPr>
        <p:spPr>
          <a:xfrm>
            <a:off x="1592580" y="3188335"/>
            <a:ext cx="1420495" cy="460375"/>
          </a:xfrm>
          <a:prstGeom prst="rect">
            <a:avLst/>
          </a:prstGeom>
          <a:noFill/>
          <a:ln w="9525">
            <a:noFill/>
          </a:ln>
        </p:spPr>
        <p:txBody>
          <a:bodyPr wrap="square" anchor="t">
            <a:spAutoFit/>
          </a:bodyPr>
          <a:lstStyle/>
          <a:p>
            <a:pPr algn="ctr"/>
            <a:r>
              <a:rPr lang="zh-CN" altLang="en-US" sz="12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黑体" panose="02010609060101010101" charset="-122"/>
              </a:rPr>
              <a:t>•</a:t>
            </a:r>
            <a:r>
              <a:rPr lang="zh-CN" altLang="en-US" sz="12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采用全自动机械手臂压铸机</a:t>
            </a:r>
          </a:p>
        </p:txBody>
      </p:sp>
      <p:sp>
        <p:nvSpPr>
          <p:cNvPr id="9231" name="Rectangle 69"/>
          <p:cNvSpPr/>
          <p:nvPr/>
        </p:nvSpPr>
        <p:spPr>
          <a:xfrm>
            <a:off x="4120515" y="2818765"/>
            <a:ext cx="1968500" cy="829945"/>
          </a:xfrm>
          <a:prstGeom prst="rect">
            <a:avLst/>
          </a:prstGeom>
          <a:noFill/>
          <a:ln w="9525">
            <a:noFill/>
          </a:ln>
        </p:spPr>
        <p:txBody>
          <a:bodyPr wrap="square" anchor="t">
            <a:spAutoFit/>
          </a:bodyPr>
          <a:lstStyle/>
          <a:p>
            <a:pPr algn="ctr"/>
            <a:r>
              <a:rPr lang="zh-CN" altLang="en-US" sz="12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★本体加工</a:t>
            </a:r>
          </a:p>
          <a:p>
            <a:pPr algn="ctr"/>
            <a:r>
              <a:rPr lang="zh-CN" altLang="en-US" sz="12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•采用高精度组合钻床加工</a:t>
            </a:r>
          </a:p>
          <a:p>
            <a:pPr algn="ctr"/>
            <a:r>
              <a:rPr lang="zh-CN" altLang="en-US" sz="12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黑体" panose="02010609060101010101" charset="-122"/>
              </a:rPr>
              <a:t> •采用高精度气动检测仪、光学投影仪，检测设备</a:t>
            </a:r>
            <a:endParaRPr lang="zh-CN" altLang="en-US" sz="12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9232" name="Freeform 118"/>
          <p:cNvSpPr>
            <a:spLocks noEditPoints="1"/>
          </p:cNvSpPr>
          <p:nvPr/>
        </p:nvSpPr>
        <p:spPr>
          <a:xfrm>
            <a:off x="7973695" y="2141855"/>
            <a:ext cx="400050" cy="299720"/>
          </a:xfrm>
          <a:custGeom>
            <a:avLst/>
            <a:gdLst/>
            <a:ahLst/>
            <a:cxnLst>
              <a:cxn ang="0">
                <a:pos x="328144" y="6243"/>
              </a:cxn>
              <a:cxn ang="0">
                <a:pos x="87505" y="0"/>
              </a:cxn>
              <a:cxn ang="0">
                <a:pos x="6250" y="71800"/>
              </a:cxn>
              <a:cxn ang="0">
                <a:pos x="6250" y="106139"/>
              </a:cxn>
              <a:cxn ang="0">
                <a:pos x="200012" y="299688"/>
              </a:cxn>
              <a:cxn ang="0">
                <a:pos x="393773" y="106139"/>
              </a:cxn>
              <a:cxn ang="0">
                <a:pos x="393773" y="71800"/>
              </a:cxn>
              <a:cxn ang="0">
                <a:pos x="171885" y="87409"/>
              </a:cxn>
              <a:cxn ang="0">
                <a:pos x="228138" y="87409"/>
              </a:cxn>
              <a:cxn ang="0">
                <a:pos x="243764" y="28095"/>
              </a:cxn>
              <a:cxn ang="0">
                <a:pos x="237514" y="78043"/>
              </a:cxn>
              <a:cxn ang="0">
                <a:pos x="162509" y="78043"/>
              </a:cxn>
              <a:cxn ang="0">
                <a:pos x="156259" y="28095"/>
              </a:cxn>
              <a:cxn ang="0">
                <a:pos x="162509" y="78043"/>
              </a:cxn>
              <a:cxn ang="0">
                <a:pos x="200012" y="255983"/>
              </a:cxn>
              <a:cxn ang="0">
                <a:pos x="231263" y="99896"/>
              </a:cxn>
              <a:cxn ang="0">
                <a:pos x="306268" y="99896"/>
              </a:cxn>
              <a:cxn ang="0">
                <a:pos x="243764" y="99896"/>
              </a:cxn>
              <a:cxn ang="0">
                <a:pos x="278141" y="62435"/>
              </a:cxn>
              <a:cxn ang="0">
                <a:pos x="246889" y="87409"/>
              </a:cxn>
              <a:cxn ang="0">
                <a:pos x="303143" y="24974"/>
              </a:cxn>
              <a:cxn ang="0">
                <a:pos x="259390" y="24974"/>
              </a:cxn>
              <a:cxn ang="0">
                <a:pos x="171885" y="24974"/>
              </a:cxn>
              <a:cxn ang="0">
                <a:pos x="200012" y="46826"/>
              </a:cxn>
              <a:cxn ang="0">
                <a:pos x="96880" y="24974"/>
              </a:cxn>
              <a:cxn ang="0">
                <a:pos x="121882" y="43704"/>
              </a:cxn>
              <a:cxn ang="0">
                <a:pos x="153134" y="87409"/>
              </a:cxn>
              <a:cxn ang="0">
                <a:pos x="121882" y="62435"/>
              </a:cxn>
              <a:cxn ang="0">
                <a:pos x="187511" y="252861"/>
              </a:cxn>
              <a:cxn ang="0">
                <a:pos x="156259" y="99896"/>
              </a:cxn>
              <a:cxn ang="0">
                <a:pos x="34377" y="99896"/>
              </a:cxn>
              <a:cxn ang="0">
                <a:pos x="159384" y="231009"/>
              </a:cxn>
              <a:cxn ang="0">
                <a:pos x="365646" y="99896"/>
              </a:cxn>
              <a:cxn ang="0">
                <a:pos x="318769" y="99896"/>
              </a:cxn>
              <a:cxn ang="0">
                <a:pos x="287517" y="53069"/>
              </a:cxn>
              <a:cxn ang="0">
                <a:pos x="375022" y="87409"/>
              </a:cxn>
              <a:cxn ang="0">
                <a:pos x="84380" y="31217"/>
              </a:cxn>
              <a:cxn ang="0">
                <a:pos x="78129" y="87409"/>
              </a:cxn>
              <a:cxn ang="0">
                <a:pos x="84380" y="31217"/>
              </a:cxn>
            </a:cxnLst>
            <a:rect l="0" t="0" r="0" b="0"/>
            <a:pathLst>
              <a:path w="128" h="96">
                <a:moveTo>
                  <a:pt x="126" y="23"/>
                </a:moveTo>
                <a:cubicBezTo>
                  <a:pt x="105" y="2"/>
                  <a:pt x="105" y="2"/>
                  <a:pt x="105" y="2"/>
                </a:cubicBezTo>
                <a:cubicBezTo>
                  <a:pt x="104" y="1"/>
                  <a:pt x="102" y="0"/>
                  <a:pt x="100" y="0"/>
                </a:cubicBezTo>
                <a:cubicBezTo>
                  <a:pt x="28" y="0"/>
                  <a:pt x="28" y="0"/>
                  <a:pt x="28" y="0"/>
                </a:cubicBezTo>
                <a:cubicBezTo>
                  <a:pt x="26" y="0"/>
                  <a:pt x="24" y="1"/>
                  <a:pt x="23" y="2"/>
                </a:cubicBezTo>
                <a:cubicBezTo>
                  <a:pt x="2" y="23"/>
                  <a:pt x="2" y="23"/>
                  <a:pt x="2" y="23"/>
                </a:cubicBezTo>
                <a:cubicBezTo>
                  <a:pt x="1" y="24"/>
                  <a:pt x="0" y="26"/>
                  <a:pt x="0" y="28"/>
                </a:cubicBezTo>
                <a:cubicBezTo>
                  <a:pt x="0" y="30"/>
                  <a:pt x="1" y="32"/>
                  <a:pt x="2" y="34"/>
                </a:cubicBezTo>
                <a:cubicBezTo>
                  <a:pt x="58" y="93"/>
                  <a:pt x="58" y="93"/>
                  <a:pt x="58" y="93"/>
                </a:cubicBezTo>
                <a:cubicBezTo>
                  <a:pt x="60" y="95"/>
                  <a:pt x="62" y="96"/>
                  <a:pt x="64" y="96"/>
                </a:cubicBezTo>
                <a:cubicBezTo>
                  <a:pt x="66" y="96"/>
                  <a:pt x="68" y="95"/>
                  <a:pt x="70" y="93"/>
                </a:cubicBezTo>
                <a:cubicBezTo>
                  <a:pt x="126" y="34"/>
                  <a:pt x="126" y="34"/>
                  <a:pt x="126" y="34"/>
                </a:cubicBezTo>
                <a:cubicBezTo>
                  <a:pt x="127" y="32"/>
                  <a:pt x="128" y="30"/>
                  <a:pt x="128" y="28"/>
                </a:cubicBezTo>
                <a:cubicBezTo>
                  <a:pt x="128" y="26"/>
                  <a:pt x="127" y="24"/>
                  <a:pt x="126" y="23"/>
                </a:cubicBezTo>
                <a:close/>
                <a:moveTo>
                  <a:pt x="73" y="28"/>
                </a:moveTo>
                <a:cubicBezTo>
                  <a:pt x="55" y="28"/>
                  <a:pt x="55" y="28"/>
                  <a:pt x="55" y="28"/>
                </a:cubicBezTo>
                <a:cubicBezTo>
                  <a:pt x="64" y="21"/>
                  <a:pt x="64" y="21"/>
                  <a:pt x="64" y="21"/>
                </a:cubicBezTo>
                <a:lnTo>
                  <a:pt x="73" y="28"/>
                </a:lnTo>
                <a:close/>
                <a:moveTo>
                  <a:pt x="67" y="18"/>
                </a:moveTo>
                <a:cubicBezTo>
                  <a:pt x="78" y="9"/>
                  <a:pt x="78" y="9"/>
                  <a:pt x="78" y="9"/>
                </a:cubicBezTo>
                <a:cubicBezTo>
                  <a:pt x="86" y="17"/>
                  <a:pt x="86" y="17"/>
                  <a:pt x="86" y="17"/>
                </a:cubicBezTo>
                <a:cubicBezTo>
                  <a:pt x="76" y="25"/>
                  <a:pt x="76" y="25"/>
                  <a:pt x="76" y="25"/>
                </a:cubicBezTo>
                <a:lnTo>
                  <a:pt x="67" y="18"/>
                </a:lnTo>
                <a:close/>
                <a:moveTo>
                  <a:pt x="52" y="25"/>
                </a:moveTo>
                <a:cubicBezTo>
                  <a:pt x="42" y="17"/>
                  <a:pt x="42" y="17"/>
                  <a:pt x="42" y="17"/>
                </a:cubicBezTo>
                <a:cubicBezTo>
                  <a:pt x="50" y="9"/>
                  <a:pt x="50" y="9"/>
                  <a:pt x="50" y="9"/>
                </a:cubicBezTo>
                <a:cubicBezTo>
                  <a:pt x="61" y="18"/>
                  <a:pt x="61" y="18"/>
                  <a:pt x="61" y="18"/>
                </a:cubicBezTo>
                <a:lnTo>
                  <a:pt x="52" y="25"/>
                </a:lnTo>
                <a:close/>
                <a:moveTo>
                  <a:pt x="74" y="32"/>
                </a:moveTo>
                <a:cubicBezTo>
                  <a:pt x="64" y="82"/>
                  <a:pt x="64" y="82"/>
                  <a:pt x="64" y="82"/>
                </a:cubicBezTo>
                <a:cubicBezTo>
                  <a:pt x="54" y="32"/>
                  <a:pt x="54" y="32"/>
                  <a:pt x="54" y="32"/>
                </a:cubicBezTo>
                <a:lnTo>
                  <a:pt x="74" y="32"/>
                </a:lnTo>
                <a:close/>
                <a:moveTo>
                  <a:pt x="78" y="32"/>
                </a:moveTo>
                <a:cubicBezTo>
                  <a:pt x="98" y="32"/>
                  <a:pt x="98" y="32"/>
                  <a:pt x="98" y="32"/>
                </a:cubicBezTo>
                <a:cubicBezTo>
                  <a:pt x="68" y="81"/>
                  <a:pt x="68" y="81"/>
                  <a:pt x="68" y="81"/>
                </a:cubicBezTo>
                <a:lnTo>
                  <a:pt x="78" y="32"/>
                </a:lnTo>
                <a:close/>
                <a:moveTo>
                  <a:pt x="79" y="28"/>
                </a:moveTo>
                <a:cubicBezTo>
                  <a:pt x="89" y="20"/>
                  <a:pt x="89" y="20"/>
                  <a:pt x="89" y="20"/>
                </a:cubicBezTo>
                <a:cubicBezTo>
                  <a:pt x="97" y="28"/>
                  <a:pt x="97" y="28"/>
                  <a:pt x="97" y="28"/>
                </a:cubicBezTo>
                <a:lnTo>
                  <a:pt x="79" y="28"/>
                </a:lnTo>
                <a:close/>
                <a:moveTo>
                  <a:pt x="83" y="8"/>
                </a:moveTo>
                <a:cubicBezTo>
                  <a:pt x="97" y="8"/>
                  <a:pt x="97" y="8"/>
                  <a:pt x="97" y="8"/>
                </a:cubicBezTo>
                <a:cubicBezTo>
                  <a:pt x="89" y="14"/>
                  <a:pt x="89" y="14"/>
                  <a:pt x="89" y="14"/>
                </a:cubicBezTo>
                <a:lnTo>
                  <a:pt x="83" y="8"/>
                </a:lnTo>
                <a:close/>
                <a:moveTo>
                  <a:pt x="64" y="15"/>
                </a:moveTo>
                <a:cubicBezTo>
                  <a:pt x="55" y="8"/>
                  <a:pt x="55" y="8"/>
                  <a:pt x="55" y="8"/>
                </a:cubicBezTo>
                <a:cubicBezTo>
                  <a:pt x="73" y="8"/>
                  <a:pt x="73" y="8"/>
                  <a:pt x="73" y="8"/>
                </a:cubicBezTo>
                <a:lnTo>
                  <a:pt x="64" y="15"/>
                </a:lnTo>
                <a:close/>
                <a:moveTo>
                  <a:pt x="39" y="14"/>
                </a:moveTo>
                <a:cubicBezTo>
                  <a:pt x="31" y="8"/>
                  <a:pt x="31" y="8"/>
                  <a:pt x="31" y="8"/>
                </a:cubicBezTo>
                <a:cubicBezTo>
                  <a:pt x="45" y="8"/>
                  <a:pt x="45" y="8"/>
                  <a:pt x="45" y="8"/>
                </a:cubicBezTo>
                <a:lnTo>
                  <a:pt x="39" y="14"/>
                </a:lnTo>
                <a:close/>
                <a:moveTo>
                  <a:pt x="39" y="20"/>
                </a:moveTo>
                <a:cubicBezTo>
                  <a:pt x="49" y="28"/>
                  <a:pt x="49" y="28"/>
                  <a:pt x="49" y="28"/>
                </a:cubicBezTo>
                <a:cubicBezTo>
                  <a:pt x="31" y="28"/>
                  <a:pt x="31" y="28"/>
                  <a:pt x="31" y="28"/>
                </a:cubicBezTo>
                <a:lnTo>
                  <a:pt x="39" y="20"/>
                </a:lnTo>
                <a:close/>
                <a:moveTo>
                  <a:pt x="50" y="32"/>
                </a:moveTo>
                <a:cubicBezTo>
                  <a:pt x="60" y="81"/>
                  <a:pt x="60" y="81"/>
                  <a:pt x="60" y="81"/>
                </a:cubicBezTo>
                <a:cubicBezTo>
                  <a:pt x="30" y="32"/>
                  <a:pt x="30" y="32"/>
                  <a:pt x="30" y="32"/>
                </a:cubicBezTo>
                <a:lnTo>
                  <a:pt x="50" y="32"/>
                </a:lnTo>
                <a:close/>
                <a:moveTo>
                  <a:pt x="51" y="74"/>
                </a:moveTo>
                <a:cubicBezTo>
                  <a:pt x="11" y="32"/>
                  <a:pt x="11" y="32"/>
                  <a:pt x="11" y="32"/>
                </a:cubicBezTo>
                <a:cubicBezTo>
                  <a:pt x="26" y="32"/>
                  <a:pt x="26" y="32"/>
                  <a:pt x="26" y="32"/>
                </a:cubicBezTo>
                <a:lnTo>
                  <a:pt x="51" y="74"/>
                </a:lnTo>
                <a:close/>
                <a:moveTo>
                  <a:pt x="102" y="32"/>
                </a:moveTo>
                <a:cubicBezTo>
                  <a:pt x="117" y="32"/>
                  <a:pt x="117" y="32"/>
                  <a:pt x="117" y="32"/>
                </a:cubicBezTo>
                <a:cubicBezTo>
                  <a:pt x="77" y="74"/>
                  <a:pt x="77" y="74"/>
                  <a:pt x="77" y="74"/>
                </a:cubicBezTo>
                <a:lnTo>
                  <a:pt x="102" y="32"/>
                </a:lnTo>
                <a:close/>
                <a:moveTo>
                  <a:pt x="103" y="28"/>
                </a:moveTo>
                <a:cubicBezTo>
                  <a:pt x="92" y="17"/>
                  <a:pt x="92" y="17"/>
                  <a:pt x="92" y="17"/>
                </a:cubicBezTo>
                <a:cubicBezTo>
                  <a:pt x="101" y="10"/>
                  <a:pt x="101" y="10"/>
                  <a:pt x="101" y="10"/>
                </a:cubicBezTo>
                <a:cubicBezTo>
                  <a:pt x="120" y="28"/>
                  <a:pt x="120" y="28"/>
                  <a:pt x="120" y="28"/>
                </a:cubicBezTo>
                <a:lnTo>
                  <a:pt x="103" y="28"/>
                </a:lnTo>
                <a:close/>
                <a:moveTo>
                  <a:pt x="27" y="10"/>
                </a:moveTo>
                <a:cubicBezTo>
                  <a:pt x="36" y="17"/>
                  <a:pt x="36" y="17"/>
                  <a:pt x="36" y="17"/>
                </a:cubicBezTo>
                <a:cubicBezTo>
                  <a:pt x="25" y="28"/>
                  <a:pt x="25" y="28"/>
                  <a:pt x="25" y="28"/>
                </a:cubicBezTo>
                <a:cubicBezTo>
                  <a:pt x="8" y="28"/>
                  <a:pt x="8" y="28"/>
                  <a:pt x="8" y="28"/>
                </a:cubicBezTo>
                <a:lnTo>
                  <a:pt x="27" y="10"/>
                </a:lnTo>
                <a:close/>
              </a:path>
            </a:pathLst>
          </a:custGeom>
          <a:solidFill>
            <a:schemeClr val="bg2"/>
          </a:solidFill>
          <a:ln w="9525">
            <a:noFill/>
          </a:ln>
        </p:spPr>
        <p:txBody>
          <a:bodyPr/>
          <a:lstStyle/>
          <a:p>
            <a:endParaRPr lang="zh-CN" altLang="en-US"/>
          </a:p>
        </p:txBody>
      </p:sp>
      <p:grpSp>
        <p:nvGrpSpPr>
          <p:cNvPr id="57" name="Group 56"/>
          <p:cNvGrpSpPr/>
          <p:nvPr/>
        </p:nvGrpSpPr>
        <p:grpSpPr>
          <a:xfrm>
            <a:off x="1703070" y="2225040"/>
            <a:ext cx="274320" cy="400050"/>
            <a:chOff x="3299397" y="1943557"/>
            <a:chExt cx="274604" cy="400024"/>
          </a:xfrm>
          <a:solidFill>
            <a:schemeClr val="bg2"/>
          </a:solidFill>
        </p:grpSpPr>
        <p:sp>
          <p:nvSpPr>
            <p:cNvPr id="63" name="Freeform 114"/>
            <p:cNvSpPr>
              <a:spLocks noEditPoints="1"/>
            </p:cNvSpPr>
            <p:nvPr/>
          </p:nvSpPr>
          <p:spPr bwMode="auto">
            <a:xfrm>
              <a:off x="3299397" y="1943557"/>
              <a:ext cx="274604" cy="400024"/>
            </a:xfrm>
            <a:custGeom>
              <a:avLst/>
              <a:gdLst>
                <a:gd name="T0" fmla="*/ 44 w 88"/>
                <a:gd name="T1" fmla="*/ 0 h 128"/>
                <a:gd name="T2" fmla="*/ 0 w 88"/>
                <a:gd name="T3" fmla="*/ 44 h 128"/>
                <a:gd name="T4" fmla="*/ 20 w 88"/>
                <a:gd name="T5" fmla="*/ 92 h 128"/>
                <a:gd name="T6" fmla="*/ 44 w 88"/>
                <a:gd name="T7" fmla="*/ 128 h 128"/>
                <a:gd name="T8" fmla="*/ 68 w 88"/>
                <a:gd name="T9" fmla="*/ 92 h 128"/>
                <a:gd name="T10" fmla="*/ 88 w 88"/>
                <a:gd name="T11" fmla="*/ 44 h 128"/>
                <a:gd name="T12" fmla="*/ 44 w 88"/>
                <a:gd name="T13" fmla="*/ 0 h 128"/>
                <a:gd name="T14" fmla="*/ 54 w 88"/>
                <a:gd name="T15" fmla="*/ 109 h 128"/>
                <a:gd name="T16" fmla="*/ 35 w 88"/>
                <a:gd name="T17" fmla="*/ 111 h 128"/>
                <a:gd name="T18" fmla="*/ 32 w 88"/>
                <a:gd name="T19" fmla="*/ 104 h 128"/>
                <a:gd name="T20" fmla="*/ 32 w 88"/>
                <a:gd name="T21" fmla="*/ 103 h 128"/>
                <a:gd name="T22" fmla="*/ 57 w 88"/>
                <a:gd name="T23" fmla="*/ 100 h 128"/>
                <a:gd name="T24" fmla="*/ 56 w 88"/>
                <a:gd name="T25" fmla="*/ 104 h 128"/>
                <a:gd name="T26" fmla="*/ 54 w 88"/>
                <a:gd name="T27" fmla="*/ 109 h 128"/>
                <a:gd name="T28" fmla="*/ 31 w 88"/>
                <a:gd name="T29" fmla="*/ 100 h 128"/>
                <a:gd name="T30" fmla="*/ 28 w 88"/>
                <a:gd name="T31" fmla="*/ 92 h 128"/>
                <a:gd name="T32" fmla="*/ 60 w 88"/>
                <a:gd name="T33" fmla="*/ 92 h 128"/>
                <a:gd name="T34" fmla="*/ 58 w 88"/>
                <a:gd name="T35" fmla="*/ 96 h 128"/>
                <a:gd name="T36" fmla="*/ 31 w 88"/>
                <a:gd name="T37" fmla="*/ 100 h 128"/>
                <a:gd name="T38" fmla="*/ 44 w 88"/>
                <a:gd name="T39" fmla="*/ 120 h 128"/>
                <a:gd name="T40" fmla="*/ 36 w 88"/>
                <a:gd name="T41" fmla="*/ 115 h 128"/>
                <a:gd name="T42" fmla="*/ 53 w 88"/>
                <a:gd name="T43" fmla="*/ 113 h 128"/>
                <a:gd name="T44" fmla="*/ 44 w 88"/>
                <a:gd name="T45" fmla="*/ 120 h 128"/>
                <a:gd name="T46" fmla="*/ 63 w 88"/>
                <a:gd name="T47" fmla="*/ 84 h 128"/>
                <a:gd name="T48" fmla="*/ 25 w 88"/>
                <a:gd name="T49" fmla="*/ 84 h 128"/>
                <a:gd name="T50" fmla="*/ 19 w 88"/>
                <a:gd name="T51" fmla="*/ 71 h 128"/>
                <a:gd name="T52" fmla="*/ 8 w 88"/>
                <a:gd name="T53" fmla="*/ 44 h 128"/>
                <a:gd name="T54" fmla="*/ 44 w 88"/>
                <a:gd name="T55" fmla="*/ 8 h 128"/>
                <a:gd name="T56" fmla="*/ 80 w 88"/>
                <a:gd name="T57" fmla="*/ 44 h 128"/>
                <a:gd name="T58" fmla="*/ 69 w 88"/>
                <a:gd name="T59" fmla="*/ 71 h 128"/>
                <a:gd name="T60" fmla="*/ 63 w 88"/>
                <a:gd name="T61" fmla="*/ 8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8" h="128">
                  <a:moveTo>
                    <a:pt x="44" y="0"/>
                  </a:moveTo>
                  <a:cubicBezTo>
                    <a:pt x="20" y="0"/>
                    <a:pt x="0" y="20"/>
                    <a:pt x="0" y="44"/>
                  </a:cubicBezTo>
                  <a:cubicBezTo>
                    <a:pt x="0" y="60"/>
                    <a:pt x="15" y="77"/>
                    <a:pt x="20" y="92"/>
                  </a:cubicBezTo>
                  <a:cubicBezTo>
                    <a:pt x="28" y="115"/>
                    <a:pt x="27" y="128"/>
                    <a:pt x="44" y="128"/>
                  </a:cubicBezTo>
                  <a:cubicBezTo>
                    <a:pt x="61" y="128"/>
                    <a:pt x="60" y="115"/>
                    <a:pt x="68" y="92"/>
                  </a:cubicBezTo>
                  <a:cubicBezTo>
                    <a:pt x="73" y="77"/>
                    <a:pt x="88" y="60"/>
                    <a:pt x="88" y="44"/>
                  </a:cubicBezTo>
                  <a:cubicBezTo>
                    <a:pt x="88" y="20"/>
                    <a:pt x="68" y="0"/>
                    <a:pt x="44" y="0"/>
                  </a:cubicBezTo>
                  <a:close/>
                  <a:moveTo>
                    <a:pt x="54" y="109"/>
                  </a:moveTo>
                  <a:cubicBezTo>
                    <a:pt x="35" y="111"/>
                    <a:pt x="35" y="111"/>
                    <a:pt x="35" y="111"/>
                  </a:cubicBezTo>
                  <a:cubicBezTo>
                    <a:pt x="34" y="109"/>
                    <a:pt x="33" y="107"/>
                    <a:pt x="32" y="104"/>
                  </a:cubicBezTo>
                  <a:cubicBezTo>
                    <a:pt x="32" y="104"/>
                    <a:pt x="32" y="104"/>
                    <a:pt x="32" y="103"/>
                  </a:cubicBezTo>
                  <a:cubicBezTo>
                    <a:pt x="57" y="100"/>
                    <a:pt x="57" y="100"/>
                    <a:pt x="57" y="100"/>
                  </a:cubicBezTo>
                  <a:cubicBezTo>
                    <a:pt x="57" y="102"/>
                    <a:pt x="56" y="103"/>
                    <a:pt x="56" y="104"/>
                  </a:cubicBezTo>
                  <a:cubicBezTo>
                    <a:pt x="55" y="106"/>
                    <a:pt x="55" y="107"/>
                    <a:pt x="54" y="109"/>
                  </a:cubicBezTo>
                  <a:close/>
                  <a:moveTo>
                    <a:pt x="31" y="100"/>
                  </a:moveTo>
                  <a:cubicBezTo>
                    <a:pt x="30" y="97"/>
                    <a:pt x="29" y="95"/>
                    <a:pt x="28" y="92"/>
                  </a:cubicBezTo>
                  <a:cubicBezTo>
                    <a:pt x="60" y="92"/>
                    <a:pt x="60" y="92"/>
                    <a:pt x="60" y="92"/>
                  </a:cubicBezTo>
                  <a:cubicBezTo>
                    <a:pt x="59" y="93"/>
                    <a:pt x="59" y="95"/>
                    <a:pt x="58" y="96"/>
                  </a:cubicBezTo>
                  <a:lnTo>
                    <a:pt x="31" y="100"/>
                  </a:lnTo>
                  <a:close/>
                  <a:moveTo>
                    <a:pt x="44" y="120"/>
                  </a:moveTo>
                  <a:cubicBezTo>
                    <a:pt x="40" y="120"/>
                    <a:pt x="38" y="120"/>
                    <a:pt x="36" y="115"/>
                  </a:cubicBezTo>
                  <a:cubicBezTo>
                    <a:pt x="53" y="113"/>
                    <a:pt x="53" y="113"/>
                    <a:pt x="53" y="113"/>
                  </a:cubicBezTo>
                  <a:cubicBezTo>
                    <a:pt x="51" y="119"/>
                    <a:pt x="49" y="120"/>
                    <a:pt x="44" y="120"/>
                  </a:cubicBezTo>
                  <a:close/>
                  <a:moveTo>
                    <a:pt x="63" y="84"/>
                  </a:moveTo>
                  <a:cubicBezTo>
                    <a:pt x="25" y="84"/>
                    <a:pt x="25" y="84"/>
                    <a:pt x="25" y="84"/>
                  </a:cubicBezTo>
                  <a:cubicBezTo>
                    <a:pt x="23" y="80"/>
                    <a:pt x="21" y="75"/>
                    <a:pt x="19" y="71"/>
                  </a:cubicBezTo>
                  <a:cubicBezTo>
                    <a:pt x="13" y="62"/>
                    <a:pt x="8" y="52"/>
                    <a:pt x="8" y="44"/>
                  </a:cubicBezTo>
                  <a:cubicBezTo>
                    <a:pt x="8" y="24"/>
                    <a:pt x="24" y="8"/>
                    <a:pt x="44" y="8"/>
                  </a:cubicBezTo>
                  <a:cubicBezTo>
                    <a:pt x="64" y="8"/>
                    <a:pt x="80" y="24"/>
                    <a:pt x="80" y="44"/>
                  </a:cubicBezTo>
                  <a:cubicBezTo>
                    <a:pt x="80" y="52"/>
                    <a:pt x="75" y="62"/>
                    <a:pt x="69" y="71"/>
                  </a:cubicBezTo>
                  <a:cubicBezTo>
                    <a:pt x="67" y="75"/>
                    <a:pt x="65" y="80"/>
                    <a:pt x="63" y="8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base"/>
              <a:endParaRPr lang="id-ID" strike="noStrike" noProof="1"/>
            </a:p>
          </p:txBody>
        </p:sp>
        <p:sp>
          <p:nvSpPr>
            <p:cNvPr id="64" name="Freeform 115"/>
            <p:cNvSpPr/>
            <p:nvPr/>
          </p:nvSpPr>
          <p:spPr bwMode="auto">
            <a:xfrm>
              <a:off x="3361447" y="2006927"/>
              <a:ext cx="81853" cy="80533"/>
            </a:xfrm>
            <a:custGeom>
              <a:avLst/>
              <a:gdLst>
                <a:gd name="T0" fmla="*/ 24 w 26"/>
                <a:gd name="T1" fmla="*/ 0 h 26"/>
                <a:gd name="T2" fmla="*/ 0 w 26"/>
                <a:gd name="T3" fmla="*/ 24 h 26"/>
                <a:gd name="T4" fmla="*/ 2 w 26"/>
                <a:gd name="T5" fmla="*/ 26 h 26"/>
                <a:gd name="T6" fmla="*/ 4 w 26"/>
                <a:gd name="T7" fmla="*/ 24 h 26"/>
                <a:gd name="T8" fmla="*/ 24 w 26"/>
                <a:gd name="T9" fmla="*/ 4 h 26"/>
                <a:gd name="T10" fmla="*/ 26 w 26"/>
                <a:gd name="T11" fmla="*/ 2 h 26"/>
                <a:gd name="T12" fmla="*/ 24 w 26"/>
                <a:gd name="T13" fmla="*/ 0 h 26"/>
              </a:gdLst>
              <a:ahLst/>
              <a:cxnLst>
                <a:cxn ang="0">
                  <a:pos x="T0" y="T1"/>
                </a:cxn>
                <a:cxn ang="0">
                  <a:pos x="T2" y="T3"/>
                </a:cxn>
                <a:cxn ang="0">
                  <a:pos x="T4" y="T5"/>
                </a:cxn>
                <a:cxn ang="0">
                  <a:pos x="T6" y="T7"/>
                </a:cxn>
                <a:cxn ang="0">
                  <a:pos x="T8" y="T9"/>
                </a:cxn>
                <a:cxn ang="0">
                  <a:pos x="T10" y="T11"/>
                </a:cxn>
                <a:cxn ang="0">
                  <a:pos x="T12" y="T13"/>
                </a:cxn>
              </a:cxnLst>
              <a:rect l="0" t="0" r="r" b="b"/>
              <a:pathLst>
                <a:path w="26" h="26">
                  <a:moveTo>
                    <a:pt x="24" y="0"/>
                  </a:moveTo>
                  <a:cubicBezTo>
                    <a:pt x="11" y="0"/>
                    <a:pt x="0" y="11"/>
                    <a:pt x="0" y="24"/>
                  </a:cubicBezTo>
                  <a:cubicBezTo>
                    <a:pt x="0" y="25"/>
                    <a:pt x="1" y="26"/>
                    <a:pt x="2" y="26"/>
                  </a:cubicBezTo>
                  <a:cubicBezTo>
                    <a:pt x="3" y="26"/>
                    <a:pt x="4" y="25"/>
                    <a:pt x="4" y="24"/>
                  </a:cubicBezTo>
                  <a:cubicBezTo>
                    <a:pt x="4" y="13"/>
                    <a:pt x="13" y="4"/>
                    <a:pt x="24" y="4"/>
                  </a:cubicBezTo>
                  <a:cubicBezTo>
                    <a:pt x="25" y="4"/>
                    <a:pt x="26" y="3"/>
                    <a:pt x="26" y="2"/>
                  </a:cubicBezTo>
                  <a:cubicBezTo>
                    <a:pt x="26" y="1"/>
                    <a:pt x="25" y="0"/>
                    <a:pt x="2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base"/>
              <a:endParaRPr lang="id-ID" strike="noStrike" noProof="1"/>
            </a:p>
          </p:txBody>
        </p:sp>
      </p:grpSp>
      <p:grpSp>
        <p:nvGrpSpPr>
          <p:cNvPr id="46" name="Group 45"/>
          <p:cNvGrpSpPr/>
          <p:nvPr/>
        </p:nvGrpSpPr>
        <p:grpSpPr>
          <a:xfrm>
            <a:off x="4457700" y="2128520"/>
            <a:ext cx="400050" cy="400050"/>
            <a:chOff x="2437300" y="3542332"/>
            <a:chExt cx="400024" cy="400024"/>
          </a:xfrm>
          <a:solidFill>
            <a:schemeClr val="bg2"/>
          </a:solidFill>
        </p:grpSpPr>
        <p:sp>
          <p:nvSpPr>
            <p:cNvPr id="47" name="Freeform 82"/>
            <p:cNvSpPr>
              <a:spLocks noEditPoints="1"/>
            </p:cNvSpPr>
            <p:nvPr/>
          </p:nvSpPr>
          <p:spPr bwMode="auto">
            <a:xfrm>
              <a:off x="2437300" y="3542332"/>
              <a:ext cx="400024" cy="400024"/>
            </a:xfrm>
            <a:custGeom>
              <a:avLst/>
              <a:gdLst>
                <a:gd name="T0" fmla="*/ 83 w 128"/>
                <a:gd name="T1" fmla="*/ 40 h 128"/>
                <a:gd name="T2" fmla="*/ 64 w 128"/>
                <a:gd name="T3" fmla="*/ 0 h 128"/>
                <a:gd name="T4" fmla="*/ 36 w 128"/>
                <a:gd name="T5" fmla="*/ 41 h 128"/>
                <a:gd name="T6" fmla="*/ 32 w 128"/>
                <a:gd name="T7" fmla="*/ 43 h 128"/>
                <a:gd name="T8" fmla="*/ 12 w 128"/>
                <a:gd name="T9" fmla="*/ 40 h 128"/>
                <a:gd name="T10" fmla="*/ 0 w 128"/>
                <a:gd name="T11" fmla="*/ 116 h 128"/>
                <a:gd name="T12" fmla="*/ 24 w 128"/>
                <a:gd name="T13" fmla="*/ 128 h 128"/>
                <a:gd name="T14" fmla="*/ 35 w 128"/>
                <a:gd name="T15" fmla="*/ 121 h 128"/>
                <a:gd name="T16" fmla="*/ 36 w 128"/>
                <a:gd name="T17" fmla="*/ 121 h 128"/>
                <a:gd name="T18" fmla="*/ 76 w 128"/>
                <a:gd name="T19" fmla="*/ 128 h 128"/>
                <a:gd name="T20" fmla="*/ 112 w 128"/>
                <a:gd name="T21" fmla="*/ 120 h 128"/>
                <a:gd name="T22" fmla="*/ 114 w 128"/>
                <a:gd name="T23" fmla="*/ 109 h 128"/>
                <a:gd name="T24" fmla="*/ 121 w 128"/>
                <a:gd name="T25" fmla="*/ 88 h 128"/>
                <a:gd name="T26" fmla="*/ 124 w 128"/>
                <a:gd name="T27" fmla="*/ 67 h 128"/>
                <a:gd name="T28" fmla="*/ 128 w 128"/>
                <a:gd name="T29" fmla="*/ 58 h 128"/>
                <a:gd name="T30" fmla="*/ 117 w 128"/>
                <a:gd name="T31" fmla="*/ 42 h 128"/>
                <a:gd name="T32" fmla="*/ 24 w 128"/>
                <a:gd name="T33" fmla="*/ 120 h 128"/>
                <a:gd name="T34" fmla="*/ 8 w 128"/>
                <a:gd name="T35" fmla="*/ 116 h 128"/>
                <a:gd name="T36" fmla="*/ 12 w 128"/>
                <a:gd name="T37" fmla="*/ 48 h 128"/>
                <a:gd name="T38" fmla="*/ 28 w 128"/>
                <a:gd name="T39" fmla="*/ 52 h 128"/>
                <a:gd name="T40" fmla="*/ 120 w 128"/>
                <a:gd name="T41" fmla="*/ 58 h 128"/>
                <a:gd name="T42" fmla="*/ 104 w 128"/>
                <a:gd name="T43" fmla="*/ 64 h 128"/>
                <a:gd name="T44" fmla="*/ 104 w 128"/>
                <a:gd name="T45" fmla="*/ 68 h 128"/>
                <a:gd name="T46" fmla="*/ 118 w 128"/>
                <a:gd name="T47" fmla="*/ 75 h 128"/>
                <a:gd name="T48" fmla="*/ 100 w 128"/>
                <a:gd name="T49" fmla="*/ 84 h 128"/>
                <a:gd name="T50" fmla="*/ 100 w 128"/>
                <a:gd name="T51" fmla="*/ 88 h 128"/>
                <a:gd name="T52" fmla="*/ 113 w 128"/>
                <a:gd name="T53" fmla="*/ 96 h 128"/>
                <a:gd name="T54" fmla="*/ 96 w 128"/>
                <a:gd name="T55" fmla="*/ 104 h 128"/>
                <a:gd name="T56" fmla="*/ 96 w 128"/>
                <a:gd name="T57" fmla="*/ 108 h 128"/>
                <a:gd name="T58" fmla="*/ 106 w 128"/>
                <a:gd name="T59" fmla="*/ 114 h 128"/>
                <a:gd name="T60" fmla="*/ 98 w 128"/>
                <a:gd name="T61" fmla="*/ 120 h 128"/>
                <a:gd name="T62" fmla="*/ 54 w 128"/>
                <a:gd name="T63" fmla="*/ 117 h 128"/>
                <a:gd name="T64" fmla="*/ 32 w 128"/>
                <a:gd name="T65" fmla="*/ 110 h 128"/>
                <a:gd name="T66" fmla="*/ 35 w 128"/>
                <a:gd name="T67" fmla="*/ 50 h 128"/>
                <a:gd name="T68" fmla="*/ 60 w 128"/>
                <a:gd name="T69" fmla="*/ 12 h 128"/>
                <a:gd name="T70" fmla="*/ 76 w 128"/>
                <a:gd name="T71" fmla="*/ 27 h 128"/>
                <a:gd name="T72" fmla="*/ 115 w 128"/>
                <a:gd name="T73" fmla="*/ 50 h 128"/>
                <a:gd name="T74" fmla="*/ 120 w 128"/>
                <a:gd name="T75" fmla="*/ 5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8" h="128">
                  <a:moveTo>
                    <a:pt x="117" y="42"/>
                  </a:moveTo>
                  <a:cubicBezTo>
                    <a:pt x="112" y="41"/>
                    <a:pt x="100" y="41"/>
                    <a:pt x="83" y="40"/>
                  </a:cubicBezTo>
                  <a:cubicBezTo>
                    <a:pt x="84" y="36"/>
                    <a:pt x="84" y="33"/>
                    <a:pt x="84" y="27"/>
                  </a:cubicBezTo>
                  <a:cubicBezTo>
                    <a:pt x="84" y="13"/>
                    <a:pt x="73" y="0"/>
                    <a:pt x="64" y="0"/>
                  </a:cubicBezTo>
                  <a:cubicBezTo>
                    <a:pt x="57" y="0"/>
                    <a:pt x="52" y="5"/>
                    <a:pt x="52" y="12"/>
                  </a:cubicBezTo>
                  <a:cubicBezTo>
                    <a:pt x="52" y="20"/>
                    <a:pt x="49" y="34"/>
                    <a:pt x="36" y="41"/>
                  </a:cubicBezTo>
                  <a:cubicBezTo>
                    <a:pt x="35" y="41"/>
                    <a:pt x="32" y="43"/>
                    <a:pt x="32" y="43"/>
                  </a:cubicBezTo>
                  <a:cubicBezTo>
                    <a:pt x="32" y="43"/>
                    <a:pt x="32" y="43"/>
                    <a:pt x="32" y="43"/>
                  </a:cubicBezTo>
                  <a:cubicBezTo>
                    <a:pt x="30" y="41"/>
                    <a:pt x="27" y="40"/>
                    <a:pt x="24" y="40"/>
                  </a:cubicBezTo>
                  <a:cubicBezTo>
                    <a:pt x="12" y="40"/>
                    <a:pt x="12" y="40"/>
                    <a:pt x="12" y="40"/>
                  </a:cubicBezTo>
                  <a:cubicBezTo>
                    <a:pt x="5" y="40"/>
                    <a:pt x="0" y="45"/>
                    <a:pt x="0" y="52"/>
                  </a:cubicBezTo>
                  <a:cubicBezTo>
                    <a:pt x="0" y="116"/>
                    <a:pt x="0" y="116"/>
                    <a:pt x="0" y="116"/>
                  </a:cubicBezTo>
                  <a:cubicBezTo>
                    <a:pt x="0" y="123"/>
                    <a:pt x="5" y="128"/>
                    <a:pt x="12" y="128"/>
                  </a:cubicBezTo>
                  <a:cubicBezTo>
                    <a:pt x="24" y="128"/>
                    <a:pt x="24" y="128"/>
                    <a:pt x="24" y="128"/>
                  </a:cubicBezTo>
                  <a:cubicBezTo>
                    <a:pt x="29" y="128"/>
                    <a:pt x="33" y="125"/>
                    <a:pt x="35" y="121"/>
                  </a:cubicBezTo>
                  <a:cubicBezTo>
                    <a:pt x="35" y="121"/>
                    <a:pt x="35" y="121"/>
                    <a:pt x="35" y="121"/>
                  </a:cubicBezTo>
                  <a:cubicBezTo>
                    <a:pt x="35" y="121"/>
                    <a:pt x="35" y="121"/>
                    <a:pt x="36" y="121"/>
                  </a:cubicBezTo>
                  <a:cubicBezTo>
                    <a:pt x="36" y="121"/>
                    <a:pt x="36" y="121"/>
                    <a:pt x="36" y="121"/>
                  </a:cubicBezTo>
                  <a:cubicBezTo>
                    <a:pt x="38" y="122"/>
                    <a:pt x="43" y="123"/>
                    <a:pt x="52" y="125"/>
                  </a:cubicBezTo>
                  <a:cubicBezTo>
                    <a:pt x="54" y="126"/>
                    <a:pt x="65" y="128"/>
                    <a:pt x="76" y="128"/>
                  </a:cubicBezTo>
                  <a:cubicBezTo>
                    <a:pt x="98" y="128"/>
                    <a:pt x="98" y="128"/>
                    <a:pt x="98" y="128"/>
                  </a:cubicBezTo>
                  <a:cubicBezTo>
                    <a:pt x="105" y="128"/>
                    <a:pt x="109" y="125"/>
                    <a:pt x="112" y="120"/>
                  </a:cubicBezTo>
                  <a:cubicBezTo>
                    <a:pt x="112" y="120"/>
                    <a:pt x="113" y="118"/>
                    <a:pt x="114" y="116"/>
                  </a:cubicBezTo>
                  <a:cubicBezTo>
                    <a:pt x="115" y="114"/>
                    <a:pt x="115" y="112"/>
                    <a:pt x="114" y="109"/>
                  </a:cubicBezTo>
                  <a:cubicBezTo>
                    <a:pt x="118" y="106"/>
                    <a:pt x="120" y="102"/>
                    <a:pt x="121" y="99"/>
                  </a:cubicBezTo>
                  <a:cubicBezTo>
                    <a:pt x="122" y="94"/>
                    <a:pt x="122" y="90"/>
                    <a:pt x="121" y="88"/>
                  </a:cubicBezTo>
                  <a:cubicBezTo>
                    <a:pt x="123" y="85"/>
                    <a:pt x="125" y="82"/>
                    <a:pt x="126" y="77"/>
                  </a:cubicBezTo>
                  <a:cubicBezTo>
                    <a:pt x="127" y="73"/>
                    <a:pt x="126" y="70"/>
                    <a:pt x="124" y="67"/>
                  </a:cubicBezTo>
                  <a:cubicBezTo>
                    <a:pt x="127" y="65"/>
                    <a:pt x="128" y="61"/>
                    <a:pt x="128" y="58"/>
                  </a:cubicBezTo>
                  <a:cubicBezTo>
                    <a:pt x="128" y="58"/>
                    <a:pt x="128" y="58"/>
                    <a:pt x="128" y="58"/>
                  </a:cubicBezTo>
                  <a:cubicBezTo>
                    <a:pt x="128" y="57"/>
                    <a:pt x="128" y="57"/>
                    <a:pt x="128" y="56"/>
                  </a:cubicBezTo>
                  <a:cubicBezTo>
                    <a:pt x="128" y="51"/>
                    <a:pt x="125" y="44"/>
                    <a:pt x="117" y="42"/>
                  </a:cubicBezTo>
                  <a:close/>
                  <a:moveTo>
                    <a:pt x="28" y="116"/>
                  </a:moveTo>
                  <a:cubicBezTo>
                    <a:pt x="28" y="118"/>
                    <a:pt x="26" y="120"/>
                    <a:pt x="24" y="120"/>
                  </a:cubicBezTo>
                  <a:cubicBezTo>
                    <a:pt x="12" y="120"/>
                    <a:pt x="12" y="120"/>
                    <a:pt x="12" y="120"/>
                  </a:cubicBezTo>
                  <a:cubicBezTo>
                    <a:pt x="10" y="120"/>
                    <a:pt x="8" y="118"/>
                    <a:pt x="8" y="116"/>
                  </a:cubicBezTo>
                  <a:cubicBezTo>
                    <a:pt x="8" y="52"/>
                    <a:pt x="8" y="52"/>
                    <a:pt x="8" y="52"/>
                  </a:cubicBezTo>
                  <a:cubicBezTo>
                    <a:pt x="8" y="50"/>
                    <a:pt x="10" y="48"/>
                    <a:pt x="12" y="48"/>
                  </a:cubicBezTo>
                  <a:cubicBezTo>
                    <a:pt x="24" y="48"/>
                    <a:pt x="24" y="48"/>
                    <a:pt x="24" y="48"/>
                  </a:cubicBezTo>
                  <a:cubicBezTo>
                    <a:pt x="26" y="48"/>
                    <a:pt x="28" y="50"/>
                    <a:pt x="28" y="52"/>
                  </a:cubicBezTo>
                  <a:lnTo>
                    <a:pt x="28" y="116"/>
                  </a:lnTo>
                  <a:close/>
                  <a:moveTo>
                    <a:pt x="120" y="58"/>
                  </a:moveTo>
                  <a:cubicBezTo>
                    <a:pt x="120" y="60"/>
                    <a:pt x="119" y="64"/>
                    <a:pt x="112" y="64"/>
                  </a:cubicBezTo>
                  <a:cubicBezTo>
                    <a:pt x="106" y="64"/>
                    <a:pt x="104" y="64"/>
                    <a:pt x="104" y="64"/>
                  </a:cubicBezTo>
                  <a:cubicBezTo>
                    <a:pt x="103" y="64"/>
                    <a:pt x="102" y="65"/>
                    <a:pt x="102" y="66"/>
                  </a:cubicBezTo>
                  <a:cubicBezTo>
                    <a:pt x="102" y="67"/>
                    <a:pt x="103" y="68"/>
                    <a:pt x="104" y="68"/>
                  </a:cubicBezTo>
                  <a:cubicBezTo>
                    <a:pt x="104" y="68"/>
                    <a:pt x="106" y="68"/>
                    <a:pt x="112" y="68"/>
                  </a:cubicBezTo>
                  <a:cubicBezTo>
                    <a:pt x="118" y="68"/>
                    <a:pt x="119" y="73"/>
                    <a:pt x="118" y="75"/>
                  </a:cubicBezTo>
                  <a:cubicBezTo>
                    <a:pt x="118" y="78"/>
                    <a:pt x="116" y="84"/>
                    <a:pt x="110" y="84"/>
                  </a:cubicBezTo>
                  <a:cubicBezTo>
                    <a:pt x="103" y="84"/>
                    <a:pt x="100" y="84"/>
                    <a:pt x="100" y="84"/>
                  </a:cubicBezTo>
                  <a:cubicBezTo>
                    <a:pt x="99" y="84"/>
                    <a:pt x="98" y="85"/>
                    <a:pt x="98" y="86"/>
                  </a:cubicBezTo>
                  <a:cubicBezTo>
                    <a:pt x="98" y="87"/>
                    <a:pt x="99" y="88"/>
                    <a:pt x="100" y="88"/>
                  </a:cubicBezTo>
                  <a:cubicBezTo>
                    <a:pt x="100" y="88"/>
                    <a:pt x="105" y="88"/>
                    <a:pt x="108" y="88"/>
                  </a:cubicBezTo>
                  <a:cubicBezTo>
                    <a:pt x="115" y="88"/>
                    <a:pt x="114" y="93"/>
                    <a:pt x="113" y="96"/>
                  </a:cubicBezTo>
                  <a:cubicBezTo>
                    <a:pt x="112" y="100"/>
                    <a:pt x="111" y="104"/>
                    <a:pt x="103" y="104"/>
                  </a:cubicBezTo>
                  <a:cubicBezTo>
                    <a:pt x="100" y="104"/>
                    <a:pt x="96" y="104"/>
                    <a:pt x="96" y="104"/>
                  </a:cubicBezTo>
                  <a:cubicBezTo>
                    <a:pt x="95" y="104"/>
                    <a:pt x="94" y="105"/>
                    <a:pt x="94" y="106"/>
                  </a:cubicBezTo>
                  <a:cubicBezTo>
                    <a:pt x="94" y="107"/>
                    <a:pt x="95" y="108"/>
                    <a:pt x="96" y="108"/>
                  </a:cubicBezTo>
                  <a:cubicBezTo>
                    <a:pt x="96" y="108"/>
                    <a:pt x="99" y="108"/>
                    <a:pt x="102" y="108"/>
                  </a:cubicBezTo>
                  <a:cubicBezTo>
                    <a:pt x="107" y="108"/>
                    <a:pt x="107" y="112"/>
                    <a:pt x="106" y="114"/>
                  </a:cubicBezTo>
                  <a:cubicBezTo>
                    <a:pt x="106" y="115"/>
                    <a:pt x="105" y="116"/>
                    <a:pt x="105" y="117"/>
                  </a:cubicBezTo>
                  <a:cubicBezTo>
                    <a:pt x="104" y="119"/>
                    <a:pt x="102" y="120"/>
                    <a:pt x="98" y="120"/>
                  </a:cubicBezTo>
                  <a:cubicBezTo>
                    <a:pt x="76" y="120"/>
                    <a:pt x="76" y="120"/>
                    <a:pt x="76" y="120"/>
                  </a:cubicBezTo>
                  <a:cubicBezTo>
                    <a:pt x="65" y="120"/>
                    <a:pt x="54" y="118"/>
                    <a:pt x="54" y="117"/>
                  </a:cubicBezTo>
                  <a:cubicBezTo>
                    <a:pt x="37" y="114"/>
                    <a:pt x="36" y="113"/>
                    <a:pt x="35" y="113"/>
                  </a:cubicBezTo>
                  <a:cubicBezTo>
                    <a:pt x="35" y="113"/>
                    <a:pt x="32" y="112"/>
                    <a:pt x="32" y="110"/>
                  </a:cubicBezTo>
                  <a:cubicBezTo>
                    <a:pt x="32" y="54"/>
                    <a:pt x="32" y="54"/>
                    <a:pt x="32" y="54"/>
                  </a:cubicBezTo>
                  <a:cubicBezTo>
                    <a:pt x="32" y="52"/>
                    <a:pt x="33" y="51"/>
                    <a:pt x="35" y="50"/>
                  </a:cubicBezTo>
                  <a:cubicBezTo>
                    <a:pt x="35" y="50"/>
                    <a:pt x="36" y="50"/>
                    <a:pt x="36" y="50"/>
                  </a:cubicBezTo>
                  <a:cubicBezTo>
                    <a:pt x="54" y="42"/>
                    <a:pt x="60" y="26"/>
                    <a:pt x="60" y="12"/>
                  </a:cubicBezTo>
                  <a:cubicBezTo>
                    <a:pt x="60" y="10"/>
                    <a:pt x="62" y="8"/>
                    <a:pt x="64" y="8"/>
                  </a:cubicBezTo>
                  <a:cubicBezTo>
                    <a:pt x="68" y="8"/>
                    <a:pt x="76" y="16"/>
                    <a:pt x="76" y="27"/>
                  </a:cubicBezTo>
                  <a:cubicBezTo>
                    <a:pt x="76" y="36"/>
                    <a:pt x="75" y="38"/>
                    <a:pt x="72" y="48"/>
                  </a:cubicBezTo>
                  <a:cubicBezTo>
                    <a:pt x="112" y="48"/>
                    <a:pt x="112" y="49"/>
                    <a:pt x="115" y="50"/>
                  </a:cubicBezTo>
                  <a:cubicBezTo>
                    <a:pt x="120" y="51"/>
                    <a:pt x="120" y="54"/>
                    <a:pt x="120" y="56"/>
                  </a:cubicBezTo>
                  <a:cubicBezTo>
                    <a:pt x="120" y="57"/>
                    <a:pt x="120" y="57"/>
                    <a:pt x="120"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base"/>
              <a:endParaRPr lang="id-ID" strike="noStrike" noProof="1"/>
            </a:p>
          </p:txBody>
        </p:sp>
        <p:sp>
          <p:nvSpPr>
            <p:cNvPr id="51" name="Freeform 83"/>
            <p:cNvSpPr>
              <a:spLocks noEditPoints="1"/>
            </p:cNvSpPr>
            <p:nvPr/>
          </p:nvSpPr>
          <p:spPr bwMode="auto">
            <a:xfrm>
              <a:off x="2474265" y="3867103"/>
              <a:ext cx="38287" cy="38287"/>
            </a:xfrm>
            <a:custGeom>
              <a:avLst/>
              <a:gdLst>
                <a:gd name="T0" fmla="*/ 6 w 12"/>
                <a:gd name="T1" fmla="*/ 0 h 12"/>
                <a:gd name="T2" fmla="*/ 0 w 12"/>
                <a:gd name="T3" fmla="*/ 6 h 12"/>
                <a:gd name="T4" fmla="*/ 6 w 12"/>
                <a:gd name="T5" fmla="*/ 12 h 12"/>
                <a:gd name="T6" fmla="*/ 12 w 12"/>
                <a:gd name="T7" fmla="*/ 6 h 12"/>
                <a:gd name="T8" fmla="*/ 6 w 12"/>
                <a:gd name="T9" fmla="*/ 0 h 12"/>
                <a:gd name="T10" fmla="*/ 6 w 12"/>
                <a:gd name="T11" fmla="*/ 8 h 12"/>
                <a:gd name="T12" fmla="*/ 4 w 12"/>
                <a:gd name="T13" fmla="*/ 6 h 12"/>
                <a:gd name="T14" fmla="*/ 6 w 12"/>
                <a:gd name="T15" fmla="*/ 4 h 12"/>
                <a:gd name="T16" fmla="*/ 8 w 12"/>
                <a:gd name="T17" fmla="*/ 6 h 12"/>
                <a:gd name="T18" fmla="*/ 6 w 12"/>
                <a:gd name="T19" fmla="*/ 8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 h="12">
                  <a:moveTo>
                    <a:pt x="6" y="0"/>
                  </a:moveTo>
                  <a:cubicBezTo>
                    <a:pt x="3" y="0"/>
                    <a:pt x="0" y="3"/>
                    <a:pt x="0" y="6"/>
                  </a:cubicBezTo>
                  <a:cubicBezTo>
                    <a:pt x="0" y="9"/>
                    <a:pt x="3" y="12"/>
                    <a:pt x="6" y="12"/>
                  </a:cubicBezTo>
                  <a:cubicBezTo>
                    <a:pt x="9" y="12"/>
                    <a:pt x="12" y="9"/>
                    <a:pt x="12" y="6"/>
                  </a:cubicBezTo>
                  <a:cubicBezTo>
                    <a:pt x="12" y="3"/>
                    <a:pt x="9" y="0"/>
                    <a:pt x="6" y="0"/>
                  </a:cubicBezTo>
                  <a:close/>
                  <a:moveTo>
                    <a:pt x="6" y="8"/>
                  </a:moveTo>
                  <a:cubicBezTo>
                    <a:pt x="5" y="8"/>
                    <a:pt x="4" y="7"/>
                    <a:pt x="4" y="6"/>
                  </a:cubicBezTo>
                  <a:cubicBezTo>
                    <a:pt x="4" y="5"/>
                    <a:pt x="5" y="4"/>
                    <a:pt x="6" y="4"/>
                  </a:cubicBezTo>
                  <a:cubicBezTo>
                    <a:pt x="7" y="4"/>
                    <a:pt x="8" y="5"/>
                    <a:pt x="8" y="6"/>
                  </a:cubicBezTo>
                  <a:cubicBezTo>
                    <a:pt x="8" y="7"/>
                    <a:pt x="7" y="8"/>
                    <a:pt x="6"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base"/>
              <a:endParaRPr lang="id-ID" strike="noStrike" noProof="1"/>
            </a:p>
          </p:txBody>
        </p:sp>
      </p:grpSp>
      <p:sp>
        <p:nvSpPr>
          <p:cNvPr id="9235" name="TextBox 18"/>
          <p:cNvSpPr txBox="1"/>
          <p:nvPr/>
        </p:nvSpPr>
        <p:spPr>
          <a:xfrm>
            <a:off x="1016635" y="1673860"/>
            <a:ext cx="894080" cy="306705"/>
          </a:xfrm>
          <a:prstGeom prst="rect">
            <a:avLst/>
          </a:prstGeom>
          <a:noFill/>
          <a:ln w="9525">
            <a:noFill/>
          </a:ln>
        </p:spPr>
        <p:txBody>
          <a:bodyPr wrap="none" anchor="t">
            <a:spAutoFit/>
          </a:bodyPr>
          <a:lstStyle/>
          <a:p>
            <a:r>
              <a:rPr lang="zh-CN" altLang="zh-CN" sz="1400" b="1" dirty="0">
                <a:solidFill>
                  <a:schemeClr val="bg1"/>
                </a:solidFill>
                <a:latin typeface="微软雅黑" panose="020B0503020204020204" pitchFamily="34" charset="-122"/>
                <a:ea typeface="微软雅黑" panose="020B0503020204020204" pitchFamily="34" charset="-122"/>
              </a:rPr>
              <a:t>本体压铸</a:t>
            </a:r>
          </a:p>
        </p:txBody>
      </p:sp>
      <p:sp>
        <p:nvSpPr>
          <p:cNvPr id="9236" name="TextBox 20"/>
          <p:cNvSpPr txBox="1"/>
          <p:nvPr/>
        </p:nvSpPr>
        <p:spPr>
          <a:xfrm>
            <a:off x="3878580" y="1666240"/>
            <a:ext cx="894080" cy="306705"/>
          </a:xfrm>
          <a:prstGeom prst="rect">
            <a:avLst/>
          </a:prstGeom>
          <a:noFill/>
          <a:ln w="9525">
            <a:noFill/>
          </a:ln>
        </p:spPr>
        <p:txBody>
          <a:bodyPr wrap="none" anchor="t">
            <a:spAutoFit/>
          </a:bodyPr>
          <a:lstStyle/>
          <a:p>
            <a:r>
              <a:rPr lang="zh-CN" altLang="en-US" sz="1400" b="1" dirty="0">
                <a:solidFill>
                  <a:schemeClr val="bg1"/>
                </a:solidFill>
                <a:latin typeface="微软雅黑" panose="020B0503020204020204" pitchFamily="34" charset="-122"/>
                <a:ea typeface="微软雅黑" panose="020B0503020204020204" pitchFamily="34" charset="-122"/>
              </a:rPr>
              <a:t>零件控制</a:t>
            </a:r>
          </a:p>
        </p:txBody>
      </p:sp>
      <p:sp>
        <p:nvSpPr>
          <p:cNvPr id="9237" name="TextBox 22"/>
          <p:cNvSpPr txBox="1"/>
          <p:nvPr/>
        </p:nvSpPr>
        <p:spPr>
          <a:xfrm>
            <a:off x="7313295" y="1590040"/>
            <a:ext cx="894080" cy="306705"/>
          </a:xfrm>
          <a:prstGeom prst="rect">
            <a:avLst/>
          </a:prstGeom>
          <a:noFill/>
          <a:ln w="9525">
            <a:noFill/>
          </a:ln>
        </p:spPr>
        <p:txBody>
          <a:bodyPr wrap="none" anchor="t">
            <a:spAutoFit/>
          </a:bodyPr>
          <a:lstStyle/>
          <a:p>
            <a:r>
              <a:rPr lang="zh-CN" altLang="en-US" sz="1400" b="1" dirty="0">
                <a:solidFill>
                  <a:schemeClr val="bg1"/>
                </a:solidFill>
                <a:latin typeface="微软雅黑" panose="020B0503020204020204" pitchFamily="34" charset="-122"/>
                <a:ea typeface="微软雅黑" panose="020B0503020204020204" pitchFamily="34" charset="-122"/>
              </a:rPr>
              <a:t>成品装配</a:t>
            </a:r>
          </a:p>
        </p:txBody>
      </p:sp>
      <p:grpSp>
        <p:nvGrpSpPr>
          <p:cNvPr id="7" name="组合 6"/>
          <p:cNvGrpSpPr/>
          <p:nvPr/>
        </p:nvGrpSpPr>
        <p:grpSpPr>
          <a:xfrm>
            <a:off x="379095" y="1679575"/>
            <a:ext cx="11435903" cy="4801235"/>
            <a:chOff x="2658" y="1484"/>
            <a:chExt cx="13887" cy="5620"/>
          </a:xfrm>
        </p:grpSpPr>
        <p:grpSp>
          <p:nvGrpSpPr>
            <p:cNvPr id="9217" name="Group 2"/>
            <p:cNvGrpSpPr/>
            <p:nvPr/>
          </p:nvGrpSpPr>
          <p:grpSpPr>
            <a:xfrm>
              <a:off x="2658" y="1484"/>
              <a:ext cx="13887" cy="5620"/>
              <a:chOff x="620058" y="1480458"/>
              <a:chExt cx="10993926" cy="4731656"/>
            </a:xfrm>
          </p:grpSpPr>
          <p:sp>
            <p:nvSpPr>
              <p:cNvPr id="13" name="Isosceles Triangle 12"/>
              <p:cNvSpPr/>
              <p:nvPr/>
            </p:nvSpPr>
            <p:spPr>
              <a:xfrm rot="5400000">
                <a:off x="10120268" y="3434835"/>
                <a:ext cx="1758009" cy="822897"/>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en-US" strike="noStrike" noProof="1"/>
              </a:p>
            </p:txBody>
          </p:sp>
          <p:sp>
            <p:nvSpPr>
              <p:cNvPr id="9219" name="Freeform 5"/>
              <p:cNvSpPr/>
              <p:nvPr/>
            </p:nvSpPr>
            <p:spPr>
              <a:xfrm>
                <a:off x="620058" y="1480458"/>
                <a:ext cx="10993926" cy="4731656"/>
              </a:xfrm>
              <a:custGeom>
                <a:avLst/>
                <a:gdLst/>
                <a:ahLst/>
                <a:cxnLst>
                  <a:cxn ang="0">
                    <a:pos x="9901082" y="1184414"/>
                  </a:cxn>
                  <a:cxn ang="0">
                    <a:pos x="8808239" y="0"/>
                  </a:cxn>
                  <a:cxn ang="0">
                    <a:pos x="8808239" y="85201"/>
                  </a:cxn>
                  <a:cxn ang="0">
                    <a:pos x="9378418" y="868810"/>
                  </a:cxn>
                  <a:cxn ang="0">
                    <a:pos x="10417325" y="2289627"/>
                  </a:cxn>
                  <a:cxn ang="0">
                    <a:pos x="1326565" y="2289627"/>
                  </a:cxn>
                  <a:cxn ang="0">
                    <a:pos x="734555" y="1968023"/>
                  </a:cxn>
                  <a:cxn ang="0">
                    <a:pos x="0" y="1573218"/>
                  </a:cxn>
                  <a:cxn ang="0">
                    <a:pos x="0" y="2366428"/>
                  </a:cxn>
                  <a:cxn ang="0">
                    <a:pos x="0" y="3158437"/>
                  </a:cxn>
                  <a:cxn ang="0">
                    <a:pos x="734555" y="2763632"/>
                  </a:cxn>
                  <a:cxn ang="0">
                    <a:pos x="1326565" y="2443228"/>
                  </a:cxn>
                  <a:cxn ang="0">
                    <a:pos x="10417325" y="2443228"/>
                  </a:cxn>
                  <a:cxn ang="0">
                    <a:pos x="9378418" y="3862845"/>
                  </a:cxn>
                  <a:cxn ang="0">
                    <a:pos x="8808239" y="4646454"/>
                  </a:cxn>
                  <a:cxn ang="0">
                    <a:pos x="8808239" y="4731656"/>
                  </a:cxn>
                  <a:cxn ang="0">
                    <a:pos x="9901082" y="3547241"/>
                  </a:cxn>
                  <a:cxn ang="0">
                    <a:pos x="10993926" y="2366428"/>
                  </a:cxn>
                  <a:cxn ang="0">
                    <a:pos x="9901082" y="1184414"/>
                  </a:cxn>
                </a:cxnLst>
                <a:rect l="0" t="0" r="0" b="0"/>
                <a:pathLst>
                  <a:path w="8561" h="3943">
                    <a:moveTo>
                      <a:pt x="7710" y="987"/>
                    </a:moveTo>
                    <a:lnTo>
                      <a:pt x="6859" y="0"/>
                    </a:lnTo>
                    <a:lnTo>
                      <a:pt x="6859" y="71"/>
                    </a:lnTo>
                    <a:lnTo>
                      <a:pt x="7303" y="724"/>
                    </a:lnTo>
                    <a:lnTo>
                      <a:pt x="8112" y="1908"/>
                    </a:lnTo>
                    <a:lnTo>
                      <a:pt x="1033" y="1908"/>
                    </a:lnTo>
                    <a:lnTo>
                      <a:pt x="572" y="1640"/>
                    </a:lnTo>
                    <a:lnTo>
                      <a:pt x="0" y="1311"/>
                    </a:lnTo>
                    <a:lnTo>
                      <a:pt x="0" y="1972"/>
                    </a:lnTo>
                    <a:lnTo>
                      <a:pt x="0" y="2632"/>
                    </a:lnTo>
                    <a:lnTo>
                      <a:pt x="572" y="2303"/>
                    </a:lnTo>
                    <a:lnTo>
                      <a:pt x="1033" y="2036"/>
                    </a:lnTo>
                    <a:lnTo>
                      <a:pt x="8112" y="2036"/>
                    </a:lnTo>
                    <a:lnTo>
                      <a:pt x="7303" y="3219"/>
                    </a:lnTo>
                    <a:lnTo>
                      <a:pt x="6859" y="3872"/>
                    </a:lnTo>
                    <a:lnTo>
                      <a:pt x="6859" y="3943"/>
                    </a:lnTo>
                    <a:lnTo>
                      <a:pt x="7710" y="2956"/>
                    </a:lnTo>
                    <a:lnTo>
                      <a:pt x="8561" y="1972"/>
                    </a:lnTo>
                    <a:lnTo>
                      <a:pt x="7710" y="987"/>
                    </a:lnTo>
                    <a:close/>
                  </a:path>
                </a:pathLst>
              </a:custGeom>
              <a:solidFill>
                <a:schemeClr val="accent1"/>
              </a:solidFill>
              <a:ln w="9525">
                <a:noFill/>
              </a:ln>
            </p:spPr>
            <p:txBody>
              <a:bodyPr/>
              <a:lstStyle/>
              <a:p>
                <a:endParaRPr lang="zh-CN" altLang="en-US"/>
              </a:p>
            </p:txBody>
          </p:sp>
        </p:grpSp>
        <p:grpSp>
          <p:nvGrpSpPr>
            <p:cNvPr id="9221" name="Group 6"/>
            <p:cNvGrpSpPr/>
            <p:nvPr/>
          </p:nvGrpSpPr>
          <p:grpSpPr>
            <a:xfrm>
              <a:off x="8970" y="1732"/>
              <a:ext cx="2225" cy="5127"/>
              <a:chOff x="5296584" y="2218022"/>
              <a:chExt cx="1414223" cy="3256523"/>
            </a:xfrm>
          </p:grpSpPr>
          <p:sp>
            <p:nvSpPr>
              <p:cNvPr id="15" name="Isosceles Triangle 14"/>
              <p:cNvSpPr/>
              <p:nvPr/>
            </p:nvSpPr>
            <p:spPr>
              <a:xfrm rot="5400000">
                <a:off x="5661732" y="3545358"/>
                <a:ext cx="1285778" cy="601853"/>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en-US" strike="noStrike" noProof="1"/>
              </a:p>
            </p:txBody>
          </p:sp>
          <p:sp>
            <p:nvSpPr>
              <p:cNvPr id="9223" name="Freeform 10"/>
              <p:cNvSpPr/>
              <p:nvPr/>
            </p:nvSpPr>
            <p:spPr>
              <a:xfrm>
                <a:off x="5296584" y="2218022"/>
                <a:ext cx="1414223" cy="3256523"/>
              </a:xfrm>
              <a:custGeom>
                <a:avLst/>
                <a:gdLst/>
                <a:ahLst/>
                <a:cxnLst>
                  <a:cxn ang="0">
                    <a:pos x="706454" y="815443"/>
                  </a:cxn>
                  <a:cxn ang="0">
                    <a:pos x="0" y="0"/>
                  </a:cxn>
                  <a:cxn ang="0">
                    <a:pos x="0" y="59090"/>
                  </a:cxn>
                  <a:cxn ang="0">
                    <a:pos x="368984" y="597466"/>
                  </a:cxn>
                  <a:cxn ang="0">
                    <a:pos x="1074126" y="1629574"/>
                  </a:cxn>
                  <a:cxn ang="0">
                    <a:pos x="368984" y="2659056"/>
                  </a:cxn>
                  <a:cxn ang="0">
                    <a:pos x="0" y="3197432"/>
                  </a:cxn>
                  <a:cxn ang="0">
                    <a:pos x="0" y="3256523"/>
                  </a:cxn>
                  <a:cxn ang="0">
                    <a:pos x="706454" y="2445018"/>
                  </a:cxn>
                  <a:cxn ang="0">
                    <a:pos x="1414223" y="1629574"/>
                  </a:cxn>
                  <a:cxn ang="0">
                    <a:pos x="706454" y="815443"/>
                  </a:cxn>
                </a:cxnLst>
                <a:rect l="0" t="0" r="0" b="0"/>
                <a:pathLst>
                  <a:path w="1077" h="2480">
                    <a:moveTo>
                      <a:pt x="538" y="621"/>
                    </a:moveTo>
                    <a:lnTo>
                      <a:pt x="0" y="0"/>
                    </a:lnTo>
                    <a:lnTo>
                      <a:pt x="0" y="45"/>
                    </a:lnTo>
                    <a:lnTo>
                      <a:pt x="281" y="455"/>
                    </a:lnTo>
                    <a:lnTo>
                      <a:pt x="818" y="1241"/>
                    </a:lnTo>
                    <a:lnTo>
                      <a:pt x="281" y="2025"/>
                    </a:lnTo>
                    <a:lnTo>
                      <a:pt x="0" y="2435"/>
                    </a:lnTo>
                    <a:lnTo>
                      <a:pt x="0" y="2480"/>
                    </a:lnTo>
                    <a:lnTo>
                      <a:pt x="538" y="1862"/>
                    </a:lnTo>
                    <a:lnTo>
                      <a:pt x="1077" y="1241"/>
                    </a:lnTo>
                    <a:lnTo>
                      <a:pt x="538" y="621"/>
                    </a:lnTo>
                    <a:close/>
                  </a:path>
                </a:pathLst>
              </a:custGeom>
              <a:solidFill>
                <a:schemeClr val="accent1"/>
              </a:solidFill>
              <a:ln w="9525">
                <a:noFill/>
              </a:ln>
            </p:spPr>
            <p:txBody>
              <a:bodyPr/>
              <a:lstStyle/>
              <a:p>
                <a:endParaRPr lang="zh-CN" altLang="en-US"/>
              </a:p>
            </p:txBody>
          </p:sp>
        </p:grpSp>
        <p:grpSp>
          <p:nvGrpSpPr>
            <p:cNvPr id="9224" name="Group 7"/>
            <p:cNvGrpSpPr/>
            <p:nvPr/>
          </p:nvGrpSpPr>
          <p:grpSpPr>
            <a:xfrm>
              <a:off x="5483" y="1732"/>
              <a:ext cx="2227" cy="5127"/>
              <a:chOff x="3083178" y="2218023"/>
              <a:chExt cx="1414223" cy="3256523"/>
            </a:xfrm>
          </p:grpSpPr>
          <p:sp>
            <p:nvSpPr>
              <p:cNvPr id="16" name="Isosceles Triangle 15"/>
              <p:cNvSpPr/>
              <p:nvPr/>
            </p:nvSpPr>
            <p:spPr>
              <a:xfrm rot="5400000">
                <a:off x="3448325" y="3545359"/>
                <a:ext cx="1285778" cy="601853"/>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en-US" strike="noStrike" noProof="1"/>
              </a:p>
            </p:txBody>
          </p:sp>
          <p:sp>
            <p:nvSpPr>
              <p:cNvPr id="9226" name="Freeform 11"/>
              <p:cNvSpPr/>
              <p:nvPr/>
            </p:nvSpPr>
            <p:spPr>
              <a:xfrm>
                <a:off x="3083178" y="2218023"/>
                <a:ext cx="1414223" cy="3256523"/>
              </a:xfrm>
              <a:custGeom>
                <a:avLst/>
                <a:gdLst/>
                <a:ahLst/>
                <a:cxnLst>
                  <a:cxn ang="0">
                    <a:pos x="706454" y="815443"/>
                  </a:cxn>
                  <a:cxn ang="0">
                    <a:pos x="0" y="0"/>
                  </a:cxn>
                  <a:cxn ang="0">
                    <a:pos x="0" y="59090"/>
                  </a:cxn>
                  <a:cxn ang="0">
                    <a:pos x="368984" y="597466"/>
                  </a:cxn>
                  <a:cxn ang="0">
                    <a:pos x="1074126" y="1629574"/>
                  </a:cxn>
                  <a:cxn ang="0">
                    <a:pos x="368984" y="2659056"/>
                  </a:cxn>
                  <a:cxn ang="0">
                    <a:pos x="0" y="3197432"/>
                  </a:cxn>
                  <a:cxn ang="0">
                    <a:pos x="0" y="3256523"/>
                  </a:cxn>
                  <a:cxn ang="0">
                    <a:pos x="706454" y="2445018"/>
                  </a:cxn>
                  <a:cxn ang="0">
                    <a:pos x="1414223" y="1629574"/>
                  </a:cxn>
                  <a:cxn ang="0">
                    <a:pos x="706454" y="815443"/>
                  </a:cxn>
                </a:cxnLst>
                <a:rect l="0" t="0" r="0" b="0"/>
                <a:pathLst>
                  <a:path w="1077" h="2480">
                    <a:moveTo>
                      <a:pt x="538" y="621"/>
                    </a:moveTo>
                    <a:lnTo>
                      <a:pt x="0" y="0"/>
                    </a:lnTo>
                    <a:lnTo>
                      <a:pt x="0" y="45"/>
                    </a:lnTo>
                    <a:lnTo>
                      <a:pt x="281" y="455"/>
                    </a:lnTo>
                    <a:lnTo>
                      <a:pt x="818" y="1241"/>
                    </a:lnTo>
                    <a:lnTo>
                      <a:pt x="281" y="2025"/>
                    </a:lnTo>
                    <a:lnTo>
                      <a:pt x="0" y="2435"/>
                    </a:lnTo>
                    <a:lnTo>
                      <a:pt x="0" y="2480"/>
                    </a:lnTo>
                    <a:lnTo>
                      <a:pt x="538" y="1862"/>
                    </a:lnTo>
                    <a:lnTo>
                      <a:pt x="1077" y="1241"/>
                    </a:lnTo>
                    <a:lnTo>
                      <a:pt x="538" y="621"/>
                    </a:lnTo>
                    <a:close/>
                  </a:path>
                </a:pathLst>
              </a:custGeom>
              <a:solidFill>
                <a:schemeClr val="accent1"/>
              </a:solidFill>
              <a:ln w="9525">
                <a:noFill/>
              </a:ln>
            </p:spPr>
            <p:txBody>
              <a:bodyPr/>
              <a:lstStyle/>
              <a:p>
                <a:endParaRPr lang="zh-CN" altLang="en-US"/>
              </a:p>
            </p:txBody>
          </p:sp>
        </p:grpSp>
      </p:grpSp>
      <p:sp>
        <p:nvSpPr>
          <p:cNvPr id="9238" name="Rectangle 69"/>
          <p:cNvSpPr/>
          <p:nvPr/>
        </p:nvSpPr>
        <p:spPr>
          <a:xfrm>
            <a:off x="4039235" y="4408805"/>
            <a:ext cx="2446655" cy="460375"/>
          </a:xfrm>
          <a:prstGeom prst="rect">
            <a:avLst/>
          </a:prstGeom>
          <a:noFill/>
          <a:ln w="9525">
            <a:noFill/>
          </a:ln>
        </p:spPr>
        <p:txBody>
          <a:bodyPr wrap="square" anchor="t">
            <a:spAutoFit/>
          </a:bodyPr>
          <a:lstStyle/>
          <a:p>
            <a:pPr algn="ctr"/>
            <a:r>
              <a:rPr lang="zh-CN" altLang="en-US" sz="12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黑体" panose="02010609060101010101" charset="-122"/>
              </a:rPr>
              <a:t>★关重件自制</a:t>
            </a:r>
          </a:p>
          <a:p>
            <a:pPr algn="ctr"/>
            <a:r>
              <a:rPr lang="zh-CN" altLang="en-US" sz="12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黑体" panose="02010609060101010101" charset="-122"/>
              </a:rPr>
              <a:t>•采用</a:t>
            </a:r>
            <a:r>
              <a:rPr lang="zh-CN" altLang="en-US" sz="12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高精度自动加工、自动检测</a:t>
            </a:r>
          </a:p>
        </p:txBody>
      </p:sp>
      <p:sp>
        <p:nvSpPr>
          <p:cNvPr id="9239" name="Rectangle 69"/>
          <p:cNvSpPr/>
          <p:nvPr/>
        </p:nvSpPr>
        <p:spPr>
          <a:xfrm>
            <a:off x="1592580" y="4450080"/>
            <a:ext cx="1892300" cy="645160"/>
          </a:xfrm>
          <a:prstGeom prst="rect">
            <a:avLst/>
          </a:prstGeom>
          <a:noFill/>
          <a:ln w="9525">
            <a:noFill/>
          </a:ln>
        </p:spPr>
        <p:txBody>
          <a:bodyPr wrap="square" anchor="t">
            <a:spAutoFit/>
          </a:bodyPr>
          <a:lstStyle/>
          <a:p>
            <a:pPr algn="ctr"/>
            <a:r>
              <a:rPr lang="zh-CN" altLang="en-US" sz="12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黑体" panose="02010609060101010101" charset="-122"/>
              </a:rPr>
              <a:t>•完善的模具管理制度保证物料有序管理。</a:t>
            </a:r>
          </a:p>
          <a:p>
            <a:pPr algn="ctr"/>
            <a:r>
              <a:rPr lang="zh-CN" altLang="en-US" sz="12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黑体" panose="02010609060101010101" charset="-122"/>
              </a:rPr>
              <a:t>•压铸参数固化</a:t>
            </a:r>
          </a:p>
        </p:txBody>
      </p:sp>
      <p:sp>
        <p:nvSpPr>
          <p:cNvPr id="9240" name="Rectangle 69"/>
          <p:cNvSpPr/>
          <p:nvPr/>
        </p:nvSpPr>
        <p:spPr>
          <a:xfrm>
            <a:off x="3419475" y="5309235"/>
            <a:ext cx="2328545" cy="645160"/>
          </a:xfrm>
          <a:prstGeom prst="rect">
            <a:avLst/>
          </a:prstGeom>
          <a:noFill/>
          <a:ln w="9525">
            <a:noFill/>
          </a:ln>
        </p:spPr>
        <p:txBody>
          <a:bodyPr wrap="square" anchor="t">
            <a:spAutoFit/>
          </a:bodyPr>
          <a:lstStyle/>
          <a:p>
            <a:pPr algn="ctr"/>
            <a:r>
              <a:rPr lang="zh-CN" altLang="en-US" sz="12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黑体" panose="02010609060101010101" charset="-122"/>
              </a:rPr>
              <a:t>★常规件检测</a:t>
            </a:r>
          </a:p>
          <a:p>
            <a:pPr algn="ctr"/>
            <a:r>
              <a:rPr lang="zh-CN" altLang="en-US" sz="12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黑体" panose="02010609060101010101" charset="-122"/>
              </a:rPr>
              <a:t>•采用完善的检测设备保证零部件各方面满足技术要求。</a:t>
            </a:r>
          </a:p>
        </p:txBody>
      </p:sp>
      <p:pic>
        <p:nvPicPr>
          <p:cNvPr id="17" name="图片 16" descr="白色LOGO"/>
          <p:cNvPicPr>
            <a:picLocks noChangeAspect="1"/>
          </p:cNvPicPr>
          <p:nvPr/>
        </p:nvPicPr>
        <p:blipFill>
          <a:blip r:embed="rId5" cstate="print"/>
          <a:stretch>
            <a:fillRect/>
          </a:stretch>
        </p:blipFill>
        <p:spPr>
          <a:xfrm>
            <a:off x="10005695" y="325120"/>
            <a:ext cx="1691005" cy="386080"/>
          </a:xfrm>
          <a:prstGeom prst="rect">
            <a:avLst/>
          </a:prstGeom>
        </p:spPr>
      </p:pic>
      <p:sp>
        <p:nvSpPr>
          <p:cNvPr id="23" name="文本框 22"/>
          <p:cNvSpPr txBox="1"/>
          <p:nvPr/>
        </p:nvSpPr>
        <p:spPr>
          <a:xfrm>
            <a:off x="7313295" y="4202430"/>
            <a:ext cx="2692400" cy="2320290"/>
          </a:xfrm>
          <a:prstGeom prst="rect">
            <a:avLst/>
          </a:prstGeom>
          <a:noFill/>
        </p:spPr>
        <p:txBody>
          <a:bodyPr wrap="square" rtlCol="0" anchor="t">
            <a:spAutoFit/>
          </a:bodyPr>
          <a:lstStyle/>
          <a:p>
            <a:pPr>
              <a:lnSpc>
                <a:spcPct val="110000"/>
              </a:lnSpc>
              <a:spcBef>
                <a:spcPts val="0"/>
              </a:spcBef>
              <a:spcAft>
                <a:spcPts val="0"/>
              </a:spcAft>
              <a:buSzPct val="100000"/>
            </a:pPr>
            <a:r>
              <a:rPr lang="zh-CN" altLang="en-US" sz="12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黑体" panose="02010609060101010101" charset="-122"/>
              </a:rPr>
              <a:t>•</a:t>
            </a:r>
            <a:r>
              <a:rPr lang="zh-CN" altLang="en-US" sz="12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化油器针阀密封性检查：100%地对化油器针阀系进行密封性检测，确保化油器针阀系的密封性。</a:t>
            </a:r>
            <a:endParaRPr lang="zh-CN" altLang="en-US" sz="12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10000"/>
              </a:lnSpc>
              <a:spcBef>
                <a:spcPts val="0"/>
              </a:spcBef>
              <a:spcAft>
                <a:spcPts val="0"/>
              </a:spcAft>
              <a:buSzPct val="100000"/>
            </a:pPr>
            <a:r>
              <a:rPr lang="zh-CN" altLang="en-US" sz="12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黑体" panose="02010609060101010101" charset="-122"/>
              </a:rPr>
              <a:t>•</a:t>
            </a:r>
            <a:r>
              <a:rPr lang="zh-CN" altLang="en-US" sz="12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化油器总成密封检查：100%地对化油器总成进行密油测试，保证化油器总成无漏油现象发生。</a:t>
            </a:r>
            <a:endParaRPr lang="zh-CN" altLang="en-US" sz="12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10000"/>
              </a:lnSpc>
              <a:spcBef>
                <a:spcPts val="0"/>
              </a:spcBef>
              <a:spcAft>
                <a:spcPts val="0"/>
              </a:spcAft>
              <a:buSzPct val="100000"/>
            </a:pPr>
            <a:r>
              <a:rPr lang="zh-CN" altLang="en-US" sz="12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黑体" panose="02010609060101010101" charset="-122"/>
              </a:rPr>
              <a:t>•</a:t>
            </a:r>
            <a:r>
              <a:rPr lang="zh-CN" altLang="en-US" sz="12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综合流量试验台：采用日本三菱技术的综合流量试验台，可同时监控化油器的负压、空气流量、燃油流量，精确地测试化油器的空燃比。</a:t>
            </a:r>
            <a:endParaRPr lang="zh-CN" altLang="en-US" sz="12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黑体" panose="02010609060101010101" charset="-122"/>
            </a:endParaRPr>
          </a:p>
          <a:p>
            <a:pPr algn="ctr">
              <a:lnSpc>
                <a:spcPct val="110000"/>
              </a:lnSpc>
              <a:spcBef>
                <a:spcPts val="0"/>
              </a:spcBef>
              <a:spcAft>
                <a:spcPts val="0"/>
              </a:spcAft>
            </a:pPr>
            <a:endParaRPr lang="zh-CN" altLang="en-US" sz="1200"/>
          </a:p>
        </p:txBody>
      </p:sp>
      <p:sp>
        <p:nvSpPr>
          <p:cNvPr id="24" name="文本框 23"/>
          <p:cNvSpPr txBox="1"/>
          <p:nvPr/>
        </p:nvSpPr>
        <p:spPr>
          <a:xfrm>
            <a:off x="7285355" y="2625090"/>
            <a:ext cx="2929890" cy="1383665"/>
          </a:xfrm>
          <a:prstGeom prst="rect">
            <a:avLst/>
          </a:prstGeom>
          <a:noFill/>
        </p:spPr>
        <p:txBody>
          <a:bodyPr wrap="square" rtlCol="0" anchor="t">
            <a:spAutoFit/>
          </a:bodyPr>
          <a:lstStyle/>
          <a:p>
            <a:pPr algn="ctr"/>
            <a:r>
              <a:rPr lang="zh-CN" altLang="en-US" sz="12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黑体" panose="02010609060101010101" charset="-122"/>
              </a:rPr>
              <a:t>★成品装配</a:t>
            </a:r>
          </a:p>
          <a:p>
            <a:pPr>
              <a:buSzPct val="100000"/>
            </a:pPr>
            <a:r>
              <a:rPr lang="zh-CN" altLang="en-US" sz="12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黑体" panose="02010609060101010101" charset="-122"/>
              </a:rPr>
              <a:t>•</a:t>
            </a:r>
            <a:r>
              <a:rPr lang="zh-CN" altLang="en-US" sz="12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过渡孔加工：采用专用加工设备，保证过渡孔和节气门片位置的一致性。</a:t>
            </a:r>
            <a:endParaRPr lang="zh-CN" altLang="en-US" sz="12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a:buSzPct val="100000"/>
            </a:pPr>
            <a:r>
              <a:rPr lang="zh-CN" altLang="en-US" sz="12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黑体" panose="02010609060101010101" charset="-122"/>
              </a:rPr>
              <a:t>•</a:t>
            </a:r>
            <a:r>
              <a:rPr lang="zh-CN" altLang="en-US" sz="12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怠速100%的调试，过渡点100%检测，确保化油器低速性能的一致性。</a:t>
            </a:r>
            <a:endParaRPr lang="zh-CN" altLang="en-US" sz="12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a:buSzPct val="100000"/>
            </a:pPr>
            <a:r>
              <a:rPr lang="zh-CN" altLang="en-US" sz="12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黑体" panose="02010609060101010101" charset="-122"/>
              </a:rPr>
              <a:t>•</a:t>
            </a:r>
            <a:r>
              <a:rPr lang="zh-CN" altLang="en-US" sz="12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全开点100%的检测，确保化油器主油系性能的一致性。</a:t>
            </a:r>
            <a:endParaRPr lang="zh-CN" altLang="en-US" sz="12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6" name="文本框 25"/>
          <p:cNvSpPr txBox="1"/>
          <p:nvPr/>
        </p:nvSpPr>
        <p:spPr>
          <a:xfrm>
            <a:off x="1586865" y="206375"/>
            <a:ext cx="8068310" cy="1383665"/>
          </a:xfrm>
          <a:prstGeom prst="rect">
            <a:avLst/>
          </a:prstGeom>
          <a:noFill/>
        </p:spPr>
        <p:txBody>
          <a:bodyPr wrap="square" rtlCol="0" anchor="t">
            <a:spAutoFit/>
          </a:bodyPr>
          <a:lstStyle/>
          <a:p>
            <a:pPr algn="ctr">
              <a:buClrTx/>
              <a:buSzTx/>
              <a:buNone/>
              <a:defRPr/>
            </a:pPr>
            <a:r>
              <a:rPr lang="zh-CN" altLang="en-US" sz="2800" b="1" noProof="0" dirty="0">
                <a:solidFill>
                  <a:schemeClr val="accent3"/>
                </a:solidFill>
                <a:effectLst>
                  <a:reflection blurRad="6350" stA="53000" endA="300" endPos="35500" dir="5400000" sy="-90000" algn="bl" rotWithShape="0"/>
                </a:effectLst>
                <a:latin typeface="方正大黑简体" panose="03000509000000000000" charset="-122"/>
                <a:ea typeface="方正大黑简体" panose="03000509000000000000" charset="-122"/>
                <a:sym typeface="PangMenZhengDao" panose="02010600030101010101" pitchFamily="2" charset="-122"/>
              </a:rPr>
              <a:t>阶段描述（成熟工艺-品质基石）</a:t>
            </a:r>
            <a:endParaRPr kumimoji="0" lang="zh-CN" altLang="en-US" sz="2800" b="1" i="0" kern="1200" cap="none" spc="0" normalizeH="0" baseline="0" noProof="0" dirty="0">
              <a:solidFill>
                <a:schemeClr val="accent3"/>
              </a:solidFill>
              <a:effectLst>
                <a:reflection blurRad="6350" stA="53000" endA="300" endPos="35500" dir="5400000" sy="-90000" algn="bl" rotWithShape="0"/>
              </a:effectLst>
              <a:latin typeface="方正大黑简体" panose="03000509000000000000" charset="-122"/>
              <a:ea typeface="方正大黑简体" panose="03000509000000000000" charset="-122"/>
              <a:sym typeface="PangMenZhengDao" panose="02010600030101010101" pitchFamily="2" charset="-122"/>
            </a:endParaRPr>
          </a:p>
          <a:p>
            <a:pPr algn="ctr">
              <a:buClrTx/>
              <a:buSzTx/>
              <a:buNone/>
              <a:defRPr/>
            </a:pPr>
            <a:r>
              <a:rPr lang="zh-CN" altLang="en-US" sz="2800" b="1" noProof="0" dirty="0">
                <a:solidFill>
                  <a:schemeClr val="accent3"/>
                </a:solidFill>
                <a:effectLst>
                  <a:reflection blurRad="6350" stA="53000" endA="300" endPos="35500" dir="5400000" sy="-90000" algn="bl" rotWithShape="0"/>
                </a:effectLst>
                <a:latin typeface="方正大黑简体" panose="03000509000000000000" charset="-122"/>
                <a:ea typeface="方正大黑简体" panose="03000509000000000000" charset="-122"/>
                <a:sym typeface="PangMenZhengDao" panose="02010600030101010101" pitchFamily="2" charset="-122"/>
              </a:rPr>
              <a:t>Stage Description (Mature Process-Quality Cornerstone)</a:t>
            </a:r>
            <a:endParaRPr lang="zh-CN" altLang="en-US" sz="2800"/>
          </a:p>
        </p:txBody>
      </p:sp>
    </p:spTree>
  </p:cSld>
  <p:clrMapOvr>
    <a:masterClrMapping/>
  </p:clrMapOvr>
  <mc:AlternateContent xmlns:mc="http://schemas.openxmlformats.org/markup-compatibility/2006" xmlns:p14="http://schemas.microsoft.com/office/powerpoint/2010/main">
    <mc:Choice Requires="p14">
      <p:transition p14:dur="250" advTm="3000">
        <p:fade/>
      </p:transition>
    </mc:Choice>
    <mc:Fallback xmlns="">
      <p:transition advTm="3000">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图片1"/>
          <p:cNvPicPr>
            <a:picLocks noChangeAspect="1"/>
          </p:cNvPicPr>
          <p:nvPr/>
        </p:nvPicPr>
        <p:blipFill>
          <a:blip r:embed="rId4" cstate="print"/>
          <a:stretch>
            <a:fillRect/>
          </a:stretch>
        </p:blipFill>
        <p:spPr>
          <a:xfrm>
            <a:off x="0" y="1270"/>
            <a:ext cx="12193270" cy="6854825"/>
          </a:xfrm>
          <a:prstGeom prst="rect">
            <a:avLst/>
          </a:prstGeom>
        </p:spPr>
      </p:pic>
      <p:sp>
        <p:nvSpPr>
          <p:cNvPr id="12" name="右箭头 11"/>
          <p:cNvSpPr/>
          <p:nvPr/>
        </p:nvSpPr>
        <p:spPr>
          <a:xfrm>
            <a:off x="454025" y="1814830"/>
            <a:ext cx="4972050" cy="30270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 </a:t>
            </a:r>
          </a:p>
        </p:txBody>
      </p:sp>
      <p:sp>
        <p:nvSpPr>
          <p:cNvPr id="9235" name="TextBox 18"/>
          <p:cNvSpPr txBox="1"/>
          <p:nvPr/>
        </p:nvSpPr>
        <p:spPr>
          <a:xfrm>
            <a:off x="633730" y="2792095"/>
            <a:ext cx="4443730" cy="953135"/>
          </a:xfrm>
          <a:prstGeom prst="rect">
            <a:avLst/>
          </a:prstGeom>
          <a:noFill/>
          <a:ln w="9525">
            <a:noFill/>
          </a:ln>
        </p:spPr>
        <p:txBody>
          <a:bodyPr wrap="square" anchor="t">
            <a:spAutoFit/>
          </a:bodyPr>
          <a:lstStyle/>
          <a:p>
            <a:pPr algn="ctr"/>
            <a:r>
              <a:rPr lang="zh-CN" altLang="zh-CN" sz="2800" b="1" dirty="0">
                <a:solidFill>
                  <a:srgbClr val="FFFF00"/>
                </a:solidFill>
                <a:latin typeface="方正大黑简体" panose="03000509000000000000" charset="-122"/>
                <a:ea typeface="方正大黑简体" panose="03000509000000000000" charset="-122"/>
                <a:cs typeface="方正大黑简体" panose="03000509000000000000" charset="-122"/>
              </a:rPr>
              <a:t>本体压铸</a:t>
            </a:r>
          </a:p>
          <a:p>
            <a:pPr algn="ctr"/>
            <a:r>
              <a:rPr lang="en-US" altLang="zh-CN" sz="2800" b="1" dirty="0">
                <a:solidFill>
                  <a:srgbClr val="FFFF00"/>
                </a:solidFill>
                <a:latin typeface="方正大黑简体" panose="03000509000000000000" charset="-122"/>
                <a:ea typeface="方正大黑简体" panose="03000509000000000000" charset="-122"/>
                <a:cs typeface="方正大黑简体" panose="03000509000000000000" charset="-122"/>
              </a:rPr>
              <a:t>Die-casting of the body </a:t>
            </a:r>
          </a:p>
        </p:txBody>
      </p:sp>
      <p:sp>
        <p:nvSpPr>
          <p:cNvPr id="9241" name="Rectangle 69"/>
          <p:cNvSpPr/>
          <p:nvPr/>
        </p:nvSpPr>
        <p:spPr>
          <a:xfrm>
            <a:off x="5716270" y="1498283"/>
            <a:ext cx="6041390" cy="3784600"/>
          </a:xfrm>
          <a:prstGeom prst="rect">
            <a:avLst/>
          </a:prstGeom>
          <a:noFill/>
          <a:ln w="9525">
            <a:noFill/>
          </a:ln>
        </p:spPr>
        <p:txBody>
          <a:bodyPr wrap="square" anchor="t">
            <a:spAutoFit/>
          </a:bodyPr>
          <a:lstStyle/>
          <a:p>
            <a:pPr algn="l" fontAlgn="auto">
              <a:lnSpc>
                <a:spcPct val="100000"/>
              </a:lnSpc>
            </a:pPr>
            <a:r>
              <a:rPr lang="zh-CN" altLang="en-US" sz="2400" dirty="0">
                <a:solidFill>
                  <a:schemeClr val="bg1"/>
                </a:solidFill>
                <a:latin typeface="方正大黑简体" panose="03000509000000000000" charset="-122"/>
                <a:ea typeface="方正大黑简体" panose="03000509000000000000" charset="-122"/>
                <a:cs typeface="方正大黑简体" panose="03000509000000000000" charset="-122"/>
                <a:sym typeface="黑体" panose="02010609060101010101" charset="-122"/>
              </a:rPr>
              <a:t>采用全自动机械手臂压铸机 。</a:t>
            </a:r>
          </a:p>
          <a:p>
            <a:pPr algn="l" fontAlgn="auto">
              <a:lnSpc>
                <a:spcPct val="100000"/>
              </a:lnSpc>
            </a:pPr>
            <a:r>
              <a:rPr lang="zh-CN" altLang="en-US" sz="2400" dirty="0">
                <a:solidFill>
                  <a:schemeClr val="bg1"/>
                </a:solidFill>
                <a:latin typeface="方正大黑简体" panose="03000509000000000000" charset="-122"/>
                <a:ea typeface="方正大黑简体" panose="03000509000000000000" charset="-122"/>
                <a:cs typeface="方正大黑简体" panose="03000509000000000000" charset="-122"/>
                <a:sym typeface="黑体" panose="02010609060101010101" charset="-122"/>
              </a:rPr>
              <a:t>Using die-casting machine with</a:t>
            </a:r>
          </a:p>
          <a:p>
            <a:pPr algn="l" fontAlgn="auto">
              <a:lnSpc>
                <a:spcPct val="100000"/>
              </a:lnSpc>
            </a:pPr>
            <a:r>
              <a:rPr lang="zh-CN" altLang="en-US" sz="2400" dirty="0">
                <a:solidFill>
                  <a:schemeClr val="bg1"/>
                </a:solidFill>
                <a:latin typeface="方正大黑简体" panose="03000509000000000000" charset="-122"/>
                <a:ea typeface="方正大黑简体" panose="03000509000000000000" charset="-122"/>
                <a:cs typeface="方正大黑简体" panose="03000509000000000000" charset="-122"/>
                <a:sym typeface="黑体" panose="02010609060101010101" charset="-122"/>
              </a:rPr>
              <a:t>Fully automatic mechanical arm</a:t>
            </a:r>
            <a:r>
              <a:rPr lang="en-US" altLang="zh-CN" sz="2400" dirty="0">
                <a:solidFill>
                  <a:schemeClr val="bg1"/>
                </a:solidFill>
                <a:latin typeface="方正大黑简体" panose="03000509000000000000" charset="-122"/>
                <a:ea typeface="方正大黑简体" panose="03000509000000000000" charset="-122"/>
                <a:cs typeface="方正大黑简体" panose="03000509000000000000" charset="-122"/>
                <a:sym typeface="黑体" panose="02010609060101010101" charset="-122"/>
              </a:rPr>
              <a:t>.</a:t>
            </a:r>
            <a:endParaRPr lang="zh-CN" altLang="en-US" sz="2400" dirty="0">
              <a:solidFill>
                <a:schemeClr val="bg1"/>
              </a:solidFill>
              <a:latin typeface="方正大黑简体" panose="03000509000000000000" charset="-122"/>
              <a:ea typeface="方正大黑简体" panose="03000509000000000000" charset="-122"/>
              <a:cs typeface="方正大黑简体" panose="03000509000000000000" charset="-122"/>
              <a:sym typeface="黑体" panose="02010609060101010101" charset="-122"/>
            </a:endParaRPr>
          </a:p>
          <a:p>
            <a:pPr algn="l" fontAlgn="auto">
              <a:lnSpc>
                <a:spcPct val="100000"/>
              </a:lnSpc>
            </a:pPr>
            <a:endParaRPr lang="zh-CN" altLang="en-US" sz="2400" dirty="0">
              <a:solidFill>
                <a:schemeClr val="bg1"/>
              </a:solidFill>
              <a:latin typeface="方正大黑简体" panose="03000509000000000000" charset="-122"/>
              <a:ea typeface="方正大黑简体" panose="03000509000000000000" charset="-122"/>
              <a:cs typeface="方正大黑简体" panose="03000509000000000000" charset="-122"/>
              <a:sym typeface="黑体" panose="02010609060101010101" charset="-122"/>
            </a:endParaRPr>
          </a:p>
          <a:p>
            <a:pPr algn="l" fontAlgn="auto">
              <a:lnSpc>
                <a:spcPct val="100000"/>
              </a:lnSpc>
            </a:pPr>
            <a:r>
              <a:rPr lang="zh-CN" altLang="en-US" sz="2400" dirty="0">
                <a:solidFill>
                  <a:schemeClr val="bg1"/>
                </a:solidFill>
                <a:latin typeface="方正大黑简体" panose="03000509000000000000" charset="-122"/>
                <a:ea typeface="方正大黑简体" panose="03000509000000000000" charset="-122"/>
                <a:cs typeface="方正大黑简体" panose="03000509000000000000" charset="-122"/>
                <a:sym typeface="黑体" panose="02010609060101010101" charset="-122"/>
              </a:rPr>
              <a:t>完善的模具管理制度保证物料有序管理。</a:t>
            </a:r>
          </a:p>
          <a:p>
            <a:pPr algn="l" fontAlgn="auto">
              <a:lnSpc>
                <a:spcPct val="100000"/>
              </a:lnSpc>
            </a:pPr>
            <a:r>
              <a:rPr lang="zh-CN" altLang="en-US" sz="2400" dirty="0">
                <a:solidFill>
                  <a:schemeClr val="bg1"/>
                </a:solidFill>
                <a:latin typeface="方正大黑简体" panose="03000509000000000000" charset="-122"/>
                <a:ea typeface="方正大黑简体" panose="03000509000000000000" charset="-122"/>
                <a:cs typeface="方正大黑简体" panose="03000509000000000000" charset="-122"/>
                <a:sym typeface="黑体" panose="02010609060101010101" charset="-122"/>
              </a:rPr>
              <a:t>压铸参数固化。</a:t>
            </a:r>
          </a:p>
          <a:p>
            <a:pPr algn="l" fontAlgn="auto">
              <a:lnSpc>
                <a:spcPct val="100000"/>
              </a:lnSpc>
            </a:pPr>
            <a:r>
              <a:rPr lang="zh-CN" altLang="en-US" sz="2400" dirty="0">
                <a:solidFill>
                  <a:schemeClr val="bg1"/>
                </a:solidFill>
                <a:latin typeface="方正大黑简体" panose="03000509000000000000" charset="-122"/>
                <a:ea typeface="方正大黑简体" panose="03000509000000000000" charset="-122"/>
                <a:cs typeface="方正大黑简体" panose="03000509000000000000" charset="-122"/>
                <a:sym typeface="黑体" panose="02010609060101010101" charset="-122"/>
              </a:rPr>
              <a:t>Perfect mould management system ensures orderly material management.</a:t>
            </a:r>
          </a:p>
          <a:p>
            <a:pPr algn="l" fontAlgn="auto">
              <a:lnSpc>
                <a:spcPct val="100000"/>
              </a:lnSpc>
            </a:pPr>
            <a:r>
              <a:rPr lang="zh-CN" altLang="en-US" sz="2400" dirty="0">
                <a:solidFill>
                  <a:schemeClr val="bg1"/>
                </a:solidFill>
                <a:latin typeface="方正大黑简体" panose="03000509000000000000" charset="-122"/>
                <a:ea typeface="方正大黑简体" panose="03000509000000000000" charset="-122"/>
                <a:cs typeface="方正大黑简体" panose="03000509000000000000" charset="-122"/>
                <a:sym typeface="黑体" panose="02010609060101010101" charset="-122"/>
              </a:rPr>
              <a:t>Solidification of die-casting parameter.</a:t>
            </a:r>
          </a:p>
          <a:p>
            <a:pPr algn="l" fontAlgn="auto">
              <a:lnSpc>
                <a:spcPct val="100000"/>
              </a:lnSpc>
            </a:pPr>
            <a:endParaRPr lang="zh-CN" altLang="en-US" sz="2400" dirty="0">
              <a:solidFill>
                <a:schemeClr val="bg1"/>
              </a:solidFill>
              <a:latin typeface="方正大黑简体" panose="03000509000000000000" charset="-122"/>
              <a:ea typeface="方正大黑简体" panose="03000509000000000000" charset="-122"/>
              <a:cs typeface="方正大黑简体" panose="03000509000000000000" charset="-122"/>
              <a:sym typeface="黑体" panose="02010609060101010101" charset="-122"/>
            </a:endParaRPr>
          </a:p>
        </p:txBody>
      </p:sp>
      <p:graphicFrame>
        <p:nvGraphicFramePr>
          <p:cNvPr id="10" name="对象 9">
            <a:hlinkClick r:id="" action="ppaction://ole?verb=0"/>
          </p:cNvPr>
          <p:cNvGraphicFramePr/>
          <p:nvPr/>
        </p:nvGraphicFramePr>
        <p:xfrm>
          <a:off x="5638800" y="3220720"/>
          <a:ext cx="914400" cy="215900"/>
        </p:xfrm>
        <a:graphic>
          <a:graphicData uri="http://schemas.openxmlformats.org/presentationml/2006/ole">
            <mc:AlternateContent xmlns:mc="http://schemas.openxmlformats.org/markup-compatibility/2006">
              <mc:Choice xmlns:v="urn:schemas-microsoft-com:vml" Requires="v">
                <p:oleObj spid="_x0000_s1047" r:id="rId5" imgW="2743200" imgH="5181600" progId="Equation.3">
                  <p:embed/>
                </p:oleObj>
              </mc:Choice>
              <mc:Fallback>
                <p:oleObj r:id="rId5" imgW="2743200" imgH="5181600" progId="Equation.3">
                  <p:embed/>
                  <p:pic>
                    <p:nvPicPr>
                      <p:cNvPr id="0" name="图片 2048" descr="image50"/>
                      <p:cNvPicPr/>
                      <p:nvPr/>
                    </p:nvPicPr>
                    <p:blipFill>
                      <a:blip r:embed="rId6"/>
                      <a:stretch>
                        <a:fillRect/>
                      </a:stretch>
                    </p:blipFill>
                    <p:spPr>
                      <a:xfrm>
                        <a:off x="5638800" y="3220720"/>
                        <a:ext cx="914400" cy="215900"/>
                      </a:xfrm>
                      <a:prstGeom prst="rect">
                        <a:avLst/>
                      </a:prstGeom>
                      <a:noFill/>
                      <a:ln w="9525">
                        <a:noFill/>
                      </a:ln>
                    </p:spPr>
                  </p:pic>
                </p:oleObj>
              </mc:Fallback>
            </mc:AlternateContent>
          </a:graphicData>
        </a:graphic>
      </p:graphicFrame>
      <p:pic>
        <p:nvPicPr>
          <p:cNvPr id="18" name="图片 17" descr="图片2"/>
          <p:cNvPicPr>
            <a:picLocks noChangeAspect="1"/>
          </p:cNvPicPr>
          <p:nvPr/>
        </p:nvPicPr>
        <p:blipFill>
          <a:blip r:embed="rId7" cstate="print"/>
          <a:stretch>
            <a:fillRect/>
          </a:stretch>
        </p:blipFill>
        <p:spPr>
          <a:xfrm>
            <a:off x="91440" y="10795"/>
            <a:ext cx="2269490" cy="2359660"/>
          </a:xfrm>
          <a:prstGeom prst="rect">
            <a:avLst/>
          </a:prstGeom>
        </p:spPr>
      </p:pic>
      <p:pic>
        <p:nvPicPr>
          <p:cNvPr id="17" name="图片 16" descr="白色LOGO"/>
          <p:cNvPicPr>
            <a:picLocks noChangeAspect="1"/>
          </p:cNvPicPr>
          <p:nvPr/>
        </p:nvPicPr>
        <p:blipFill>
          <a:blip r:embed="rId8" cstate="print"/>
          <a:stretch>
            <a:fillRect/>
          </a:stretch>
        </p:blipFill>
        <p:spPr>
          <a:xfrm>
            <a:off x="10005695" y="325120"/>
            <a:ext cx="1691005" cy="38608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250" advTm="3000">
        <p:fade/>
      </p:transition>
    </mc:Choice>
    <mc:Fallback xmlns="">
      <p:transition advTm="300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图片1"/>
          <p:cNvPicPr>
            <a:picLocks noChangeAspect="1"/>
          </p:cNvPicPr>
          <p:nvPr/>
        </p:nvPicPr>
        <p:blipFill>
          <a:blip r:embed="rId3" cstate="print"/>
          <a:stretch>
            <a:fillRect/>
          </a:stretch>
        </p:blipFill>
        <p:spPr>
          <a:xfrm>
            <a:off x="-95885" y="-76835"/>
            <a:ext cx="12364085" cy="6950710"/>
          </a:xfrm>
          <a:prstGeom prst="rect">
            <a:avLst/>
          </a:prstGeom>
        </p:spPr>
      </p:pic>
      <p:sp>
        <p:nvSpPr>
          <p:cNvPr id="4" name="矩形 70"/>
          <p:cNvSpPr>
            <a:spLocks noChangeArrowheads="1"/>
          </p:cNvSpPr>
          <p:nvPr/>
        </p:nvSpPr>
        <p:spPr bwMode="auto">
          <a:xfrm>
            <a:off x="3752391" y="235585"/>
            <a:ext cx="4667534" cy="1014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Char char="•"/>
              <a:defRPr sz="2800">
                <a:solidFill>
                  <a:schemeClr val="tx1"/>
                </a:solidFill>
                <a:latin typeface="Calibri" panose="020F050202020403020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9pPr>
          </a:lstStyle>
          <a:p>
            <a:pPr algn="ctr">
              <a:lnSpc>
                <a:spcPct val="100000"/>
              </a:lnSpc>
              <a:spcBef>
                <a:spcPct val="0"/>
              </a:spcBef>
              <a:buNone/>
            </a:pPr>
            <a:r>
              <a:rPr lang="zh-CN" altLang="en-US" sz="3000" dirty="0">
                <a:solidFill>
                  <a:schemeClr val="accent3"/>
                </a:solidFill>
                <a:effectLst>
                  <a:reflection blurRad="6350" stA="53000" endA="300" endPos="35500" dir="5400000" sy="-90000" algn="bl" rotWithShape="0"/>
                </a:effectLst>
                <a:latin typeface="方正大黑简体" panose="03000509000000000000" charset="-122"/>
                <a:ea typeface="方正大黑简体" panose="03000509000000000000" charset="-122"/>
                <a:cs typeface="方正大黑简体" panose="03000509000000000000" charset="-122"/>
                <a:sym typeface="PangMenZhengDao" panose="02010600030101010101" pitchFamily="2" charset="-122"/>
              </a:rPr>
              <a:t>简   介 </a:t>
            </a:r>
          </a:p>
          <a:p>
            <a:pPr algn="ctr">
              <a:lnSpc>
                <a:spcPct val="100000"/>
              </a:lnSpc>
              <a:spcBef>
                <a:spcPct val="0"/>
              </a:spcBef>
              <a:buNone/>
            </a:pPr>
            <a:r>
              <a:rPr lang="en-US" altLang="zh-CN" sz="3000" dirty="0">
                <a:solidFill>
                  <a:schemeClr val="accent3"/>
                </a:solidFill>
                <a:effectLst>
                  <a:reflection blurRad="6350" stA="53000" endA="300" endPos="35500" dir="5400000" sy="-90000" algn="bl" rotWithShape="0"/>
                </a:effectLst>
                <a:latin typeface="方正大黑简体" panose="03000509000000000000" charset="-122"/>
                <a:ea typeface="方正大黑简体" panose="03000509000000000000" charset="-122"/>
                <a:cs typeface="方正大黑简体" panose="03000509000000000000" charset="-122"/>
                <a:sym typeface="PangMenZhengDao" panose="02010600030101010101" pitchFamily="2" charset="-122"/>
              </a:rPr>
              <a:t>Brief introduction</a:t>
            </a:r>
          </a:p>
        </p:txBody>
      </p:sp>
      <p:sp>
        <p:nvSpPr>
          <p:cNvPr id="100" name="文本框 99"/>
          <p:cNvSpPr txBox="1"/>
          <p:nvPr/>
        </p:nvSpPr>
        <p:spPr>
          <a:xfrm>
            <a:off x="924878" y="1522095"/>
            <a:ext cx="10342880" cy="2976880"/>
          </a:xfrm>
          <a:prstGeom prst="rect">
            <a:avLst/>
          </a:prstGeom>
          <a:noFill/>
          <a:ln w="9525">
            <a:noFill/>
          </a:ln>
        </p:spPr>
        <p:txBody>
          <a:bodyPr wrap="square">
            <a:spAutoFit/>
          </a:bodyPr>
          <a:lstStyle/>
          <a:p>
            <a:pPr indent="457200" fontAlgn="auto">
              <a:lnSpc>
                <a:spcPts val="2500"/>
              </a:lnSpc>
            </a:pPr>
            <a:r>
              <a:rPr lang="zh-CN" sz="2000" b="0" dirty="0">
                <a:solidFill>
                  <a:schemeClr val="bg1"/>
                </a:solidFill>
                <a:latin typeface="方正大黑简体" panose="03000509000000000000" charset="-122"/>
                <a:ea typeface="方正大黑简体" panose="03000509000000000000" charset="-122"/>
                <a:cs typeface="方正大黑简体" panose="03000509000000000000" charset="-122"/>
              </a:rPr>
              <a:t>重庆赛普机电有限责任公司成立于</a:t>
            </a:r>
            <a:r>
              <a:rPr lang="en-US" sz="2000" b="0" dirty="0">
                <a:solidFill>
                  <a:schemeClr val="bg1"/>
                </a:solidFill>
                <a:latin typeface="方正大黑简体" panose="03000509000000000000" charset="-122"/>
                <a:ea typeface="方正大黑简体" panose="03000509000000000000" charset="-122"/>
                <a:cs typeface="方正大黑简体" panose="03000509000000000000" charset="-122"/>
              </a:rPr>
              <a:t>2010</a:t>
            </a:r>
            <a:r>
              <a:rPr lang="zh-CN" sz="2000" b="0" dirty="0">
                <a:solidFill>
                  <a:schemeClr val="bg1"/>
                </a:solidFill>
                <a:latin typeface="方正大黑简体" panose="03000509000000000000" charset="-122"/>
                <a:ea typeface="方正大黑简体" panose="03000509000000000000" charset="-122"/>
                <a:cs typeface="方正大黑简体" panose="03000509000000000000" charset="-122"/>
              </a:rPr>
              <a:t>年</a:t>
            </a:r>
            <a:r>
              <a:rPr lang="en-US" sz="2000" b="0" dirty="0">
                <a:solidFill>
                  <a:schemeClr val="bg1"/>
                </a:solidFill>
                <a:latin typeface="方正大黑简体" panose="03000509000000000000" charset="-122"/>
                <a:ea typeface="方正大黑简体" panose="03000509000000000000" charset="-122"/>
                <a:cs typeface="方正大黑简体" panose="03000509000000000000" charset="-122"/>
              </a:rPr>
              <a:t>8</a:t>
            </a:r>
            <a:r>
              <a:rPr lang="zh-CN" sz="2000" b="0" dirty="0">
                <a:solidFill>
                  <a:schemeClr val="bg1"/>
                </a:solidFill>
                <a:latin typeface="方正大黑简体" panose="03000509000000000000" charset="-122"/>
                <a:ea typeface="方正大黑简体" panose="03000509000000000000" charset="-122"/>
                <a:cs typeface="方正大黑简体" panose="03000509000000000000" charset="-122"/>
              </a:rPr>
              <a:t>月，公司位于重庆市沙坪坝区中梁镇石院村工业园，占地</a:t>
            </a:r>
            <a:r>
              <a:rPr lang="zh-CN" sz="2000" b="0" dirty="0" smtClean="0">
                <a:solidFill>
                  <a:schemeClr val="bg1"/>
                </a:solidFill>
                <a:latin typeface="方正大黑简体" panose="03000509000000000000" charset="-122"/>
                <a:ea typeface="方正大黑简体" panose="03000509000000000000" charset="-122"/>
                <a:cs typeface="方正大黑简体" panose="03000509000000000000" charset="-122"/>
              </a:rPr>
              <a:t>面积</a:t>
            </a:r>
            <a:r>
              <a:rPr lang="en-US" altLang="zh-CN" sz="2000" dirty="0">
                <a:solidFill>
                  <a:schemeClr val="bg1"/>
                </a:solidFill>
                <a:latin typeface="方正大黑简体" panose="03000509000000000000" charset="-122"/>
                <a:ea typeface="方正大黑简体" panose="03000509000000000000" charset="-122"/>
                <a:cs typeface="方正大黑简体" panose="03000509000000000000" charset="-122"/>
              </a:rPr>
              <a:t>8</a:t>
            </a:r>
            <a:r>
              <a:rPr lang="en-US" sz="2000" b="0" dirty="0" smtClean="0">
                <a:solidFill>
                  <a:schemeClr val="bg1"/>
                </a:solidFill>
                <a:latin typeface="方正大黑简体" panose="03000509000000000000" charset="-122"/>
                <a:ea typeface="方正大黑简体" panose="03000509000000000000" charset="-122"/>
                <a:cs typeface="方正大黑简体" panose="03000509000000000000" charset="-122"/>
              </a:rPr>
              <a:t>000</a:t>
            </a:r>
            <a:r>
              <a:rPr lang="zh-CN" sz="2000" b="0" dirty="0">
                <a:solidFill>
                  <a:schemeClr val="bg1"/>
                </a:solidFill>
                <a:latin typeface="方正大黑简体" panose="03000509000000000000" charset="-122"/>
                <a:ea typeface="方正大黑简体" panose="03000509000000000000" charset="-122"/>
                <a:cs typeface="方正大黑简体" panose="03000509000000000000" charset="-122"/>
              </a:rPr>
              <a:t>余平方米，主要从事通用汽油机化油器的研发、生产、销售和服务于一体的制造企业。</a:t>
            </a:r>
          </a:p>
          <a:p>
            <a:pPr indent="457200" fontAlgn="auto">
              <a:lnSpc>
                <a:spcPts val="2500"/>
              </a:lnSpc>
            </a:pPr>
            <a:r>
              <a:rPr lang="en-US" sz="2000" b="0" dirty="0">
                <a:solidFill>
                  <a:schemeClr val="bg1"/>
                </a:solidFill>
                <a:latin typeface="方正大黑简体" panose="03000509000000000000" charset="-122"/>
                <a:ea typeface="方正大黑简体" panose="03000509000000000000" charset="-122"/>
                <a:cs typeface="方正大黑简体" panose="03000509000000000000" charset="-122"/>
              </a:rPr>
              <a:t>Chongqing </a:t>
            </a:r>
            <a:r>
              <a:rPr lang="en-US" sz="2000" b="0" dirty="0" err="1">
                <a:solidFill>
                  <a:schemeClr val="bg1"/>
                </a:solidFill>
                <a:latin typeface="方正大黑简体" panose="03000509000000000000" charset="-122"/>
                <a:ea typeface="方正大黑简体" panose="03000509000000000000" charset="-122"/>
                <a:cs typeface="方正大黑简体" panose="03000509000000000000" charset="-122"/>
              </a:rPr>
              <a:t>Saipu</a:t>
            </a:r>
            <a:r>
              <a:rPr lang="en-US" sz="2000" b="0" dirty="0">
                <a:solidFill>
                  <a:schemeClr val="bg1"/>
                </a:solidFill>
                <a:latin typeface="方正大黑简体" panose="03000509000000000000" charset="-122"/>
                <a:ea typeface="方正大黑简体" panose="03000509000000000000" charset="-122"/>
                <a:cs typeface="方正大黑简体" panose="03000509000000000000" charset="-122"/>
              </a:rPr>
              <a:t> Electrical and Mechanical Co., Ltd. was established in August of 2010. The company which is located in </a:t>
            </a:r>
            <a:r>
              <a:rPr lang="en-US" sz="2000" b="0" dirty="0" err="1">
                <a:solidFill>
                  <a:schemeClr val="bg1"/>
                </a:solidFill>
                <a:latin typeface="方正大黑简体" panose="03000509000000000000" charset="-122"/>
                <a:ea typeface="方正大黑简体" panose="03000509000000000000" charset="-122"/>
                <a:cs typeface="方正大黑简体" panose="03000509000000000000" charset="-122"/>
              </a:rPr>
              <a:t>Shiyuan</a:t>
            </a:r>
            <a:r>
              <a:rPr lang="en-US" sz="2000" b="0" dirty="0">
                <a:solidFill>
                  <a:schemeClr val="bg1"/>
                </a:solidFill>
                <a:latin typeface="方正大黑简体" panose="03000509000000000000" charset="-122"/>
                <a:ea typeface="方正大黑简体" panose="03000509000000000000" charset="-122"/>
                <a:cs typeface="方正大黑简体" panose="03000509000000000000" charset="-122"/>
              </a:rPr>
              <a:t> Village Industrial Park, </a:t>
            </a:r>
            <a:r>
              <a:rPr lang="en-US" sz="2000" b="0" dirty="0" err="1">
                <a:solidFill>
                  <a:schemeClr val="bg1"/>
                </a:solidFill>
                <a:latin typeface="方正大黑简体" panose="03000509000000000000" charset="-122"/>
                <a:ea typeface="方正大黑简体" panose="03000509000000000000" charset="-122"/>
                <a:cs typeface="方正大黑简体" panose="03000509000000000000" charset="-122"/>
              </a:rPr>
              <a:t>Zhongliang</a:t>
            </a:r>
            <a:r>
              <a:rPr lang="en-US" sz="2000" b="0" dirty="0">
                <a:solidFill>
                  <a:schemeClr val="bg1"/>
                </a:solidFill>
                <a:latin typeface="方正大黑简体" panose="03000509000000000000" charset="-122"/>
                <a:ea typeface="方正大黑简体" panose="03000509000000000000" charset="-122"/>
                <a:cs typeface="方正大黑简体" panose="03000509000000000000" charset="-122"/>
              </a:rPr>
              <a:t> Town, </a:t>
            </a:r>
            <a:r>
              <a:rPr lang="en-US" sz="2000" b="0" dirty="0" err="1">
                <a:solidFill>
                  <a:schemeClr val="bg1"/>
                </a:solidFill>
                <a:latin typeface="方正大黑简体" panose="03000509000000000000" charset="-122"/>
                <a:ea typeface="方正大黑简体" panose="03000509000000000000" charset="-122"/>
                <a:cs typeface="方正大黑简体" panose="03000509000000000000" charset="-122"/>
              </a:rPr>
              <a:t>Shapingba</a:t>
            </a:r>
            <a:r>
              <a:rPr lang="en-US" sz="2000" b="0" dirty="0">
                <a:solidFill>
                  <a:schemeClr val="bg1"/>
                </a:solidFill>
                <a:latin typeface="方正大黑简体" panose="03000509000000000000" charset="-122"/>
                <a:ea typeface="方正大黑简体" panose="03000509000000000000" charset="-122"/>
                <a:cs typeface="方正大黑简体" panose="03000509000000000000" charset="-122"/>
              </a:rPr>
              <a:t> District of Chongqing, covering an area of more than </a:t>
            </a:r>
            <a:r>
              <a:rPr lang="en-US" sz="2000" b="0" dirty="0" smtClean="0">
                <a:solidFill>
                  <a:schemeClr val="bg1"/>
                </a:solidFill>
                <a:latin typeface="方正大黑简体" panose="03000509000000000000" charset="-122"/>
                <a:ea typeface="方正大黑简体" panose="03000509000000000000" charset="-122"/>
                <a:cs typeface="方正大黑简体" panose="03000509000000000000" charset="-122"/>
              </a:rPr>
              <a:t>8000 </a:t>
            </a:r>
            <a:r>
              <a:rPr lang="en-US" sz="2000" b="0" dirty="0">
                <a:solidFill>
                  <a:schemeClr val="bg1"/>
                </a:solidFill>
                <a:latin typeface="方正大黑简体" panose="03000509000000000000" charset="-122"/>
                <a:ea typeface="方正大黑简体" panose="03000509000000000000" charset="-122"/>
                <a:cs typeface="方正大黑简体" panose="03000509000000000000" charset="-122"/>
              </a:rPr>
              <a:t>square meters, is a manufacturing enterprise mainly engaged in the research and development, production, sales and service of carburetors for general gasoline engines.</a:t>
            </a:r>
            <a:endParaRPr lang="en-US" altLang="en-US" sz="2000" b="0" dirty="0">
              <a:solidFill>
                <a:schemeClr val="bg1"/>
              </a:solidFill>
              <a:latin typeface="方正大黑简体" panose="03000509000000000000" charset="-122"/>
              <a:ea typeface="方正大黑简体" panose="03000509000000000000" charset="-122"/>
              <a:cs typeface="方正大黑简体" panose="03000509000000000000" charset="-122"/>
            </a:endParaRPr>
          </a:p>
        </p:txBody>
      </p:sp>
      <p:sp>
        <p:nvSpPr>
          <p:cNvPr id="5" name="文本框 4"/>
          <p:cNvSpPr txBox="1"/>
          <p:nvPr/>
        </p:nvSpPr>
        <p:spPr>
          <a:xfrm>
            <a:off x="925195" y="4445635"/>
            <a:ext cx="10343515" cy="1694180"/>
          </a:xfrm>
          <a:prstGeom prst="rect">
            <a:avLst/>
          </a:prstGeom>
          <a:noFill/>
          <a:ln w="9525">
            <a:noFill/>
          </a:ln>
        </p:spPr>
        <p:txBody>
          <a:bodyPr wrap="square">
            <a:spAutoFit/>
          </a:bodyPr>
          <a:lstStyle/>
          <a:p>
            <a:pPr indent="457200" algn="l" fontAlgn="auto">
              <a:lnSpc>
                <a:spcPts val="2500"/>
              </a:lnSpc>
              <a:buClrTx/>
              <a:buSzTx/>
              <a:buNone/>
            </a:pPr>
            <a:r>
              <a:rPr lang="zh-CN" sz="2000" b="0" dirty="0">
                <a:solidFill>
                  <a:schemeClr val="bg1"/>
                </a:solidFill>
                <a:latin typeface="方正大黑简体" panose="03000509000000000000" charset="-122"/>
                <a:ea typeface="方正大黑简体" panose="03000509000000000000" charset="-122"/>
                <a:cs typeface="方正大黑简体" panose="03000509000000000000" charset="-122"/>
              </a:rPr>
              <a:t>公司现有员工</a:t>
            </a:r>
            <a:r>
              <a:rPr lang="zh-CN" sz="2000" b="0" dirty="0" smtClean="0">
                <a:solidFill>
                  <a:schemeClr val="bg1"/>
                </a:solidFill>
                <a:latin typeface="方正大黑简体" panose="03000509000000000000" charset="-122"/>
                <a:ea typeface="方正大黑简体" panose="03000509000000000000" charset="-122"/>
                <a:cs typeface="方正大黑简体" panose="03000509000000000000" charset="-122"/>
              </a:rPr>
              <a:t>2</a:t>
            </a:r>
            <a:r>
              <a:rPr lang="en-US" altLang="zh-CN" sz="2000" dirty="0" smtClean="0">
                <a:solidFill>
                  <a:schemeClr val="bg1"/>
                </a:solidFill>
                <a:latin typeface="方正大黑简体" panose="03000509000000000000" charset="-122"/>
                <a:ea typeface="方正大黑简体" panose="03000509000000000000" charset="-122"/>
                <a:cs typeface="方正大黑简体" panose="03000509000000000000" charset="-122"/>
              </a:rPr>
              <a:t>48</a:t>
            </a:r>
            <a:r>
              <a:rPr lang="zh-CN" sz="2000" b="0" dirty="0" smtClean="0">
                <a:solidFill>
                  <a:schemeClr val="bg1"/>
                </a:solidFill>
                <a:latin typeface="方正大黑简体" panose="03000509000000000000" charset="-122"/>
                <a:ea typeface="方正大黑简体" panose="03000509000000000000" charset="-122"/>
                <a:cs typeface="方正大黑简体" panose="03000509000000000000" charset="-122"/>
              </a:rPr>
              <a:t>余</a:t>
            </a:r>
            <a:r>
              <a:rPr lang="zh-CN" sz="2000" b="0" dirty="0">
                <a:solidFill>
                  <a:schemeClr val="bg1"/>
                </a:solidFill>
                <a:latin typeface="方正大黑简体" panose="03000509000000000000" charset="-122"/>
                <a:ea typeface="方正大黑简体" panose="03000509000000000000" charset="-122"/>
                <a:cs typeface="方正大黑简体" panose="03000509000000000000" charset="-122"/>
              </a:rPr>
              <a:t>人，其中：中高级工程师3人，开发</a:t>
            </a:r>
            <a:r>
              <a:rPr lang="zh-CN" sz="2000" b="0" dirty="0" smtClean="0">
                <a:solidFill>
                  <a:schemeClr val="bg1"/>
                </a:solidFill>
                <a:latin typeface="方正大黑简体" panose="03000509000000000000" charset="-122"/>
                <a:ea typeface="方正大黑简体" panose="03000509000000000000" charset="-122"/>
                <a:cs typeface="方正大黑简体" panose="03000509000000000000" charset="-122"/>
              </a:rPr>
              <a:t>工程师</a:t>
            </a:r>
            <a:r>
              <a:rPr lang="en-US" altLang="zh-CN" sz="2000" b="0" dirty="0" smtClean="0">
                <a:solidFill>
                  <a:schemeClr val="bg1"/>
                </a:solidFill>
                <a:latin typeface="方正大黑简体" panose="03000509000000000000" charset="-122"/>
                <a:ea typeface="方正大黑简体" panose="03000509000000000000" charset="-122"/>
                <a:cs typeface="方正大黑简体" panose="03000509000000000000" charset="-122"/>
              </a:rPr>
              <a:t>8</a:t>
            </a:r>
            <a:r>
              <a:rPr lang="zh-CN" sz="2000" b="0" dirty="0" smtClean="0">
                <a:solidFill>
                  <a:schemeClr val="bg1"/>
                </a:solidFill>
                <a:latin typeface="方正大黑简体" panose="03000509000000000000" charset="-122"/>
                <a:ea typeface="方正大黑简体" panose="03000509000000000000" charset="-122"/>
                <a:cs typeface="方正大黑简体" panose="03000509000000000000" charset="-122"/>
              </a:rPr>
              <a:t>人</a:t>
            </a:r>
            <a:r>
              <a:rPr lang="zh-CN" sz="2000" b="0" dirty="0">
                <a:solidFill>
                  <a:schemeClr val="bg1"/>
                </a:solidFill>
                <a:latin typeface="方正大黑简体" panose="03000509000000000000" charset="-122"/>
                <a:ea typeface="方正大黑简体" panose="03000509000000000000" charset="-122"/>
                <a:cs typeface="方正大黑简体" panose="03000509000000000000" charset="-122"/>
              </a:rPr>
              <a:t>，一般现场技术、质量管理人员20人。</a:t>
            </a:r>
          </a:p>
          <a:p>
            <a:pPr indent="457200" algn="l" fontAlgn="auto">
              <a:lnSpc>
                <a:spcPts val="2500"/>
              </a:lnSpc>
              <a:buClrTx/>
              <a:buSzTx/>
              <a:buNone/>
            </a:pPr>
            <a:r>
              <a:rPr lang="zh-CN" sz="2000" b="0" dirty="0">
                <a:solidFill>
                  <a:schemeClr val="bg1"/>
                </a:solidFill>
                <a:latin typeface="方正大黑简体" panose="03000509000000000000" charset="-122"/>
                <a:ea typeface="方正大黑简体" panose="03000509000000000000" charset="-122"/>
                <a:cs typeface="方正大黑简体" panose="03000509000000000000" charset="-122"/>
              </a:rPr>
              <a:t>The company is now have more than 2</a:t>
            </a:r>
            <a:r>
              <a:rPr lang="en-US" altLang="zh-CN" sz="2000" b="0" dirty="0">
                <a:solidFill>
                  <a:schemeClr val="bg1"/>
                </a:solidFill>
                <a:latin typeface="方正大黑简体" panose="03000509000000000000" charset="-122"/>
                <a:ea typeface="方正大黑简体" panose="03000509000000000000" charset="-122"/>
                <a:cs typeface="方正大黑简体" panose="03000509000000000000" charset="-122"/>
              </a:rPr>
              <a:t>70</a:t>
            </a:r>
            <a:r>
              <a:rPr lang="zh-CN" sz="2000" b="0" dirty="0">
                <a:solidFill>
                  <a:schemeClr val="bg1"/>
                </a:solidFill>
                <a:latin typeface="方正大黑简体" panose="03000509000000000000" charset="-122"/>
                <a:ea typeface="方正大黑简体" panose="03000509000000000000" charset="-122"/>
                <a:cs typeface="方正大黑简体" panose="03000509000000000000" charset="-122"/>
              </a:rPr>
              <a:t> employees, including 3 intermediate and senior engineers, </a:t>
            </a:r>
            <a:r>
              <a:rPr lang="en-US" altLang="zh-CN" sz="2000" b="0" dirty="0" smtClean="0">
                <a:solidFill>
                  <a:schemeClr val="bg1"/>
                </a:solidFill>
                <a:latin typeface="方正大黑简体" panose="03000509000000000000" charset="-122"/>
                <a:ea typeface="方正大黑简体" panose="03000509000000000000" charset="-122"/>
                <a:cs typeface="方正大黑简体" panose="03000509000000000000" charset="-122"/>
              </a:rPr>
              <a:t>8</a:t>
            </a:r>
            <a:r>
              <a:rPr lang="zh-CN" sz="2000" b="0" dirty="0" smtClean="0">
                <a:solidFill>
                  <a:schemeClr val="bg1"/>
                </a:solidFill>
                <a:latin typeface="方正大黑简体" panose="03000509000000000000" charset="-122"/>
                <a:ea typeface="方正大黑简体" panose="03000509000000000000" charset="-122"/>
                <a:cs typeface="方正大黑简体" panose="03000509000000000000" charset="-122"/>
              </a:rPr>
              <a:t> </a:t>
            </a:r>
            <a:r>
              <a:rPr lang="zh-CN" sz="2000" b="0" dirty="0">
                <a:solidFill>
                  <a:schemeClr val="bg1"/>
                </a:solidFill>
                <a:latin typeface="方正大黑简体" panose="03000509000000000000" charset="-122"/>
                <a:ea typeface="方正大黑简体" panose="03000509000000000000" charset="-122"/>
                <a:cs typeface="方正大黑简体" panose="03000509000000000000" charset="-122"/>
              </a:rPr>
              <a:t>development engineers and 20 general on-site technicians and quality managers.</a:t>
            </a:r>
            <a:endParaRPr lang="zh-CN" sz="2000" dirty="0">
              <a:solidFill>
                <a:schemeClr val="bg1"/>
              </a:solidFill>
              <a:latin typeface="方正大黑简体" panose="03000509000000000000" charset="-122"/>
              <a:ea typeface="方正大黑简体" panose="03000509000000000000" charset="-122"/>
              <a:cs typeface="方正大黑简体" panose="03000509000000000000" charset="-122"/>
            </a:endParaRPr>
          </a:p>
        </p:txBody>
      </p:sp>
      <p:pic>
        <p:nvPicPr>
          <p:cNvPr id="7" name="图片 6" descr="图片2"/>
          <p:cNvPicPr>
            <a:picLocks noChangeAspect="1"/>
          </p:cNvPicPr>
          <p:nvPr/>
        </p:nvPicPr>
        <p:blipFill>
          <a:blip r:embed="rId4" cstate="print"/>
          <a:stretch>
            <a:fillRect/>
          </a:stretch>
        </p:blipFill>
        <p:spPr>
          <a:xfrm>
            <a:off x="91440" y="10795"/>
            <a:ext cx="2269490" cy="2359660"/>
          </a:xfrm>
          <a:prstGeom prst="rect">
            <a:avLst/>
          </a:prstGeom>
        </p:spPr>
      </p:pic>
      <p:pic>
        <p:nvPicPr>
          <p:cNvPr id="19" name="图片 18" descr="白色LOGO"/>
          <p:cNvPicPr>
            <a:picLocks noChangeAspect="1"/>
          </p:cNvPicPr>
          <p:nvPr/>
        </p:nvPicPr>
        <p:blipFill>
          <a:blip r:embed="rId5" cstate="print"/>
          <a:stretch>
            <a:fillRect/>
          </a:stretch>
        </p:blipFill>
        <p:spPr>
          <a:xfrm>
            <a:off x="10005695" y="325120"/>
            <a:ext cx="1691005" cy="38608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250" advTm="3000">
        <p:fade/>
      </p:transition>
    </mc:Choice>
    <mc:Fallback xmlns="">
      <p:transition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900" decel="100000" fill="hold"/>
                                        <p:tgtEl>
                                          <p:spTgt spid="4"/>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4"/>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图片1"/>
          <p:cNvPicPr>
            <a:picLocks noChangeAspect="1"/>
          </p:cNvPicPr>
          <p:nvPr/>
        </p:nvPicPr>
        <p:blipFill>
          <a:blip r:embed="rId3" cstate="print"/>
          <a:stretch>
            <a:fillRect/>
          </a:stretch>
        </p:blipFill>
        <p:spPr>
          <a:xfrm>
            <a:off x="0" y="1270"/>
            <a:ext cx="12193270" cy="6854825"/>
          </a:xfrm>
          <a:prstGeom prst="rect">
            <a:avLst/>
          </a:prstGeom>
        </p:spPr>
      </p:pic>
      <p:sp>
        <p:nvSpPr>
          <p:cNvPr id="12" name="右箭头 11"/>
          <p:cNvSpPr/>
          <p:nvPr/>
        </p:nvSpPr>
        <p:spPr>
          <a:xfrm>
            <a:off x="454025" y="1915160"/>
            <a:ext cx="3641090" cy="30270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 </a:t>
            </a:r>
          </a:p>
        </p:txBody>
      </p:sp>
      <p:sp>
        <p:nvSpPr>
          <p:cNvPr id="9235" name="TextBox 18"/>
          <p:cNvSpPr txBox="1"/>
          <p:nvPr/>
        </p:nvSpPr>
        <p:spPr>
          <a:xfrm>
            <a:off x="799465" y="2952115"/>
            <a:ext cx="2950210" cy="953135"/>
          </a:xfrm>
          <a:prstGeom prst="rect">
            <a:avLst/>
          </a:prstGeom>
          <a:noFill/>
          <a:ln w="9525">
            <a:noFill/>
          </a:ln>
        </p:spPr>
        <p:txBody>
          <a:bodyPr wrap="square" anchor="t">
            <a:spAutoFit/>
          </a:bodyPr>
          <a:lstStyle/>
          <a:p>
            <a:pPr algn="ctr"/>
            <a:r>
              <a:rPr lang="zh-CN" altLang="zh-CN" sz="2800" dirty="0">
                <a:solidFill>
                  <a:srgbClr val="FFFF00"/>
                </a:solidFill>
                <a:latin typeface="方正大黑简体" panose="03000509000000000000" charset="-122"/>
                <a:ea typeface="方正大黑简体" panose="03000509000000000000" charset="-122"/>
                <a:cs typeface="方正大黑简体" panose="03000509000000000000" charset="-122"/>
              </a:rPr>
              <a:t>零件控制 </a:t>
            </a:r>
          </a:p>
          <a:p>
            <a:pPr algn="ctr"/>
            <a:r>
              <a:rPr lang="zh-CN" altLang="zh-CN" sz="2800" dirty="0">
                <a:solidFill>
                  <a:srgbClr val="FFFF00"/>
                </a:solidFill>
                <a:latin typeface="方正大黑简体" panose="03000509000000000000" charset="-122"/>
                <a:ea typeface="方正大黑简体" panose="03000509000000000000" charset="-122"/>
                <a:cs typeface="方正大黑简体" panose="03000509000000000000" charset="-122"/>
              </a:rPr>
              <a:t>Part control</a:t>
            </a:r>
          </a:p>
        </p:txBody>
      </p:sp>
      <p:sp>
        <p:nvSpPr>
          <p:cNvPr id="9241" name="Rectangle 69"/>
          <p:cNvSpPr/>
          <p:nvPr/>
        </p:nvSpPr>
        <p:spPr>
          <a:xfrm>
            <a:off x="4253865" y="325120"/>
            <a:ext cx="7442835" cy="5939155"/>
          </a:xfrm>
          <a:prstGeom prst="rect">
            <a:avLst/>
          </a:prstGeom>
          <a:noFill/>
          <a:ln w="9525">
            <a:noFill/>
          </a:ln>
        </p:spPr>
        <p:txBody>
          <a:bodyPr wrap="square" anchor="t">
            <a:spAutoFit/>
          </a:bodyPr>
          <a:lstStyle/>
          <a:p>
            <a:pPr algn="l" fontAlgn="auto">
              <a:lnSpc>
                <a:spcPts val="2400"/>
              </a:lnSpc>
            </a:pPr>
            <a:r>
              <a:rPr lang="zh-CN" altLang="en-US" dirty="0">
                <a:solidFill>
                  <a:schemeClr val="bg1"/>
                </a:solidFill>
                <a:latin typeface="方正大黑简体" panose="03000509000000000000" charset="-122"/>
                <a:ea typeface="方正大黑简体" panose="03000509000000000000" charset="-122"/>
                <a:cs typeface="方正大黑简体" panose="03000509000000000000" charset="-122"/>
                <a:sym typeface="黑体" panose="02010609060101010101" charset="-122"/>
              </a:rPr>
              <a:t>本体加工</a:t>
            </a:r>
          </a:p>
          <a:p>
            <a:pPr algn="l" fontAlgn="auto">
              <a:lnSpc>
                <a:spcPts val="2400"/>
              </a:lnSpc>
            </a:pPr>
            <a:r>
              <a:rPr lang="zh-CN" altLang="en-US" dirty="0">
                <a:solidFill>
                  <a:schemeClr val="bg1"/>
                </a:solidFill>
                <a:latin typeface="方正大黑简体" panose="03000509000000000000" charset="-122"/>
                <a:ea typeface="方正大黑简体" panose="03000509000000000000" charset="-122"/>
                <a:cs typeface="方正大黑简体" panose="03000509000000000000" charset="-122"/>
                <a:sym typeface="黑体" panose="02010609060101010101" charset="-122"/>
              </a:rPr>
              <a:t>采用高精度组合钻床加工。</a:t>
            </a:r>
          </a:p>
          <a:p>
            <a:pPr algn="l" fontAlgn="auto">
              <a:lnSpc>
                <a:spcPts val="2400"/>
              </a:lnSpc>
            </a:pPr>
            <a:r>
              <a:rPr lang="zh-CN" altLang="en-US" dirty="0">
                <a:solidFill>
                  <a:schemeClr val="bg1"/>
                </a:solidFill>
                <a:latin typeface="方正大黑简体" panose="03000509000000000000" charset="-122"/>
                <a:ea typeface="方正大黑简体" panose="03000509000000000000" charset="-122"/>
                <a:cs typeface="方正大黑简体" panose="03000509000000000000" charset="-122"/>
                <a:sym typeface="黑体" panose="02010609060101010101" charset="-122"/>
              </a:rPr>
              <a:t>采用高精度气动检测仪、光学投影仪，检测设备。</a:t>
            </a:r>
          </a:p>
          <a:p>
            <a:pPr algn="l" fontAlgn="auto">
              <a:lnSpc>
                <a:spcPts val="2400"/>
              </a:lnSpc>
            </a:pPr>
            <a:r>
              <a:rPr lang="zh-CN" altLang="en-US" dirty="0">
                <a:solidFill>
                  <a:schemeClr val="bg1"/>
                </a:solidFill>
                <a:latin typeface="方正大黑简体" panose="03000509000000000000" charset="-122"/>
                <a:ea typeface="方正大黑简体" panose="03000509000000000000" charset="-122"/>
                <a:cs typeface="方正大黑简体" panose="03000509000000000000" charset="-122"/>
                <a:sym typeface="黑体" panose="02010609060101010101" charset="-122"/>
              </a:rPr>
              <a:t>Main body processing</a:t>
            </a:r>
          </a:p>
          <a:p>
            <a:pPr algn="l" fontAlgn="auto">
              <a:lnSpc>
                <a:spcPts val="2400"/>
              </a:lnSpc>
            </a:pPr>
            <a:r>
              <a:rPr lang="zh-CN" altLang="en-US" dirty="0">
                <a:solidFill>
                  <a:schemeClr val="bg1"/>
                </a:solidFill>
                <a:latin typeface="方正大黑简体" panose="03000509000000000000" charset="-122"/>
                <a:ea typeface="方正大黑简体" panose="03000509000000000000" charset="-122"/>
                <a:cs typeface="方正大黑简体" panose="03000509000000000000" charset="-122"/>
                <a:sym typeface="黑体" panose="02010609060101010101" charset="-122"/>
              </a:rPr>
              <a:t>Using high precision combined drilling machine</a:t>
            </a:r>
            <a:r>
              <a:rPr lang="en-US" altLang="zh-CN" dirty="0">
                <a:solidFill>
                  <a:schemeClr val="bg1"/>
                </a:solidFill>
                <a:latin typeface="方正大黑简体" panose="03000509000000000000" charset="-122"/>
                <a:ea typeface="方正大黑简体" panose="03000509000000000000" charset="-122"/>
                <a:cs typeface="方正大黑简体" panose="03000509000000000000" charset="-122"/>
                <a:sym typeface="黑体" panose="02010609060101010101" charset="-122"/>
              </a:rPr>
              <a:t>.</a:t>
            </a:r>
            <a:endParaRPr lang="zh-CN" altLang="en-US" dirty="0">
              <a:solidFill>
                <a:schemeClr val="bg1"/>
              </a:solidFill>
              <a:latin typeface="方正大黑简体" panose="03000509000000000000" charset="-122"/>
              <a:ea typeface="方正大黑简体" panose="03000509000000000000" charset="-122"/>
              <a:cs typeface="方正大黑简体" panose="03000509000000000000" charset="-122"/>
              <a:sym typeface="黑体" panose="02010609060101010101" charset="-122"/>
            </a:endParaRPr>
          </a:p>
          <a:p>
            <a:pPr algn="l" fontAlgn="auto">
              <a:lnSpc>
                <a:spcPts val="2400"/>
              </a:lnSpc>
            </a:pPr>
            <a:r>
              <a:rPr lang="zh-CN" altLang="en-US" dirty="0">
                <a:solidFill>
                  <a:schemeClr val="bg1"/>
                </a:solidFill>
                <a:latin typeface="方正大黑简体" panose="03000509000000000000" charset="-122"/>
                <a:ea typeface="方正大黑简体" panose="03000509000000000000" charset="-122"/>
                <a:cs typeface="方正大黑简体" panose="03000509000000000000" charset="-122"/>
                <a:sym typeface="黑体" panose="02010609060101010101" charset="-122"/>
              </a:rPr>
              <a:t>Using High-precision pneumatic detector, optical projector, testing equipment</a:t>
            </a:r>
            <a:r>
              <a:rPr lang="en-US" altLang="zh-CN" dirty="0">
                <a:solidFill>
                  <a:schemeClr val="bg1"/>
                </a:solidFill>
                <a:latin typeface="方正大黑简体" panose="03000509000000000000" charset="-122"/>
                <a:ea typeface="方正大黑简体" panose="03000509000000000000" charset="-122"/>
                <a:cs typeface="方正大黑简体" panose="03000509000000000000" charset="-122"/>
                <a:sym typeface="黑体" panose="02010609060101010101" charset="-122"/>
              </a:rPr>
              <a:t>.</a:t>
            </a:r>
            <a:endParaRPr lang="zh-CN" altLang="en-US" dirty="0">
              <a:solidFill>
                <a:schemeClr val="bg1"/>
              </a:solidFill>
              <a:latin typeface="方正大黑简体" panose="03000509000000000000" charset="-122"/>
              <a:ea typeface="方正大黑简体" panose="03000509000000000000" charset="-122"/>
              <a:cs typeface="方正大黑简体" panose="03000509000000000000" charset="-122"/>
              <a:sym typeface="黑体" panose="02010609060101010101" charset="-122"/>
            </a:endParaRPr>
          </a:p>
          <a:p>
            <a:pPr algn="l" fontAlgn="auto">
              <a:lnSpc>
                <a:spcPts val="2400"/>
              </a:lnSpc>
            </a:pPr>
            <a:r>
              <a:rPr lang="zh-CN" altLang="en-US" dirty="0">
                <a:solidFill>
                  <a:schemeClr val="bg1"/>
                </a:solidFill>
                <a:latin typeface="方正大黑简体" panose="03000509000000000000" charset="-122"/>
                <a:ea typeface="方正大黑简体" panose="03000509000000000000" charset="-122"/>
                <a:cs typeface="方正大黑简体" panose="03000509000000000000" charset="-122"/>
                <a:sym typeface="黑体" panose="02010609060101010101" charset="-122"/>
              </a:rPr>
              <a:t> </a:t>
            </a:r>
          </a:p>
          <a:p>
            <a:pPr algn="l" fontAlgn="auto">
              <a:lnSpc>
                <a:spcPts val="2400"/>
              </a:lnSpc>
            </a:pPr>
            <a:r>
              <a:rPr lang="zh-CN" altLang="en-US" dirty="0">
                <a:solidFill>
                  <a:schemeClr val="bg1"/>
                </a:solidFill>
                <a:latin typeface="方正大黑简体" panose="03000509000000000000" charset="-122"/>
                <a:ea typeface="方正大黑简体" panose="03000509000000000000" charset="-122"/>
                <a:cs typeface="方正大黑简体" panose="03000509000000000000" charset="-122"/>
                <a:sym typeface="黑体" panose="02010609060101010101" charset="-122"/>
              </a:rPr>
              <a:t>关重件自制</a:t>
            </a:r>
          </a:p>
          <a:p>
            <a:pPr algn="l" fontAlgn="auto">
              <a:lnSpc>
                <a:spcPts val="2400"/>
              </a:lnSpc>
            </a:pPr>
            <a:r>
              <a:rPr lang="zh-CN" altLang="en-US" dirty="0">
                <a:solidFill>
                  <a:schemeClr val="bg1"/>
                </a:solidFill>
                <a:latin typeface="方正大黑简体" panose="03000509000000000000" charset="-122"/>
                <a:ea typeface="方正大黑简体" panose="03000509000000000000" charset="-122"/>
                <a:cs typeface="方正大黑简体" panose="03000509000000000000" charset="-122"/>
                <a:sym typeface="黑体" panose="02010609060101010101" charset="-122"/>
              </a:rPr>
              <a:t>采用高精度自动加工、自动检测。</a:t>
            </a:r>
          </a:p>
          <a:p>
            <a:pPr algn="l" fontAlgn="auto">
              <a:lnSpc>
                <a:spcPts val="2400"/>
              </a:lnSpc>
            </a:pPr>
            <a:r>
              <a:rPr lang="zh-CN" altLang="en-US" dirty="0">
                <a:solidFill>
                  <a:schemeClr val="bg1"/>
                </a:solidFill>
                <a:latin typeface="方正大黑简体" panose="03000509000000000000" charset="-122"/>
                <a:ea typeface="方正大黑简体" panose="03000509000000000000" charset="-122"/>
                <a:cs typeface="方正大黑简体" panose="03000509000000000000" charset="-122"/>
                <a:sym typeface="黑体" panose="02010609060101010101" charset="-122"/>
              </a:rPr>
              <a:t>Self-Making of  key parts </a:t>
            </a:r>
          </a:p>
          <a:p>
            <a:pPr algn="l" fontAlgn="auto">
              <a:lnSpc>
                <a:spcPts val="2400"/>
              </a:lnSpc>
            </a:pPr>
            <a:r>
              <a:rPr lang="zh-CN" altLang="en-US" dirty="0">
                <a:solidFill>
                  <a:schemeClr val="bg1"/>
                </a:solidFill>
                <a:latin typeface="方正大黑简体" panose="03000509000000000000" charset="-122"/>
                <a:ea typeface="方正大黑简体" panose="03000509000000000000" charset="-122"/>
                <a:cs typeface="方正大黑简体" panose="03000509000000000000" charset="-122"/>
                <a:sym typeface="黑体" panose="02010609060101010101" charset="-122"/>
              </a:rPr>
              <a:t>Adopt high precision automatic processing and automatic detection</a:t>
            </a:r>
            <a:r>
              <a:rPr lang="en-US" altLang="zh-CN" dirty="0">
                <a:solidFill>
                  <a:schemeClr val="bg1"/>
                </a:solidFill>
                <a:latin typeface="方正大黑简体" panose="03000509000000000000" charset="-122"/>
                <a:ea typeface="方正大黑简体" panose="03000509000000000000" charset="-122"/>
                <a:cs typeface="方正大黑简体" panose="03000509000000000000" charset="-122"/>
                <a:sym typeface="黑体" panose="02010609060101010101" charset="-122"/>
              </a:rPr>
              <a:t>.</a:t>
            </a:r>
            <a:endParaRPr lang="zh-CN" altLang="en-US" dirty="0">
              <a:solidFill>
                <a:schemeClr val="bg1"/>
              </a:solidFill>
              <a:latin typeface="方正大黑简体" panose="03000509000000000000" charset="-122"/>
              <a:ea typeface="方正大黑简体" panose="03000509000000000000" charset="-122"/>
              <a:cs typeface="方正大黑简体" panose="03000509000000000000" charset="-122"/>
              <a:sym typeface="黑体" panose="02010609060101010101" charset="-122"/>
            </a:endParaRPr>
          </a:p>
          <a:p>
            <a:pPr algn="l" fontAlgn="auto">
              <a:lnSpc>
                <a:spcPts val="2400"/>
              </a:lnSpc>
            </a:pPr>
            <a:r>
              <a:rPr lang="zh-CN" altLang="en-US" dirty="0">
                <a:solidFill>
                  <a:schemeClr val="bg1"/>
                </a:solidFill>
                <a:latin typeface="方正大黑简体" panose="03000509000000000000" charset="-122"/>
                <a:ea typeface="方正大黑简体" panose="03000509000000000000" charset="-122"/>
                <a:cs typeface="方正大黑简体" panose="03000509000000000000" charset="-122"/>
                <a:sym typeface="黑体" panose="02010609060101010101" charset="-122"/>
              </a:rPr>
              <a:t> </a:t>
            </a:r>
          </a:p>
          <a:p>
            <a:pPr algn="l" fontAlgn="auto">
              <a:lnSpc>
                <a:spcPts val="2400"/>
              </a:lnSpc>
            </a:pPr>
            <a:r>
              <a:rPr lang="zh-CN" altLang="en-US" dirty="0">
                <a:solidFill>
                  <a:schemeClr val="bg1"/>
                </a:solidFill>
                <a:latin typeface="方正大黑简体" panose="03000509000000000000" charset="-122"/>
                <a:ea typeface="方正大黑简体" panose="03000509000000000000" charset="-122"/>
                <a:cs typeface="方正大黑简体" panose="03000509000000000000" charset="-122"/>
                <a:sym typeface="黑体" panose="02010609060101010101" charset="-122"/>
              </a:rPr>
              <a:t>常规件检测</a:t>
            </a:r>
          </a:p>
          <a:p>
            <a:pPr algn="l" fontAlgn="auto">
              <a:lnSpc>
                <a:spcPts val="2400"/>
              </a:lnSpc>
            </a:pPr>
            <a:r>
              <a:rPr lang="zh-CN" altLang="en-US" dirty="0">
                <a:solidFill>
                  <a:schemeClr val="bg1"/>
                </a:solidFill>
                <a:latin typeface="方正大黑简体" panose="03000509000000000000" charset="-122"/>
                <a:ea typeface="方正大黑简体" panose="03000509000000000000" charset="-122"/>
                <a:cs typeface="方正大黑简体" panose="03000509000000000000" charset="-122"/>
                <a:sym typeface="黑体" panose="02010609060101010101" charset="-122"/>
              </a:rPr>
              <a:t>采用完善的检测设备保证零部件各方面满足技术要求。</a:t>
            </a:r>
          </a:p>
          <a:p>
            <a:pPr algn="l" fontAlgn="auto">
              <a:lnSpc>
                <a:spcPts val="2400"/>
              </a:lnSpc>
            </a:pPr>
            <a:r>
              <a:rPr lang="zh-CN" altLang="en-US" dirty="0">
                <a:solidFill>
                  <a:schemeClr val="bg1"/>
                </a:solidFill>
                <a:latin typeface="方正大黑简体" panose="03000509000000000000" charset="-122"/>
                <a:ea typeface="方正大黑简体" panose="03000509000000000000" charset="-122"/>
                <a:cs typeface="方正大黑简体" panose="03000509000000000000" charset="-122"/>
                <a:sym typeface="黑体" panose="02010609060101010101" charset="-122"/>
              </a:rPr>
              <a:t>Detection of conventional parts</a:t>
            </a:r>
          </a:p>
          <a:p>
            <a:pPr algn="l" fontAlgn="auto">
              <a:lnSpc>
                <a:spcPts val="2400"/>
              </a:lnSpc>
            </a:pPr>
            <a:r>
              <a:rPr lang="zh-CN" altLang="en-US" dirty="0">
                <a:solidFill>
                  <a:schemeClr val="bg1"/>
                </a:solidFill>
                <a:latin typeface="方正大黑简体" panose="03000509000000000000" charset="-122"/>
                <a:ea typeface="方正大黑简体" panose="03000509000000000000" charset="-122"/>
                <a:cs typeface="方正大黑简体" panose="03000509000000000000" charset="-122"/>
                <a:sym typeface="黑体" panose="02010609060101010101" charset="-122"/>
              </a:rPr>
              <a:t>Adopt perfect testing equipment to ensure that all aspects of components meet technical requirements.</a:t>
            </a:r>
          </a:p>
        </p:txBody>
      </p:sp>
      <p:graphicFrame>
        <p:nvGraphicFramePr>
          <p:cNvPr id="10" name="对象 9">
            <a:hlinkClick r:id="" action="ppaction://ole?verb=0"/>
          </p:cNvPr>
          <p:cNvGraphicFramePr/>
          <p:nvPr/>
        </p:nvGraphicFramePr>
        <p:xfrm>
          <a:off x="5638800" y="3321050"/>
          <a:ext cx="914400" cy="215900"/>
        </p:xfrm>
        <a:graphic>
          <a:graphicData uri="http://schemas.openxmlformats.org/presentationml/2006/ole">
            <mc:AlternateContent xmlns:mc="http://schemas.openxmlformats.org/markup-compatibility/2006">
              <mc:Choice xmlns:v="urn:schemas-microsoft-com:vml" Requires="v">
                <p:oleObj spid="_x0000_s2071" r:id="rId4" imgW="2743200" imgH="5181600" progId="Equation.3">
                  <p:embed/>
                </p:oleObj>
              </mc:Choice>
              <mc:Fallback>
                <p:oleObj r:id="rId4" imgW="2743200" imgH="5181600" progId="Equation.3">
                  <p:embed/>
                  <p:pic>
                    <p:nvPicPr>
                      <p:cNvPr id="0" name="图片 2048" descr="image50"/>
                      <p:cNvPicPr/>
                      <p:nvPr/>
                    </p:nvPicPr>
                    <p:blipFill>
                      <a:blip r:embed="rId5"/>
                      <a:stretch>
                        <a:fillRect/>
                      </a:stretch>
                    </p:blipFill>
                    <p:spPr>
                      <a:xfrm>
                        <a:off x="5638800" y="3321050"/>
                        <a:ext cx="914400" cy="215900"/>
                      </a:xfrm>
                      <a:prstGeom prst="rect">
                        <a:avLst/>
                      </a:prstGeom>
                      <a:noFill/>
                      <a:ln w="9525">
                        <a:noFill/>
                      </a:ln>
                    </p:spPr>
                  </p:pic>
                </p:oleObj>
              </mc:Fallback>
            </mc:AlternateContent>
          </a:graphicData>
        </a:graphic>
      </p:graphicFrame>
      <p:pic>
        <p:nvPicPr>
          <p:cNvPr id="18" name="图片 17" descr="图片2"/>
          <p:cNvPicPr>
            <a:picLocks noChangeAspect="1"/>
          </p:cNvPicPr>
          <p:nvPr/>
        </p:nvPicPr>
        <p:blipFill>
          <a:blip r:embed="rId6" cstate="print"/>
          <a:stretch>
            <a:fillRect/>
          </a:stretch>
        </p:blipFill>
        <p:spPr>
          <a:xfrm>
            <a:off x="91440" y="10795"/>
            <a:ext cx="2269490" cy="2359660"/>
          </a:xfrm>
          <a:prstGeom prst="rect">
            <a:avLst/>
          </a:prstGeom>
        </p:spPr>
      </p:pic>
      <p:pic>
        <p:nvPicPr>
          <p:cNvPr id="17" name="图片 16" descr="白色LOGO"/>
          <p:cNvPicPr>
            <a:picLocks noChangeAspect="1"/>
          </p:cNvPicPr>
          <p:nvPr/>
        </p:nvPicPr>
        <p:blipFill>
          <a:blip r:embed="rId7" cstate="print"/>
          <a:stretch>
            <a:fillRect/>
          </a:stretch>
        </p:blipFill>
        <p:spPr>
          <a:xfrm>
            <a:off x="10005695" y="325120"/>
            <a:ext cx="1691005" cy="38608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250" advTm="3000">
        <p:fade/>
      </p:transition>
    </mc:Choice>
    <mc:Fallback xmlns="">
      <p:transition advTm="3000">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图片1"/>
          <p:cNvPicPr>
            <a:picLocks noChangeAspect="1"/>
          </p:cNvPicPr>
          <p:nvPr/>
        </p:nvPicPr>
        <p:blipFill>
          <a:blip r:embed="rId2" cstate="print"/>
          <a:stretch>
            <a:fillRect/>
          </a:stretch>
        </p:blipFill>
        <p:spPr>
          <a:xfrm>
            <a:off x="0" y="1270"/>
            <a:ext cx="12193270" cy="6854825"/>
          </a:xfrm>
          <a:prstGeom prst="rect">
            <a:avLst/>
          </a:prstGeom>
        </p:spPr>
      </p:pic>
      <p:pic>
        <p:nvPicPr>
          <p:cNvPr id="18" name="图片 17" descr="图片2"/>
          <p:cNvPicPr>
            <a:picLocks noChangeAspect="1"/>
          </p:cNvPicPr>
          <p:nvPr/>
        </p:nvPicPr>
        <p:blipFill>
          <a:blip r:embed="rId3" cstate="print"/>
          <a:stretch>
            <a:fillRect/>
          </a:stretch>
        </p:blipFill>
        <p:spPr>
          <a:xfrm>
            <a:off x="91440" y="10795"/>
            <a:ext cx="2269490" cy="2359660"/>
          </a:xfrm>
          <a:prstGeom prst="rect">
            <a:avLst/>
          </a:prstGeom>
        </p:spPr>
      </p:pic>
      <p:pic>
        <p:nvPicPr>
          <p:cNvPr id="17" name="图片 16" descr="白色LOGO"/>
          <p:cNvPicPr>
            <a:picLocks noChangeAspect="1"/>
          </p:cNvPicPr>
          <p:nvPr/>
        </p:nvPicPr>
        <p:blipFill>
          <a:blip r:embed="rId4" cstate="print"/>
          <a:stretch>
            <a:fillRect/>
          </a:stretch>
        </p:blipFill>
        <p:spPr>
          <a:xfrm>
            <a:off x="10005695" y="325120"/>
            <a:ext cx="1691005" cy="386080"/>
          </a:xfrm>
          <a:prstGeom prst="rect">
            <a:avLst/>
          </a:prstGeom>
        </p:spPr>
      </p:pic>
      <p:sp>
        <p:nvSpPr>
          <p:cNvPr id="6" name="右箭头 5"/>
          <p:cNvSpPr/>
          <p:nvPr/>
        </p:nvSpPr>
        <p:spPr>
          <a:xfrm>
            <a:off x="274955" y="1915160"/>
            <a:ext cx="3400425" cy="30270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 </a:t>
            </a:r>
          </a:p>
        </p:txBody>
      </p:sp>
      <p:sp>
        <p:nvSpPr>
          <p:cNvPr id="9235" name="TextBox 18"/>
          <p:cNvSpPr txBox="1"/>
          <p:nvPr/>
        </p:nvSpPr>
        <p:spPr>
          <a:xfrm>
            <a:off x="220028" y="2736850"/>
            <a:ext cx="3510280" cy="1383665"/>
          </a:xfrm>
          <a:prstGeom prst="rect">
            <a:avLst/>
          </a:prstGeom>
          <a:noFill/>
          <a:ln w="9525">
            <a:noFill/>
          </a:ln>
        </p:spPr>
        <p:txBody>
          <a:bodyPr wrap="square" anchor="t">
            <a:spAutoFit/>
          </a:bodyPr>
          <a:lstStyle/>
          <a:p>
            <a:pPr algn="ctr"/>
            <a:r>
              <a:rPr lang="zh-CN" altLang="en-US" sz="2800" b="1" dirty="0">
                <a:solidFill>
                  <a:srgbClr val="FFFF00"/>
                </a:solidFill>
                <a:latin typeface="方正大黑简体" panose="03000509000000000000" charset="-122"/>
                <a:ea typeface="方正大黑简体" panose="03000509000000000000" charset="-122"/>
                <a:cs typeface="方正大黑简体" panose="03000509000000000000" charset="-122"/>
                <a:sym typeface="+mn-ea"/>
              </a:rPr>
              <a:t>成品装配 </a:t>
            </a:r>
          </a:p>
          <a:p>
            <a:pPr algn="ctr"/>
            <a:r>
              <a:rPr lang="en-US" altLang="zh-CN" sz="2800" b="1" dirty="0">
                <a:solidFill>
                  <a:srgbClr val="FFFF00"/>
                </a:solidFill>
                <a:latin typeface="方正大黑简体" panose="03000509000000000000" charset="-122"/>
                <a:ea typeface="方正大黑简体" panose="03000509000000000000" charset="-122"/>
                <a:cs typeface="方正大黑简体" panose="03000509000000000000" charset="-122"/>
                <a:sym typeface="+mn-ea"/>
              </a:rPr>
              <a:t>Finished product assembly</a:t>
            </a:r>
            <a:endParaRPr lang="zh-CN" altLang="zh-CN" sz="2800" dirty="0">
              <a:solidFill>
                <a:srgbClr val="FFFF00"/>
              </a:solidFill>
              <a:latin typeface="方正大黑简体" panose="03000509000000000000" charset="-122"/>
              <a:ea typeface="方正大黑简体" panose="03000509000000000000" charset="-122"/>
              <a:cs typeface="方正大黑简体" panose="03000509000000000000" charset="-122"/>
            </a:endParaRPr>
          </a:p>
        </p:txBody>
      </p:sp>
      <p:sp>
        <p:nvSpPr>
          <p:cNvPr id="7" name="文本框 6"/>
          <p:cNvSpPr txBox="1"/>
          <p:nvPr/>
        </p:nvSpPr>
        <p:spPr>
          <a:xfrm>
            <a:off x="3730625" y="287020"/>
            <a:ext cx="8139430" cy="6413500"/>
          </a:xfrm>
          <a:prstGeom prst="rect">
            <a:avLst/>
          </a:prstGeom>
          <a:noFill/>
        </p:spPr>
        <p:txBody>
          <a:bodyPr wrap="square" rtlCol="0" anchor="t">
            <a:spAutoFit/>
          </a:bodyPr>
          <a:lstStyle/>
          <a:p>
            <a:pPr algn="l" fontAlgn="auto">
              <a:lnSpc>
                <a:spcPts val="1700"/>
              </a:lnSpc>
            </a:pPr>
            <a:r>
              <a:rPr lang="zh-CN" altLang="en-US" sz="15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黑体" panose="02010609060101010101" charset="-122"/>
              </a:rPr>
              <a:t>★成品装配</a:t>
            </a:r>
          </a:p>
          <a:p>
            <a:pPr algn="l" fontAlgn="auto">
              <a:lnSpc>
                <a:spcPts val="1700"/>
              </a:lnSpc>
            </a:pPr>
            <a:r>
              <a:rPr lang="zh-CN" altLang="en-US" sz="15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黑体" panose="02010609060101010101" charset="-122"/>
              </a:rPr>
              <a:t>★Assembly of finished products</a:t>
            </a:r>
          </a:p>
          <a:p>
            <a:pPr algn="l" fontAlgn="auto">
              <a:lnSpc>
                <a:spcPts val="1700"/>
              </a:lnSpc>
            </a:pPr>
            <a:endParaRPr lang="zh-CN" altLang="en-US" sz="15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黑体" panose="02010609060101010101" charset="-122"/>
            </a:endParaRPr>
          </a:p>
          <a:p>
            <a:pPr algn="l" fontAlgn="auto">
              <a:lnSpc>
                <a:spcPts val="1700"/>
              </a:lnSpc>
            </a:pPr>
            <a:r>
              <a:rPr lang="zh-CN" altLang="en-US" sz="15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黑体" panose="02010609060101010101" charset="-122"/>
              </a:rPr>
              <a:t>过渡孔加工：采用专用加工设备，保证过渡孔和节气门片位置的一致性。</a:t>
            </a:r>
          </a:p>
          <a:p>
            <a:pPr algn="l" fontAlgn="auto">
              <a:lnSpc>
                <a:spcPts val="1700"/>
              </a:lnSpc>
            </a:pPr>
            <a:r>
              <a:rPr lang="zh-CN" altLang="en-US" sz="15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黑体" panose="02010609060101010101" charset="-122"/>
              </a:rPr>
              <a:t>Transition hole processing: special processing equipment is used to ensure the consistency of the position of transition hole and throttle plate.</a:t>
            </a:r>
          </a:p>
          <a:p>
            <a:pPr algn="l" fontAlgn="auto">
              <a:lnSpc>
                <a:spcPts val="1700"/>
              </a:lnSpc>
            </a:pPr>
            <a:endParaRPr lang="zh-CN" altLang="en-US" sz="15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黑体" panose="02010609060101010101" charset="-122"/>
            </a:endParaRPr>
          </a:p>
          <a:p>
            <a:pPr algn="l" fontAlgn="auto">
              <a:lnSpc>
                <a:spcPts val="1700"/>
              </a:lnSpc>
            </a:pPr>
            <a:r>
              <a:rPr lang="zh-CN" altLang="en-US" sz="15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黑体" panose="02010609060101010101" charset="-122"/>
              </a:rPr>
              <a:t>怠速100%的调试，过渡点100%检测，确保化油器低速性能的一致性。</a:t>
            </a:r>
          </a:p>
          <a:p>
            <a:pPr algn="l" fontAlgn="auto">
              <a:lnSpc>
                <a:spcPts val="1700"/>
              </a:lnSpc>
            </a:pPr>
            <a:r>
              <a:rPr lang="zh-CN" altLang="en-US" sz="15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黑体" panose="02010609060101010101" charset="-122"/>
              </a:rPr>
              <a:t>The idle speed is 100% debugged and the transition point is 100% tested to ensure the consistency of the carburetor's low speed performance.</a:t>
            </a:r>
          </a:p>
          <a:p>
            <a:pPr algn="l" fontAlgn="auto">
              <a:lnSpc>
                <a:spcPts val="1700"/>
              </a:lnSpc>
            </a:pPr>
            <a:endParaRPr lang="zh-CN" altLang="en-US" sz="15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黑体" panose="02010609060101010101" charset="-122"/>
            </a:endParaRPr>
          </a:p>
          <a:p>
            <a:pPr algn="l" fontAlgn="auto">
              <a:lnSpc>
                <a:spcPts val="1700"/>
              </a:lnSpc>
            </a:pPr>
            <a:r>
              <a:rPr lang="zh-CN" altLang="en-US" sz="15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黑体" panose="02010609060101010101" charset="-122"/>
              </a:rPr>
              <a:t>全开点100%的检测，确保化油器主油系性能的一致性。</a:t>
            </a:r>
          </a:p>
          <a:p>
            <a:pPr algn="l" fontAlgn="auto">
              <a:lnSpc>
                <a:spcPts val="1700"/>
              </a:lnSpc>
            </a:pPr>
            <a:r>
              <a:rPr lang="zh-CN" altLang="en-US" sz="15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黑体" panose="02010609060101010101" charset="-122"/>
              </a:rPr>
              <a:t>Full open points are 100% tested to ensure the consistency of the performance .of  carburetor’s main oil system.</a:t>
            </a:r>
          </a:p>
          <a:p>
            <a:pPr algn="l" fontAlgn="auto">
              <a:lnSpc>
                <a:spcPts val="1700"/>
              </a:lnSpc>
            </a:pPr>
            <a:endParaRPr lang="zh-CN" altLang="en-US" sz="15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黑体" panose="02010609060101010101" charset="-122"/>
            </a:endParaRPr>
          </a:p>
          <a:p>
            <a:pPr algn="l" fontAlgn="auto">
              <a:lnSpc>
                <a:spcPts val="1700"/>
              </a:lnSpc>
            </a:pPr>
            <a:r>
              <a:rPr lang="zh-CN" altLang="en-US" sz="15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黑体" panose="02010609060101010101" charset="-122"/>
              </a:rPr>
              <a:t>化油器针阀密封性检查：100%地对化油器针阀系进行密封性检测，确保化油器针阀系的密封性。</a:t>
            </a:r>
          </a:p>
          <a:p>
            <a:pPr algn="l" fontAlgn="auto">
              <a:lnSpc>
                <a:spcPts val="1700"/>
              </a:lnSpc>
            </a:pPr>
            <a:r>
              <a:rPr lang="zh-CN" altLang="en-US" sz="15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黑体" panose="02010609060101010101" charset="-122"/>
              </a:rPr>
              <a:t>Check the sealing of carburetor needle valve: 100% sealing test of carburetor needle valve system  to ensure the sealing of carburetor needle valve system.</a:t>
            </a:r>
          </a:p>
          <a:p>
            <a:pPr algn="l" fontAlgn="auto">
              <a:lnSpc>
                <a:spcPts val="1700"/>
              </a:lnSpc>
            </a:pPr>
            <a:endParaRPr lang="zh-CN" altLang="en-US" sz="15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黑体" panose="02010609060101010101" charset="-122"/>
            </a:endParaRPr>
          </a:p>
          <a:p>
            <a:pPr algn="l" fontAlgn="auto">
              <a:lnSpc>
                <a:spcPts val="1700"/>
              </a:lnSpc>
            </a:pPr>
            <a:r>
              <a:rPr lang="zh-CN" altLang="en-US" sz="15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黑体" panose="02010609060101010101" charset="-122"/>
              </a:rPr>
              <a:t>化油器总成密封检查：100%地对化油器总成进行密油测试，保证化油器总成无漏油现象发生。</a:t>
            </a:r>
          </a:p>
          <a:p>
            <a:pPr algn="l" fontAlgn="auto">
              <a:lnSpc>
                <a:spcPts val="1700"/>
              </a:lnSpc>
            </a:pPr>
            <a:r>
              <a:rPr lang="zh-CN" altLang="en-US" sz="15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黑体" panose="02010609060101010101" charset="-122"/>
              </a:rPr>
              <a:t>Carburetor assembly seal inspection: 100% sealing oil test for carburetor assembly to ensure that no leakage of carburetor assembly.</a:t>
            </a:r>
          </a:p>
          <a:p>
            <a:pPr algn="l" fontAlgn="auto">
              <a:lnSpc>
                <a:spcPts val="1700"/>
              </a:lnSpc>
            </a:pPr>
            <a:endParaRPr lang="zh-CN" altLang="en-US" sz="15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黑体" panose="02010609060101010101" charset="-122"/>
            </a:endParaRPr>
          </a:p>
          <a:p>
            <a:pPr algn="l" fontAlgn="auto">
              <a:lnSpc>
                <a:spcPts val="1700"/>
              </a:lnSpc>
            </a:pPr>
            <a:r>
              <a:rPr lang="zh-CN" altLang="en-US" sz="15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黑体" panose="02010609060101010101" charset="-122"/>
              </a:rPr>
              <a:t>综合流量试验台：采用日本三菱技术的综合流量试验台，可同时监控化油器的负压、空气流量、燃油流量，精确地测试化油器的空燃比。</a:t>
            </a:r>
          </a:p>
          <a:p>
            <a:pPr algn="l" fontAlgn="auto">
              <a:lnSpc>
                <a:spcPts val="1700"/>
              </a:lnSpc>
            </a:pPr>
            <a:r>
              <a:rPr lang="zh-CN" altLang="en-US" sz="15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黑体" panose="02010609060101010101" charset="-122"/>
              </a:rPr>
              <a:t>Comprehensive flow test bench: The comprehensive flow test bench using Japanese Mitsubishi technology , which can monitor the negative pressure, air flow and fuel flow of carburetor at the same time, and accurately test the air-fuel ratio of carburetor.</a:t>
            </a:r>
          </a:p>
          <a:p>
            <a:pPr algn="l" fontAlgn="auto">
              <a:lnSpc>
                <a:spcPts val="1700"/>
              </a:lnSpc>
            </a:pPr>
            <a:endParaRPr lang="zh-CN" altLang="en-US" sz="15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黑体" panose="02010609060101010101" charset="-122"/>
            </a:endParaRPr>
          </a:p>
        </p:txBody>
      </p:sp>
    </p:spTree>
  </p:cSld>
  <p:clrMapOvr>
    <a:masterClrMapping/>
  </p:clrMapOvr>
  <mc:AlternateContent xmlns:mc="http://schemas.openxmlformats.org/markup-compatibility/2006" xmlns:p14="http://schemas.microsoft.com/office/powerpoint/2010/main">
    <mc:Choice Requires="p14">
      <p:transition p14:dur="250" advTm="3000">
        <p:fade/>
      </p:transition>
    </mc:Choice>
    <mc:Fallback xmlns="">
      <p:transition advTm="3000">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内容占位符 2"/>
          <p:cNvSpPr>
            <a:spLocks noGrp="1"/>
          </p:cNvSpPr>
          <p:nvPr>
            <p:ph idx="1"/>
          </p:nvPr>
        </p:nvSpPr>
        <p:spPr>
          <a:xfrm>
            <a:off x="6648450" y="1956435"/>
            <a:ext cx="5048250" cy="3429000"/>
          </a:xfrm>
        </p:spPr>
        <p:txBody>
          <a:bodyPr vert="horz" wrap="square" lIns="91440" tIns="45720" rIns="91440" bIns="45720" anchor="t">
            <a:noAutofit/>
          </a:bodyPr>
          <a:lstStyle/>
          <a:p>
            <a:pPr marL="0" indent="0" defTabSz="685800" fontAlgn="auto">
              <a:lnSpc>
                <a:spcPct val="120000"/>
              </a:lnSpc>
              <a:spcBef>
                <a:spcPct val="0"/>
              </a:spcBef>
              <a:spcAft>
                <a:spcPts val="0"/>
              </a:spcAft>
              <a:buSzPct val="100000"/>
              <a:buNone/>
            </a:pPr>
            <a:endParaRPr lang="zh-CN" altLang="en-US" sz="1400" kern="1200" dirty="0">
              <a:solidFill>
                <a:schemeClr val="bg1"/>
              </a:solidFill>
              <a:latin typeface="方正大黑简体" panose="03000509000000000000" charset="-122"/>
              <a:ea typeface="方正大黑简体" panose="03000509000000000000" charset="-122"/>
              <a:cs typeface="方正大黑简体" panose="03000509000000000000" charset="-122"/>
            </a:endParaRPr>
          </a:p>
          <a:p>
            <a:pPr marL="0" indent="0" fontAlgn="auto">
              <a:lnSpc>
                <a:spcPct val="120000"/>
              </a:lnSpc>
              <a:spcBef>
                <a:spcPct val="0"/>
              </a:spcBef>
              <a:spcAft>
                <a:spcPts val="0"/>
              </a:spcAft>
              <a:buNone/>
            </a:pPr>
            <a:r>
              <a:rPr lang="zh-CN" altLang="en-US" sz="1400" dirty="0">
                <a:solidFill>
                  <a:schemeClr val="bg1"/>
                </a:solidFill>
                <a:latin typeface="方正大黑简体" panose="03000509000000000000" charset="-122"/>
                <a:ea typeface="方正大黑简体" panose="03000509000000000000" charset="-122"/>
                <a:cs typeface="方正大黑简体" panose="03000509000000000000" charset="-122"/>
                <a:sym typeface="+mn-ea"/>
              </a:rPr>
              <a:t>◎</a:t>
            </a:r>
            <a:r>
              <a:rPr lang="zh-CN" altLang="zh-CN" sz="1400" dirty="0" smtClean="0">
                <a:solidFill>
                  <a:schemeClr val="bg1"/>
                </a:solidFill>
                <a:latin typeface="方正大黑简体" panose="03000509000000000000" charset="-122"/>
                <a:ea typeface="方正大黑简体" panose="03000509000000000000" charset="-122"/>
                <a:cs typeface="方正大黑简体" panose="03000509000000000000" charset="-122"/>
              </a:rPr>
              <a:t>  员工对首件、过程件（每小时</a:t>
            </a:r>
            <a:r>
              <a:rPr lang="en-US" altLang="zh-CN" sz="1400" dirty="0" smtClean="0">
                <a:solidFill>
                  <a:schemeClr val="bg1"/>
                </a:solidFill>
                <a:latin typeface="方正大黑简体" panose="03000509000000000000" charset="-122"/>
                <a:ea typeface="方正大黑简体" panose="03000509000000000000" charset="-122"/>
                <a:cs typeface="方正大黑简体" panose="03000509000000000000" charset="-122"/>
              </a:rPr>
              <a:t>/</a:t>
            </a:r>
            <a:r>
              <a:rPr lang="zh-CN" altLang="zh-CN" sz="1400" dirty="0" smtClean="0">
                <a:solidFill>
                  <a:schemeClr val="bg1"/>
                </a:solidFill>
                <a:latin typeface="方正大黑简体" panose="03000509000000000000" charset="-122"/>
                <a:ea typeface="方正大黑简体" panose="03000509000000000000" charset="-122"/>
                <a:cs typeface="方正大黑简体" panose="03000509000000000000" charset="-122"/>
              </a:rPr>
              <a:t>次）、末件进行自检，并作相关记录。</a:t>
            </a:r>
          </a:p>
          <a:p>
            <a:pPr marL="0" indent="0" fontAlgn="auto">
              <a:lnSpc>
                <a:spcPct val="120000"/>
              </a:lnSpc>
              <a:spcBef>
                <a:spcPct val="0"/>
              </a:spcBef>
              <a:spcAft>
                <a:spcPts val="0"/>
              </a:spcAft>
              <a:buNone/>
            </a:pPr>
            <a:r>
              <a:rPr lang="en-US" altLang="zh-CN" sz="1400" dirty="0" smtClean="0">
                <a:solidFill>
                  <a:schemeClr val="bg1"/>
                </a:solidFill>
                <a:latin typeface="方正大黑简体" panose="03000509000000000000" charset="-122"/>
                <a:ea typeface="方正大黑简体" panose="03000509000000000000" charset="-122"/>
                <a:cs typeface="方正大黑简体" panose="03000509000000000000" charset="-122"/>
              </a:rPr>
              <a:t>     Employees conduct self-inspection on the first, in-process (per hour/time) and final pieces and make relevant records. </a:t>
            </a:r>
            <a:endParaRPr lang="zh-CN" altLang="zh-CN" sz="1400" dirty="0" smtClean="0">
              <a:solidFill>
                <a:schemeClr val="bg1"/>
              </a:solidFill>
              <a:latin typeface="方正大黑简体" panose="03000509000000000000" charset="-122"/>
              <a:ea typeface="方正大黑简体" panose="03000509000000000000" charset="-122"/>
              <a:cs typeface="方正大黑简体" panose="03000509000000000000" charset="-122"/>
            </a:endParaRPr>
          </a:p>
          <a:p>
            <a:pPr marL="0" indent="0" fontAlgn="auto">
              <a:lnSpc>
                <a:spcPct val="120000"/>
              </a:lnSpc>
              <a:spcBef>
                <a:spcPct val="0"/>
              </a:spcBef>
              <a:spcAft>
                <a:spcPts val="0"/>
              </a:spcAft>
              <a:buNone/>
            </a:pPr>
            <a:r>
              <a:rPr lang="en-US" altLang="zh-CN" sz="1400" dirty="0" smtClean="0">
                <a:solidFill>
                  <a:schemeClr val="bg1"/>
                </a:solidFill>
                <a:latin typeface="方正大黑简体" panose="03000509000000000000" charset="-122"/>
                <a:ea typeface="方正大黑简体" panose="03000509000000000000" charset="-122"/>
                <a:cs typeface="方正大黑简体" panose="03000509000000000000" charset="-122"/>
              </a:rPr>
              <a:t>       </a:t>
            </a:r>
          </a:p>
          <a:p>
            <a:pPr marL="0" indent="0" fontAlgn="auto">
              <a:lnSpc>
                <a:spcPct val="120000"/>
              </a:lnSpc>
              <a:spcBef>
                <a:spcPct val="0"/>
              </a:spcBef>
              <a:spcAft>
                <a:spcPts val="0"/>
              </a:spcAft>
              <a:buNone/>
            </a:pPr>
            <a:r>
              <a:rPr lang="zh-CN" altLang="en-US" sz="1400" dirty="0">
                <a:solidFill>
                  <a:schemeClr val="bg1"/>
                </a:solidFill>
                <a:latin typeface="方正大黑简体" panose="03000509000000000000" charset="-122"/>
                <a:ea typeface="方正大黑简体" panose="03000509000000000000" charset="-122"/>
                <a:cs typeface="方正大黑简体" panose="03000509000000000000" charset="-122"/>
                <a:sym typeface="+mn-ea"/>
              </a:rPr>
              <a:t>◎</a:t>
            </a:r>
            <a:r>
              <a:rPr lang="zh-CN" altLang="zh-CN" sz="1400" dirty="0" smtClean="0">
                <a:solidFill>
                  <a:schemeClr val="bg1"/>
                </a:solidFill>
                <a:latin typeface="方正大黑简体" panose="03000509000000000000" charset="-122"/>
                <a:ea typeface="方正大黑简体" panose="03000509000000000000" charset="-122"/>
                <a:cs typeface="方正大黑简体" panose="03000509000000000000" charset="-122"/>
              </a:rPr>
              <a:t>  产线配备专职检验员，对首件、过程件（每小时</a:t>
            </a:r>
            <a:r>
              <a:rPr lang="en-US" altLang="zh-CN" sz="1400" dirty="0" smtClean="0">
                <a:solidFill>
                  <a:schemeClr val="bg1"/>
                </a:solidFill>
                <a:latin typeface="方正大黑简体" panose="03000509000000000000" charset="-122"/>
                <a:ea typeface="方正大黑简体" panose="03000509000000000000" charset="-122"/>
                <a:cs typeface="方正大黑简体" panose="03000509000000000000" charset="-122"/>
              </a:rPr>
              <a:t>/</a:t>
            </a:r>
            <a:r>
              <a:rPr lang="zh-CN" altLang="zh-CN" sz="1400" dirty="0" smtClean="0">
                <a:solidFill>
                  <a:schemeClr val="bg1"/>
                </a:solidFill>
                <a:latin typeface="方正大黑简体" panose="03000509000000000000" charset="-122"/>
                <a:ea typeface="方正大黑简体" panose="03000509000000000000" charset="-122"/>
                <a:cs typeface="方正大黑简体" panose="03000509000000000000" charset="-122"/>
              </a:rPr>
              <a:t>次）、末件全程跟踪巡查并记录。</a:t>
            </a:r>
          </a:p>
          <a:p>
            <a:pPr marL="0" indent="0" fontAlgn="auto">
              <a:lnSpc>
                <a:spcPct val="120000"/>
              </a:lnSpc>
              <a:spcBef>
                <a:spcPct val="0"/>
              </a:spcBef>
              <a:spcAft>
                <a:spcPts val="0"/>
              </a:spcAft>
              <a:buNone/>
            </a:pPr>
            <a:r>
              <a:rPr lang="en-US" altLang="zh-CN" sz="1400" dirty="0" smtClean="0">
                <a:solidFill>
                  <a:schemeClr val="bg1"/>
                </a:solidFill>
                <a:latin typeface="方正大黑简体" panose="03000509000000000000" charset="-122"/>
                <a:ea typeface="方正大黑简体" panose="03000509000000000000" charset="-122"/>
                <a:cs typeface="方正大黑简体" panose="03000509000000000000" charset="-122"/>
              </a:rPr>
              <a:t>     The production line is equipped with full-time inspectors to track and record the whole process of the first, in-process (per hour/time) and final pieces. </a:t>
            </a:r>
            <a:endParaRPr lang="zh-CN" altLang="zh-CN" sz="1400" dirty="0" smtClean="0">
              <a:solidFill>
                <a:schemeClr val="bg1"/>
              </a:solidFill>
              <a:latin typeface="方正大黑简体" panose="03000509000000000000" charset="-122"/>
              <a:ea typeface="方正大黑简体" panose="03000509000000000000" charset="-122"/>
              <a:cs typeface="方正大黑简体" panose="03000509000000000000" charset="-122"/>
            </a:endParaRPr>
          </a:p>
          <a:p>
            <a:pPr marL="0" indent="0" algn="l" defTabSz="685800" fontAlgn="auto">
              <a:lnSpc>
                <a:spcPct val="120000"/>
              </a:lnSpc>
              <a:spcBef>
                <a:spcPct val="0"/>
              </a:spcBef>
              <a:spcAft>
                <a:spcPts val="0"/>
              </a:spcAft>
              <a:buClrTx/>
              <a:buSzTx/>
              <a:buNone/>
            </a:pPr>
            <a:endParaRPr lang="en-US" altLang="zh-CN" sz="1400" kern="1200" dirty="0">
              <a:solidFill>
                <a:schemeClr val="bg1"/>
              </a:solidFill>
              <a:latin typeface="方正大黑简体" panose="03000509000000000000" charset="-122"/>
              <a:ea typeface="方正大黑简体" panose="03000509000000000000" charset="-122"/>
              <a:cs typeface="方正大黑简体" panose="03000509000000000000" charset="-122"/>
            </a:endParaRPr>
          </a:p>
          <a:p>
            <a:pPr marL="0" indent="0" defTabSz="685800" fontAlgn="auto">
              <a:lnSpc>
                <a:spcPct val="120000"/>
              </a:lnSpc>
              <a:spcBef>
                <a:spcPct val="0"/>
              </a:spcBef>
              <a:spcAft>
                <a:spcPts val="0"/>
              </a:spcAft>
              <a:buSzPct val="100000"/>
              <a:buNone/>
            </a:pPr>
            <a:endParaRPr lang="zh-CN" altLang="en-US" sz="1100" kern="1200" dirty="0">
              <a:solidFill>
                <a:schemeClr val="bg1"/>
              </a:solidFill>
              <a:latin typeface="方正大黑简体" panose="03000509000000000000" charset="-122"/>
              <a:ea typeface="方正大黑简体" panose="03000509000000000000" charset="-122"/>
              <a:cs typeface="方正大黑简体" panose="03000509000000000000" charset="-122"/>
            </a:endParaRPr>
          </a:p>
        </p:txBody>
      </p:sp>
      <p:sp>
        <p:nvSpPr>
          <p:cNvPr id="23" name="文本框 22"/>
          <p:cNvSpPr txBox="1"/>
          <p:nvPr/>
        </p:nvSpPr>
        <p:spPr>
          <a:xfrm>
            <a:off x="3919226" y="725170"/>
            <a:ext cx="4256405" cy="953135"/>
          </a:xfrm>
          <a:prstGeom prst="rect">
            <a:avLst/>
          </a:prstGeom>
          <a:noFill/>
        </p:spPr>
        <p:txBody>
          <a:bodyPr wrap="none" rtlCol="0">
            <a:spAutoFit/>
            <a:scene3d>
              <a:camera prst="orthographicFront"/>
              <a:lightRig rig="threePt" dir="t"/>
            </a:scene3d>
            <a:sp3d contourW="12700"/>
          </a:bodyPr>
          <a:lstStyle/>
          <a:p>
            <a:pPr lvl="0" algn="ctr">
              <a:buClrTx/>
              <a:buSzTx/>
              <a:buNone/>
              <a:defRPr/>
            </a:pPr>
            <a:r>
              <a:rPr lang="zh-CN" altLang="en-US" sz="2800" b="1" noProof="0" dirty="0">
                <a:solidFill>
                  <a:schemeClr val="accent3"/>
                </a:solidFill>
                <a:effectLst>
                  <a:reflection blurRad="6350" stA="53000" endA="300" endPos="35500" dir="5400000" sy="-90000" algn="bl" rotWithShape="0"/>
                </a:effectLst>
                <a:latin typeface="方正大黑简体" panose="03000509000000000000" charset="-122"/>
                <a:ea typeface="方正大黑简体" panose="03000509000000000000" charset="-122"/>
                <a:sym typeface="PangMenZhengDao" panose="02010600030101010101" pitchFamily="2" charset="-122"/>
              </a:rPr>
              <a:t>本体压铸 </a:t>
            </a:r>
          </a:p>
          <a:p>
            <a:pPr lvl="0" algn="ctr">
              <a:buClrTx/>
              <a:buSzTx/>
              <a:buNone/>
              <a:defRPr/>
            </a:pPr>
            <a:r>
              <a:rPr lang="zh-CN" altLang="en-US" sz="2800" b="1" noProof="0" dirty="0">
                <a:solidFill>
                  <a:schemeClr val="accent3"/>
                </a:solidFill>
                <a:effectLst>
                  <a:reflection blurRad="6350" stA="53000" endA="300" endPos="35500" dir="5400000" sy="-90000" algn="bl" rotWithShape="0"/>
                </a:effectLst>
                <a:latin typeface="方正大黑简体" panose="03000509000000000000" charset="-122"/>
                <a:ea typeface="方正大黑简体" panose="03000509000000000000" charset="-122"/>
                <a:sym typeface="PangMenZhengDao" panose="02010600030101010101" pitchFamily="2" charset="-122"/>
              </a:rPr>
              <a:t>Die-casting of the Body</a:t>
            </a:r>
            <a:endParaRPr kumimoji="0" lang="zh-CN" altLang="en-US" sz="2800" b="1" i="0" u="none" strike="noStrike" kern="1200" cap="none" spc="0" normalizeH="0" baseline="0" noProof="0" dirty="0">
              <a:solidFill>
                <a:schemeClr val="accent3"/>
              </a:solidFill>
              <a:effectLst>
                <a:reflection blurRad="6350" stA="53000" endA="300" endPos="35500" dir="5400000" sy="-90000" algn="bl" rotWithShape="0"/>
              </a:effectLst>
              <a:latin typeface="方正大黑简体" panose="03000509000000000000" charset="-122"/>
              <a:ea typeface="方正大黑简体" panose="03000509000000000000" charset="-122"/>
              <a:sym typeface="PangMenZhengDao" panose="02010600030101010101" pitchFamily="2" charset="-122"/>
            </a:endParaRPr>
          </a:p>
        </p:txBody>
      </p:sp>
      <p:pic>
        <p:nvPicPr>
          <p:cNvPr id="18" name="图片 17" descr="图片2"/>
          <p:cNvPicPr>
            <a:picLocks noChangeAspect="1"/>
          </p:cNvPicPr>
          <p:nvPr/>
        </p:nvPicPr>
        <p:blipFill>
          <a:blip r:embed="rId2" cstate="print"/>
          <a:stretch>
            <a:fillRect/>
          </a:stretch>
        </p:blipFill>
        <p:spPr>
          <a:xfrm>
            <a:off x="91440" y="10795"/>
            <a:ext cx="2269490" cy="2359660"/>
          </a:xfrm>
          <a:prstGeom prst="rect">
            <a:avLst/>
          </a:prstGeom>
        </p:spPr>
      </p:pic>
      <p:pic>
        <p:nvPicPr>
          <p:cNvPr id="17" name="图片 16" descr="白色LOGO"/>
          <p:cNvPicPr>
            <a:picLocks noChangeAspect="1"/>
          </p:cNvPicPr>
          <p:nvPr/>
        </p:nvPicPr>
        <p:blipFill>
          <a:blip r:embed="rId3" cstate="print"/>
          <a:stretch>
            <a:fillRect/>
          </a:stretch>
        </p:blipFill>
        <p:spPr>
          <a:xfrm>
            <a:off x="10005695" y="325120"/>
            <a:ext cx="1691005" cy="386080"/>
          </a:xfrm>
          <a:prstGeom prst="rect">
            <a:avLst/>
          </a:prstGeom>
        </p:spPr>
      </p:pic>
      <p:pic>
        <p:nvPicPr>
          <p:cNvPr id="2" name="图片 1" descr="图片1"/>
          <p:cNvPicPr>
            <a:picLocks noChangeAspect="1"/>
          </p:cNvPicPr>
          <p:nvPr/>
        </p:nvPicPr>
        <p:blipFill>
          <a:blip r:embed="rId4" cstate="print"/>
          <a:stretch>
            <a:fillRect/>
          </a:stretch>
        </p:blipFill>
        <p:spPr>
          <a:xfrm>
            <a:off x="516255" y="2084070"/>
            <a:ext cx="6049010" cy="382143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250" advTm="3000">
        <p:fade/>
      </p:transition>
    </mc:Choice>
    <mc:Fallback xmlns="">
      <p:transition advTm="3000">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文本框 22"/>
          <p:cNvSpPr txBox="1"/>
          <p:nvPr/>
        </p:nvSpPr>
        <p:spPr>
          <a:xfrm>
            <a:off x="3919226" y="725170"/>
            <a:ext cx="4256405" cy="953135"/>
          </a:xfrm>
          <a:prstGeom prst="rect">
            <a:avLst/>
          </a:prstGeom>
          <a:noFill/>
        </p:spPr>
        <p:txBody>
          <a:bodyPr wrap="none" rtlCol="0">
            <a:spAutoFit/>
            <a:scene3d>
              <a:camera prst="orthographicFront"/>
              <a:lightRig rig="threePt" dir="t"/>
            </a:scene3d>
            <a:sp3d contourW="12700"/>
          </a:bodyPr>
          <a:lstStyle/>
          <a:p>
            <a:pPr lvl="0" algn="ctr">
              <a:buClrTx/>
              <a:buSzTx/>
              <a:buNone/>
              <a:defRPr/>
            </a:pPr>
            <a:r>
              <a:rPr lang="zh-CN" altLang="en-US" sz="2800" b="1" noProof="0" dirty="0">
                <a:solidFill>
                  <a:schemeClr val="accent3"/>
                </a:solidFill>
                <a:effectLst>
                  <a:reflection blurRad="6350" stA="53000" endA="300" endPos="35500" dir="5400000" sy="-90000" algn="bl" rotWithShape="0"/>
                </a:effectLst>
                <a:latin typeface="方正大黑简体" panose="03000509000000000000" charset="-122"/>
                <a:ea typeface="方正大黑简体" panose="03000509000000000000" charset="-122"/>
                <a:sym typeface="PangMenZhengDao" panose="02010600030101010101" pitchFamily="2" charset="-122"/>
              </a:rPr>
              <a:t>本体压铸 </a:t>
            </a:r>
          </a:p>
          <a:p>
            <a:pPr lvl="0" algn="ctr">
              <a:buClrTx/>
              <a:buSzTx/>
              <a:buNone/>
              <a:defRPr/>
            </a:pPr>
            <a:r>
              <a:rPr lang="zh-CN" altLang="en-US" sz="2800" b="1" noProof="0" dirty="0">
                <a:solidFill>
                  <a:schemeClr val="accent3"/>
                </a:solidFill>
                <a:effectLst>
                  <a:reflection blurRad="6350" stA="53000" endA="300" endPos="35500" dir="5400000" sy="-90000" algn="bl" rotWithShape="0"/>
                </a:effectLst>
                <a:latin typeface="方正大黑简体" panose="03000509000000000000" charset="-122"/>
                <a:ea typeface="方正大黑简体" panose="03000509000000000000" charset="-122"/>
                <a:sym typeface="PangMenZhengDao" panose="02010600030101010101" pitchFamily="2" charset="-122"/>
              </a:rPr>
              <a:t>Die-casting of the Body</a:t>
            </a:r>
            <a:endParaRPr kumimoji="0" lang="zh-CN" altLang="en-US" sz="2800" b="1" i="0" u="none" strike="noStrike" kern="1200" cap="none" spc="0" normalizeH="0" baseline="0" noProof="0" dirty="0">
              <a:solidFill>
                <a:schemeClr val="accent3"/>
              </a:solidFill>
              <a:effectLst>
                <a:reflection blurRad="6350" stA="53000" endA="300" endPos="35500" dir="5400000" sy="-90000" algn="bl" rotWithShape="0"/>
              </a:effectLst>
              <a:latin typeface="方正大黑简体" panose="03000509000000000000" charset="-122"/>
              <a:ea typeface="方正大黑简体" panose="03000509000000000000" charset="-122"/>
              <a:sym typeface="PangMenZhengDao" panose="02010600030101010101" pitchFamily="2" charset="-122"/>
            </a:endParaRPr>
          </a:p>
        </p:txBody>
      </p:sp>
      <p:pic>
        <p:nvPicPr>
          <p:cNvPr id="18" name="图片 17" descr="图片2"/>
          <p:cNvPicPr>
            <a:picLocks noChangeAspect="1"/>
          </p:cNvPicPr>
          <p:nvPr/>
        </p:nvPicPr>
        <p:blipFill>
          <a:blip r:embed="rId2" cstate="print"/>
          <a:stretch>
            <a:fillRect/>
          </a:stretch>
        </p:blipFill>
        <p:spPr>
          <a:xfrm>
            <a:off x="91440" y="10795"/>
            <a:ext cx="2269490" cy="2359660"/>
          </a:xfrm>
          <a:prstGeom prst="rect">
            <a:avLst/>
          </a:prstGeom>
        </p:spPr>
      </p:pic>
      <p:pic>
        <p:nvPicPr>
          <p:cNvPr id="17" name="图片 16" descr="白色LOGO"/>
          <p:cNvPicPr>
            <a:picLocks noChangeAspect="1"/>
          </p:cNvPicPr>
          <p:nvPr/>
        </p:nvPicPr>
        <p:blipFill>
          <a:blip r:embed="rId3" cstate="print"/>
          <a:stretch>
            <a:fillRect/>
          </a:stretch>
        </p:blipFill>
        <p:spPr>
          <a:xfrm>
            <a:off x="10005695" y="325120"/>
            <a:ext cx="1691005" cy="386080"/>
          </a:xfrm>
          <a:prstGeom prst="rect">
            <a:avLst/>
          </a:prstGeom>
        </p:spPr>
      </p:pic>
      <p:pic>
        <p:nvPicPr>
          <p:cNvPr id="3" name="图片 2"/>
          <p:cNvPicPr>
            <a:picLocks noChangeAspect="1"/>
          </p:cNvPicPr>
          <p:nvPr/>
        </p:nvPicPr>
        <p:blipFill>
          <a:blip r:embed="rId4"/>
          <a:stretch>
            <a:fillRect/>
          </a:stretch>
        </p:blipFill>
        <p:spPr>
          <a:xfrm>
            <a:off x="560705" y="1856105"/>
            <a:ext cx="3538855" cy="4273550"/>
          </a:xfrm>
          <a:prstGeom prst="rect">
            <a:avLst/>
          </a:prstGeom>
        </p:spPr>
      </p:pic>
      <p:pic>
        <p:nvPicPr>
          <p:cNvPr id="5" name="图片 4"/>
          <p:cNvPicPr>
            <a:picLocks noChangeAspect="1"/>
          </p:cNvPicPr>
          <p:nvPr/>
        </p:nvPicPr>
        <p:blipFill>
          <a:blip r:embed="rId5"/>
          <a:stretch>
            <a:fillRect/>
          </a:stretch>
        </p:blipFill>
        <p:spPr>
          <a:xfrm>
            <a:off x="4358640" y="3691890"/>
            <a:ext cx="1565275" cy="2437130"/>
          </a:xfrm>
          <a:prstGeom prst="rect">
            <a:avLst/>
          </a:prstGeom>
        </p:spPr>
      </p:pic>
      <p:sp>
        <p:nvSpPr>
          <p:cNvPr id="4" name="内容占位符 2"/>
          <p:cNvSpPr>
            <a:spLocks noGrp="1"/>
          </p:cNvSpPr>
          <p:nvPr>
            <p:ph idx="1"/>
          </p:nvPr>
        </p:nvSpPr>
        <p:spPr>
          <a:xfrm>
            <a:off x="6104890" y="2488565"/>
            <a:ext cx="5048250" cy="3329940"/>
          </a:xfrm>
        </p:spPr>
        <p:txBody>
          <a:bodyPr vert="horz" wrap="square" lIns="91440" tIns="45720" rIns="91440" bIns="45720" anchor="t">
            <a:noAutofit/>
          </a:bodyPr>
          <a:lstStyle/>
          <a:p>
            <a:pPr marL="0" indent="0" defTabSz="685800" fontAlgn="auto">
              <a:lnSpc>
                <a:spcPct val="100000"/>
              </a:lnSpc>
              <a:spcBef>
                <a:spcPct val="0"/>
              </a:spcBef>
              <a:buSzPct val="100000"/>
              <a:buNone/>
            </a:pPr>
            <a:r>
              <a:rPr lang="zh-CN" altLang="en-US" sz="1600" dirty="0">
                <a:solidFill>
                  <a:schemeClr val="bg1"/>
                </a:solidFill>
                <a:latin typeface="Arial" panose="020B0604020202020204" pitchFamily="34" charset="0"/>
                <a:ea typeface="+mj-ea"/>
                <a:sym typeface="+mn-ea"/>
              </a:rPr>
              <a:t>◎  全部压铸机都采用国内领先的生产技术，配备全自动化机械手臂、全自动传输，有效保证压铸产品的精密要求。</a:t>
            </a:r>
            <a:endParaRPr lang="zh-CN" altLang="en-US" sz="1600" kern="1200" dirty="0">
              <a:solidFill>
                <a:schemeClr val="bg1"/>
              </a:solidFill>
              <a:latin typeface="Arial" panose="020B0604020202020204" pitchFamily="34" charset="0"/>
              <a:ea typeface="+mj-ea"/>
              <a:cs typeface="+mn-cs"/>
            </a:endParaRPr>
          </a:p>
          <a:p>
            <a:pPr marL="0" indent="0" defTabSz="685800" fontAlgn="auto">
              <a:lnSpc>
                <a:spcPct val="100000"/>
              </a:lnSpc>
              <a:spcBef>
                <a:spcPct val="0"/>
              </a:spcBef>
              <a:buSzPct val="100000"/>
              <a:buNone/>
            </a:pPr>
            <a:r>
              <a:rPr lang="zh-CN" altLang="en-US" sz="1600" dirty="0">
                <a:solidFill>
                  <a:schemeClr val="bg1"/>
                </a:solidFill>
                <a:latin typeface="Arial" panose="020B0604020202020204" pitchFamily="34" charset="0"/>
                <a:ea typeface="+mj-ea"/>
                <a:sym typeface="+mn-ea"/>
              </a:rPr>
              <a:t>     </a:t>
            </a:r>
            <a:r>
              <a:rPr lang="zh-CN" altLang="en-US" sz="1600" dirty="0">
                <a:solidFill>
                  <a:schemeClr val="bg1"/>
                </a:solidFill>
                <a:latin typeface="Arial" panose="020B0604020202020204" pitchFamily="34" charset="0"/>
                <a:ea typeface="+mj-ea"/>
                <a:cs typeface="Arial" panose="020B0604020202020204" pitchFamily="34" charset="0"/>
                <a:sym typeface="+mn-ea"/>
              </a:rPr>
              <a:t> All die-casting machines adopt domestic leading production technology and are equipped with fully automated mechanical arm to ensure the precision requirements of die-casting products.</a:t>
            </a:r>
            <a:endParaRPr lang="zh-CN" altLang="en-US" sz="1600" dirty="0">
              <a:solidFill>
                <a:schemeClr val="bg1"/>
              </a:solidFill>
              <a:latin typeface="Arial" panose="020B0604020202020204" pitchFamily="34" charset="0"/>
              <a:ea typeface="+mj-ea"/>
            </a:endParaRPr>
          </a:p>
          <a:p>
            <a:pPr marL="0" indent="0" defTabSz="685800" fontAlgn="auto">
              <a:lnSpc>
                <a:spcPct val="100000"/>
              </a:lnSpc>
              <a:spcBef>
                <a:spcPct val="0"/>
              </a:spcBef>
              <a:buSzPct val="100000"/>
              <a:buNone/>
            </a:pPr>
            <a:r>
              <a:rPr lang="en-US" altLang="zh-CN" sz="1600" dirty="0" smtClean="0">
                <a:solidFill>
                  <a:schemeClr val="bg1"/>
                </a:solidFill>
                <a:latin typeface="方正大黑简体" panose="03000509000000000000" charset="-122"/>
                <a:ea typeface="方正大黑简体" panose="03000509000000000000" charset="-122"/>
                <a:cs typeface="方正大黑简体" panose="03000509000000000000" charset="-122"/>
              </a:rPr>
              <a:t> </a:t>
            </a:r>
          </a:p>
          <a:p>
            <a:pPr marL="0" indent="0" defTabSz="685800" fontAlgn="auto">
              <a:lnSpc>
                <a:spcPct val="120000"/>
              </a:lnSpc>
              <a:spcBef>
                <a:spcPct val="0"/>
              </a:spcBef>
              <a:spcAft>
                <a:spcPts val="0"/>
              </a:spcAft>
              <a:buSzPct val="100000"/>
              <a:buNone/>
            </a:pPr>
            <a:r>
              <a:rPr lang="zh-CN" altLang="en-US" sz="1600" dirty="0">
                <a:solidFill>
                  <a:schemeClr val="bg1"/>
                </a:solidFill>
                <a:latin typeface="方正大黑简体" panose="03000509000000000000" charset="-122"/>
                <a:ea typeface="方正大黑简体" panose="03000509000000000000" charset="-122"/>
                <a:cs typeface="方正大黑简体" panose="03000509000000000000" charset="-122"/>
                <a:sym typeface="+mn-ea"/>
              </a:rPr>
              <a:t>◎ 熔炉采用全自动温度控制，保证材料熔炼成分一致。</a:t>
            </a:r>
          </a:p>
          <a:p>
            <a:pPr marL="0" indent="0" defTabSz="685800" fontAlgn="auto">
              <a:lnSpc>
                <a:spcPct val="120000"/>
              </a:lnSpc>
              <a:spcBef>
                <a:spcPct val="0"/>
              </a:spcBef>
              <a:spcAft>
                <a:spcPts val="0"/>
              </a:spcAft>
              <a:buSzPct val="100000"/>
              <a:buNone/>
            </a:pPr>
            <a:r>
              <a:rPr lang="zh-CN" altLang="en-US" sz="1600" dirty="0">
                <a:solidFill>
                  <a:schemeClr val="bg1"/>
                </a:solidFill>
                <a:latin typeface="Arial" panose="020B0604020202020204" pitchFamily="34" charset="0"/>
                <a:ea typeface="+mj-ea"/>
                <a:sym typeface="+mn-ea"/>
              </a:rPr>
              <a:t>     </a:t>
            </a:r>
            <a:r>
              <a:rPr lang="zh-CN" altLang="en-US" sz="1600" dirty="0">
                <a:solidFill>
                  <a:schemeClr val="bg1"/>
                </a:solidFill>
                <a:latin typeface="+mn-ea"/>
                <a:ea typeface="+mj-ea"/>
                <a:cs typeface="+mn-ea"/>
                <a:sym typeface="+mn-ea"/>
              </a:rPr>
              <a:t> </a:t>
            </a:r>
            <a:r>
              <a:rPr lang="zh-CN" altLang="zh-CN" sz="1600" dirty="0" smtClean="0">
                <a:solidFill>
                  <a:schemeClr val="bg1"/>
                </a:solidFill>
                <a:latin typeface="Arial" panose="020B0604020202020204" pitchFamily="34" charset="0"/>
                <a:ea typeface="方正大黑简体" panose="03000509000000000000" charset="-122"/>
                <a:cs typeface="Arial" panose="020B0604020202020204" pitchFamily="34" charset="0"/>
              </a:rPr>
              <a:t>The furnace adopts automatic temperature control to ensure the same melting composition of materials</a:t>
            </a:r>
            <a:r>
              <a:rPr lang="en-US" altLang="zh-CN" sz="1600" dirty="0" smtClean="0">
                <a:solidFill>
                  <a:schemeClr val="bg1"/>
                </a:solidFill>
                <a:latin typeface="Arial" panose="020B0604020202020204" pitchFamily="34" charset="0"/>
                <a:ea typeface="方正大黑简体" panose="03000509000000000000" charset="-122"/>
                <a:cs typeface="Arial" panose="020B0604020202020204" pitchFamily="34" charset="0"/>
              </a:rPr>
              <a:t>.</a:t>
            </a:r>
            <a:endParaRPr lang="zh-CN" altLang="zh-CN" sz="1600" dirty="0" smtClean="0">
              <a:solidFill>
                <a:schemeClr val="bg1"/>
              </a:solidFill>
              <a:latin typeface="Arial" panose="020B0604020202020204" pitchFamily="34" charset="0"/>
              <a:ea typeface="方正大黑简体" panose="03000509000000000000" charset="-122"/>
              <a:cs typeface="Arial" panose="020B0604020202020204" pitchFamily="34" charset="0"/>
            </a:endParaRPr>
          </a:p>
          <a:p>
            <a:pPr marL="0" indent="0" defTabSz="685800" fontAlgn="auto">
              <a:lnSpc>
                <a:spcPct val="120000"/>
              </a:lnSpc>
              <a:spcBef>
                <a:spcPct val="0"/>
              </a:spcBef>
              <a:spcAft>
                <a:spcPts val="0"/>
              </a:spcAft>
              <a:buSzPct val="100000"/>
              <a:buNone/>
            </a:pPr>
            <a:endParaRPr lang="zh-CN" altLang="zh-CN" sz="1600" kern="1200" dirty="0" smtClean="0">
              <a:solidFill>
                <a:schemeClr val="bg1"/>
              </a:solidFill>
              <a:latin typeface="Arial" panose="020B0604020202020204" pitchFamily="34" charset="0"/>
              <a:ea typeface="方正大黑简体" panose="03000509000000000000" charset="-122"/>
              <a:cs typeface="Arial" panose="020B06040202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p14:dur="250" advTm="3000">
        <p:fade/>
      </p:transition>
    </mc:Choice>
    <mc:Fallback xmlns="">
      <p:transition advTm="3000">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文本框 22"/>
          <p:cNvSpPr txBox="1"/>
          <p:nvPr/>
        </p:nvSpPr>
        <p:spPr>
          <a:xfrm>
            <a:off x="3919226" y="725170"/>
            <a:ext cx="4256405" cy="953135"/>
          </a:xfrm>
          <a:prstGeom prst="rect">
            <a:avLst/>
          </a:prstGeom>
          <a:noFill/>
        </p:spPr>
        <p:txBody>
          <a:bodyPr wrap="none" rtlCol="0">
            <a:spAutoFit/>
            <a:scene3d>
              <a:camera prst="orthographicFront"/>
              <a:lightRig rig="threePt" dir="t"/>
            </a:scene3d>
            <a:sp3d contourW="12700"/>
          </a:bodyPr>
          <a:lstStyle/>
          <a:p>
            <a:pPr lvl="0" algn="ctr">
              <a:buClrTx/>
              <a:buSzTx/>
              <a:buNone/>
              <a:defRPr/>
            </a:pPr>
            <a:r>
              <a:rPr lang="zh-CN" altLang="en-US" sz="2800" b="1" noProof="0" dirty="0">
                <a:solidFill>
                  <a:schemeClr val="accent3"/>
                </a:solidFill>
                <a:effectLst>
                  <a:reflection blurRad="6350" stA="53000" endA="300" endPos="35500" dir="5400000" sy="-90000" algn="bl" rotWithShape="0"/>
                </a:effectLst>
                <a:latin typeface="方正大黑简体" panose="03000509000000000000" charset="-122"/>
                <a:ea typeface="方正大黑简体" panose="03000509000000000000" charset="-122"/>
                <a:sym typeface="PangMenZhengDao" panose="02010600030101010101" pitchFamily="2" charset="-122"/>
              </a:rPr>
              <a:t>本体压铸 </a:t>
            </a:r>
          </a:p>
          <a:p>
            <a:pPr lvl="0" algn="ctr">
              <a:buClrTx/>
              <a:buSzTx/>
              <a:buNone/>
              <a:defRPr/>
            </a:pPr>
            <a:r>
              <a:rPr lang="zh-CN" altLang="en-US" sz="2800" b="1" noProof="0" dirty="0">
                <a:solidFill>
                  <a:schemeClr val="accent3"/>
                </a:solidFill>
                <a:effectLst>
                  <a:reflection blurRad="6350" stA="53000" endA="300" endPos="35500" dir="5400000" sy="-90000" algn="bl" rotWithShape="0"/>
                </a:effectLst>
                <a:latin typeface="方正大黑简体" panose="03000509000000000000" charset="-122"/>
                <a:ea typeface="方正大黑简体" panose="03000509000000000000" charset="-122"/>
                <a:sym typeface="PangMenZhengDao" panose="02010600030101010101" pitchFamily="2" charset="-122"/>
              </a:rPr>
              <a:t>Die-casting of the Body</a:t>
            </a:r>
            <a:endParaRPr kumimoji="0" lang="zh-CN" altLang="en-US" sz="2800" b="1" i="0" u="none" strike="noStrike" kern="1200" cap="none" spc="0" normalizeH="0" baseline="0" noProof="0" dirty="0">
              <a:solidFill>
                <a:schemeClr val="accent3"/>
              </a:solidFill>
              <a:effectLst>
                <a:reflection blurRad="6350" stA="53000" endA="300" endPos="35500" dir="5400000" sy="-90000" algn="bl" rotWithShape="0"/>
              </a:effectLst>
              <a:latin typeface="方正大黑简体" panose="03000509000000000000" charset="-122"/>
              <a:ea typeface="方正大黑简体" panose="03000509000000000000" charset="-122"/>
              <a:sym typeface="PangMenZhengDao" panose="02010600030101010101" pitchFamily="2" charset="-122"/>
            </a:endParaRPr>
          </a:p>
        </p:txBody>
      </p:sp>
      <p:pic>
        <p:nvPicPr>
          <p:cNvPr id="18" name="图片 17" descr="图片2"/>
          <p:cNvPicPr>
            <a:picLocks noChangeAspect="1"/>
          </p:cNvPicPr>
          <p:nvPr/>
        </p:nvPicPr>
        <p:blipFill>
          <a:blip r:embed="rId2" cstate="print"/>
          <a:stretch>
            <a:fillRect/>
          </a:stretch>
        </p:blipFill>
        <p:spPr>
          <a:xfrm>
            <a:off x="91440" y="10795"/>
            <a:ext cx="2269490" cy="2359660"/>
          </a:xfrm>
          <a:prstGeom prst="rect">
            <a:avLst/>
          </a:prstGeom>
        </p:spPr>
      </p:pic>
      <p:pic>
        <p:nvPicPr>
          <p:cNvPr id="17" name="图片 16" descr="白色LOGO"/>
          <p:cNvPicPr>
            <a:picLocks noChangeAspect="1"/>
          </p:cNvPicPr>
          <p:nvPr/>
        </p:nvPicPr>
        <p:blipFill>
          <a:blip r:embed="rId3" cstate="print"/>
          <a:stretch>
            <a:fillRect/>
          </a:stretch>
        </p:blipFill>
        <p:spPr>
          <a:xfrm>
            <a:off x="10005695" y="325120"/>
            <a:ext cx="1691005" cy="386080"/>
          </a:xfrm>
          <a:prstGeom prst="rect">
            <a:avLst/>
          </a:prstGeom>
        </p:spPr>
      </p:pic>
      <p:pic>
        <p:nvPicPr>
          <p:cNvPr id="4" name="图片 3"/>
          <p:cNvPicPr>
            <a:picLocks noChangeAspect="1"/>
          </p:cNvPicPr>
          <p:nvPr/>
        </p:nvPicPr>
        <p:blipFill>
          <a:blip r:embed="rId4"/>
          <a:stretch>
            <a:fillRect/>
          </a:stretch>
        </p:blipFill>
        <p:spPr>
          <a:xfrm>
            <a:off x="548640" y="1793240"/>
            <a:ext cx="2837180" cy="3912870"/>
          </a:xfrm>
          <a:prstGeom prst="rect">
            <a:avLst/>
          </a:prstGeom>
        </p:spPr>
      </p:pic>
      <p:pic>
        <p:nvPicPr>
          <p:cNvPr id="3" name="图片 2"/>
          <p:cNvPicPr>
            <a:picLocks noChangeAspect="1"/>
          </p:cNvPicPr>
          <p:nvPr/>
        </p:nvPicPr>
        <p:blipFill>
          <a:blip r:embed="rId5"/>
          <a:stretch>
            <a:fillRect/>
          </a:stretch>
        </p:blipFill>
        <p:spPr>
          <a:xfrm>
            <a:off x="3545840" y="1793240"/>
            <a:ext cx="2875915" cy="3912870"/>
          </a:xfrm>
          <a:prstGeom prst="rect">
            <a:avLst/>
          </a:prstGeom>
        </p:spPr>
      </p:pic>
      <p:sp>
        <p:nvSpPr>
          <p:cNvPr id="5" name="内容占位符 2"/>
          <p:cNvSpPr>
            <a:spLocks noGrp="1"/>
          </p:cNvSpPr>
          <p:nvPr>
            <p:ph idx="1"/>
          </p:nvPr>
        </p:nvSpPr>
        <p:spPr>
          <a:xfrm>
            <a:off x="6648450" y="1956435"/>
            <a:ext cx="5048250" cy="3429000"/>
          </a:xfrm>
        </p:spPr>
        <p:txBody>
          <a:bodyPr vert="horz" wrap="square" lIns="91440" tIns="45720" rIns="91440" bIns="45720" anchor="t">
            <a:noAutofit/>
          </a:bodyPr>
          <a:lstStyle/>
          <a:p>
            <a:pPr marL="0" indent="0" defTabSz="685800" fontAlgn="auto">
              <a:lnSpc>
                <a:spcPct val="100000"/>
              </a:lnSpc>
              <a:spcBef>
                <a:spcPct val="0"/>
              </a:spcBef>
              <a:buSzPct val="100000"/>
              <a:buNone/>
            </a:pPr>
            <a:r>
              <a:rPr lang="zh-CN" altLang="en-US" sz="1600" dirty="0">
                <a:solidFill>
                  <a:schemeClr val="bg1"/>
                </a:solidFill>
                <a:latin typeface="Arial" panose="020B0604020202020204" pitchFamily="34" charset="0"/>
                <a:ea typeface="+mj-ea"/>
                <a:sym typeface="+mn-ea"/>
              </a:rPr>
              <a:t>◎  原材料入厂后分批次管理，每批原材料都附带质量证明书，入厂光谱仪成分分析，确保原材料合格入库。产品通过欧盟ROHS和</a:t>
            </a:r>
            <a:r>
              <a:rPr lang="en-US" altLang="zh-CN" sz="1600" dirty="0">
                <a:solidFill>
                  <a:schemeClr val="bg1"/>
                </a:solidFill>
                <a:latin typeface="Arial" panose="020B0604020202020204" pitchFamily="34" charset="0"/>
                <a:ea typeface="+mj-ea"/>
                <a:sym typeface="+mn-ea"/>
              </a:rPr>
              <a:t>REACH</a:t>
            </a:r>
            <a:r>
              <a:rPr lang="zh-CN" altLang="en-US" sz="1600" dirty="0">
                <a:solidFill>
                  <a:schemeClr val="bg1"/>
                </a:solidFill>
                <a:latin typeface="Arial" panose="020B0604020202020204" pitchFamily="34" charset="0"/>
                <a:ea typeface="+mj-ea"/>
                <a:sym typeface="+mn-ea"/>
              </a:rPr>
              <a:t>认证。</a:t>
            </a:r>
            <a:endParaRPr lang="zh-CN" altLang="en-US" sz="1600" kern="1200" dirty="0">
              <a:solidFill>
                <a:schemeClr val="bg1"/>
              </a:solidFill>
              <a:latin typeface="Arial" panose="020B0604020202020204" pitchFamily="34" charset="0"/>
              <a:ea typeface="+mj-ea"/>
              <a:cs typeface="+mn-cs"/>
            </a:endParaRPr>
          </a:p>
          <a:p>
            <a:pPr marL="0" indent="0" defTabSz="685800" fontAlgn="auto">
              <a:lnSpc>
                <a:spcPct val="100000"/>
              </a:lnSpc>
              <a:spcBef>
                <a:spcPct val="0"/>
              </a:spcBef>
              <a:buSzPct val="100000"/>
              <a:buNone/>
            </a:pPr>
            <a:r>
              <a:rPr lang="zh-CN" altLang="en-US" sz="1600" dirty="0">
                <a:solidFill>
                  <a:schemeClr val="bg1"/>
                </a:solidFill>
                <a:latin typeface="Arial" panose="020B0604020202020204" pitchFamily="34" charset="0"/>
                <a:ea typeface="+mj-ea"/>
                <a:sym typeface="+mn-ea"/>
              </a:rPr>
              <a:t>      After raw materials enter the factory, we are managed in batches. Each batch of raw materials is attached with quality certificate to ensure that the quality of raw materials is qualified. Products through the EU ROHS and REACH certification.</a:t>
            </a:r>
          </a:p>
          <a:p>
            <a:pPr marL="0" indent="0" defTabSz="685800" fontAlgn="auto">
              <a:lnSpc>
                <a:spcPct val="120000"/>
              </a:lnSpc>
              <a:spcBef>
                <a:spcPct val="0"/>
              </a:spcBef>
              <a:spcAft>
                <a:spcPts val="0"/>
              </a:spcAft>
              <a:buSzPct val="100000"/>
              <a:buNone/>
            </a:pPr>
            <a:r>
              <a:rPr lang="en-US" altLang="zh-CN" sz="1600" dirty="0" smtClean="0">
                <a:solidFill>
                  <a:schemeClr val="bg1"/>
                </a:solidFill>
                <a:latin typeface="方正大黑简体" panose="03000509000000000000" charset="-122"/>
                <a:ea typeface="方正大黑简体" panose="03000509000000000000" charset="-122"/>
                <a:cs typeface="方正大黑简体" panose="03000509000000000000" charset="-122"/>
              </a:rPr>
              <a:t> </a:t>
            </a:r>
            <a:endParaRPr lang="zh-CN" altLang="zh-CN" sz="1600" dirty="0" smtClean="0">
              <a:solidFill>
                <a:schemeClr val="bg1"/>
              </a:solidFill>
              <a:latin typeface="方正大黑简体" panose="03000509000000000000" charset="-122"/>
              <a:ea typeface="方正大黑简体" panose="03000509000000000000" charset="-122"/>
              <a:cs typeface="方正大黑简体" panose="03000509000000000000" charset="-122"/>
            </a:endParaRPr>
          </a:p>
          <a:p>
            <a:pPr marL="0" indent="0" algn="just" defTabSz="685800" fontAlgn="auto">
              <a:lnSpc>
                <a:spcPct val="100000"/>
              </a:lnSpc>
              <a:spcBef>
                <a:spcPct val="0"/>
              </a:spcBef>
              <a:buSzPct val="100000"/>
              <a:buNone/>
            </a:pPr>
            <a:r>
              <a:rPr lang="zh-CN" altLang="en-US" sz="1600" dirty="0">
                <a:solidFill>
                  <a:schemeClr val="bg1"/>
                </a:solidFill>
                <a:latin typeface="Arial" panose="020B0604020202020204" pitchFamily="34" charset="0"/>
                <a:ea typeface="+mj-ea"/>
                <a:sym typeface="+mn-ea"/>
              </a:rPr>
              <a:t>◎ 产品首件、生产过程 ，采用探伤仪检测内部组织，确保产品内部结构致密。</a:t>
            </a:r>
            <a:endParaRPr lang="zh-CN" altLang="en-US" sz="1600" kern="1200" dirty="0">
              <a:solidFill>
                <a:schemeClr val="bg1"/>
              </a:solidFill>
              <a:latin typeface="Arial" panose="020B0604020202020204" pitchFamily="34" charset="0"/>
              <a:ea typeface="+mj-ea"/>
              <a:cs typeface="+mn-cs"/>
            </a:endParaRPr>
          </a:p>
          <a:p>
            <a:pPr marL="0" indent="0" algn="just" defTabSz="685800" fontAlgn="auto">
              <a:lnSpc>
                <a:spcPct val="100000"/>
              </a:lnSpc>
              <a:spcBef>
                <a:spcPct val="0"/>
              </a:spcBef>
              <a:buSzPct val="100000"/>
              <a:buNone/>
            </a:pPr>
            <a:r>
              <a:rPr lang="zh-CN" altLang="en-US" sz="1600" dirty="0">
                <a:solidFill>
                  <a:schemeClr val="bg1"/>
                </a:solidFill>
                <a:latin typeface="Arial" panose="020B0604020202020204" pitchFamily="34" charset="0"/>
                <a:ea typeface="+mj-ea"/>
                <a:sym typeface="+mn-ea"/>
              </a:rPr>
              <a:t>     The first part of the product, the production process, the use of flaw detector to detect the internal tissue, to ensure that the internal structure of the product compact.</a:t>
            </a:r>
          </a:p>
          <a:p>
            <a:pPr marL="0" indent="0" algn="l" defTabSz="685800" fontAlgn="auto">
              <a:lnSpc>
                <a:spcPct val="120000"/>
              </a:lnSpc>
              <a:spcBef>
                <a:spcPct val="0"/>
              </a:spcBef>
              <a:spcAft>
                <a:spcPts val="0"/>
              </a:spcAft>
              <a:buClrTx/>
              <a:buSzTx/>
              <a:buNone/>
            </a:pPr>
            <a:endParaRPr lang="en-US" altLang="zh-CN" sz="1400" kern="1200" dirty="0">
              <a:solidFill>
                <a:schemeClr val="bg1"/>
              </a:solidFill>
              <a:latin typeface="方正大黑简体" panose="03000509000000000000" charset="-122"/>
              <a:ea typeface="方正大黑简体" panose="03000509000000000000" charset="-122"/>
              <a:cs typeface="方正大黑简体" panose="03000509000000000000" charset="-122"/>
            </a:endParaRPr>
          </a:p>
          <a:p>
            <a:pPr marL="0" indent="0" defTabSz="685800" fontAlgn="auto">
              <a:lnSpc>
                <a:spcPct val="120000"/>
              </a:lnSpc>
              <a:spcBef>
                <a:spcPct val="0"/>
              </a:spcBef>
              <a:spcAft>
                <a:spcPts val="0"/>
              </a:spcAft>
              <a:buSzPct val="100000"/>
              <a:buNone/>
            </a:pPr>
            <a:endParaRPr lang="zh-CN" altLang="en-US" sz="1100" kern="1200" dirty="0">
              <a:solidFill>
                <a:schemeClr val="bg1"/>
              </a:solidFill>
              <a:latin typeface="方正大黑简体" panose="03000509000000000000" charset="-122"/>
              <a:ea typeface="方正大黑简体" panose="03000509000000000000" charset="-122"/>
              <a:cs typeface="方正大黑简体" panose="03000509000000000000" charset="-122"/>
            </a:endParaRPr>
          </a:p>
        </p:txBody>
      </p:sp>
    </p:spTree>
  </p:cSld>
  <p:clrMapOvr>
    <a:masterClrMapping/>
  </p:clrMapOvr>
  <mc:AlternateContent xmlns:mc="http://schemas.openxmlformats.org/markup-compatibility/2006" xmlns:p14="http://schemas.microsoft.com/office/powerpoint/2010/main">
    <mc:Choice Requires="p14">
      <p:transition p14:dur="250" advTm="3000">
        <p:fade/>
      </p:transition>
    </mc:Choice>
    <mc:Fallback xmlns="">
      <p:transition advTm="3000">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内容占位符 2"/>
          <p:cNvSpPr>
            <a:spLocks noGrp="1"/>
          </p:cNvSpPr>
          <p:nvPr>
            <p:ph idx="1"/>
          </p:nvPr>
        </p:nvSpPr>
        <p:spPr>
          <a:xfrm>
            <a:off x="5252720" y="1671955"/>
            <a:ext cx="6576060" cy="1542415"/>
          </a:xfrm>
        </p:spPr>
        <p:txBody>
          <a:bodyPr vert="horz" wrap="square" lIns="91440" tIns="45720" rIns="91440" bIns="45720" anchor="t">
            <a:noAutofit/>
          </a:bodyPr>
          <a:lstStyle/>
          <a:p>
            <a:pPr marL="0" indent="0" defTabSz="685800" fontAlgn="auto">
              <a:lnSpc>
                <a:spcPct val="120000"/>
              </a:lnSpc>
              <a:spcBef>
                <a:spcPct val="0"/>
              </a:spcBef>
              <a:spcAft>
                <a:spcPts val="0"/>
              </a:spcAft>
              <a:buSzPct val="100000"/>
              <a:buNone/>
            </a:pPr>
            <a:r>
              <a:rPr lang="zh-CN" altLang="en-US" sz="1400" kern="1200" dirty="0">
                <a:solidFill>
                  <a:schemeClr val="bg1"/>
                </a:solidFill>
                <a:latin typeface="方正大黑简体" panose="03000509000000000000" charset="-122"/>
                <a:ea typeface="方正大黑简体" panose="03000509000000000000" charset="-122"/>
                <a:cs typeface="方正大黑简体" panose="03000509000000000000" charset="-122"/>
              </a:rPr>
              <a:t>◎   采用高精度组合钻床加工保证加工精度及一致性。</a:t>
            </a:r>
          </a:p>
          <a:p>
            <a:pPr marL="0" indent="0" defTabSz="685800" fontAlgn="auto">
              <a:lnSpc>
                <a:spcPct val="120000"/>
              </a:lnSpc>
              <a:spcBef>
                <a:spcPct val="0"/>
              </a:spcBef>
              <a:spcAft>
                <a:spcPts val="0"/>
              </a:spcAft>
              <a:buSzPct val="100000"/>
              <a:buNone/>
            </a:pPr>
            <a:r>
              <a:rPr lang="zh-CN" altLang="en-US" sz="1400" kern="1200" dirty="0">
                <a:solidFill>
                  <a:schemeClr val="bg1"/>
                </a:solidFill>
                <a:latin typeface="方正大黑简体" panose="03000509000000000000" charset="-122"/>
                <a:ea typeface="方正大黑简体" panose="03000509000000000000" charset="-122"/>
                <a:cs typeface="方正大黑简体" panose="03000509000000000000" charset="-122"/>
              </a:rPr>
              <a:t>      High precision combined drilling machine is used to ensure machining accuracy and consistency.</a:t>
            </a:r>
          </a:p>
          <a:p>
            <a:pPr marL="0" indent="0" defTabSz="685800" fontAlgn="auto">
              <a:lnSpc>
                <a:spcPct val="120000"/>
              </a:lnSpc>
              <a:spcBef>
                <a:spcPct val="0"/>
              </a:spcBef>
              <a:spcAft>
                <a:spcPts val="0"/>
              </a:spcAft>
              <a:buSzPct val="100000"/>
              <a:buNone/>
            </a:pPr>
            <a:endParaRPr lang="zh-CN" altLang="en-US" sz="1400" kern="1200" dirty="0">
              <a:solidFill>
                <a:schemeClr val="bg1"/>
              </a:solidFill>
              <a:latin typeface="方正大黑简体" panose="03000509000000000000" charset="-122"/>
              <a:ea typeface="方正大黑简体" panose="03000509000000000000" charset="-122"/>
              <a:cs typeface="方正大黑简体" panose="03000509000000000000" charset="-122"/>
            </a:endParaRPr>
          </a:p>
          <a:p>
            <a:pPr marL="0" indent="0" defTabSz="685800" fontAlgn="auto">
              <a:lnSpc>
                <a:spcPct val="120000"/>
              </a:lnSpc>
              <a:spcBef>
                <a:spcPct val="0"/>
              </a:spcBef>
              <a:spcAft>
                <a:spcPts val="0"/>
              </a:spcAft>
              <a:buSzPct val="100000"/>
              <a:buNone/>
            </a:pPr>
            <a:r>
              <a:rPr lang="zh-CN" altLang="zh-CN" sz="1400" dirty="0" smtClean="0">
                <a:solidFill>
                  <a:schemeClr val="bg1"/>
                </a:solidFill>
                <a:latin typeface="方正大黑简体" panose="03000509000000000000" charset="-122"/>
                <a:ea typeface="方正大黑简体" panose="03000509000000000000" charset="-122"/>
                <a:cs typeface="方正大黑简体" panose="03000509000000000000" charset="-122"/>
              </a:rPr>
              <a:t>      员工对首件、过程件（每小时</a:t>
            </a:r>
            <a:r>
              <a:rPr lang="en-US" altLang="zh-CN" sz="1400" dirty="0" smtClean="0">
                <a:solidFill>
                  <a:schemeClr val="bg1"/>
                </a:solidFill>
                <a:latin typeface="方正大黑简体" panose="03000509000000000000" charset="-122"/>
                <a:ea typeface="方正大黑简体" panose="03000509000000000000" charset="-122"/>
                <a:cs typeface="方正大黑简体" panose="03000509000000000000" charset="-122"/>
              </a:rPr>
              <a:t>/</a:t>
            </a:r>
            <a:r>
              <a:rPr lang="zh-CN" altLang="zh-CN" sz="1400" dirty="0" smtClean="0">
                <a:solidFill>
                  <a:schemeClr val="bg1"/>
                </a:solidFill>
                <a:latin typeface="方正大黑简体" panose="03000509000000000000" charset="-122"/>
                <a:ea typeface="方正大黑简体" panose="03000509000000000000" charset="-122"/>
                <a:cs typeface="方正大黑简体" panose="03000509000000000000" charset="-122"/>
              </a:rPr>
              <a:t>次）、末件进行自检，并作相关记录。</a:t>
            </a:r>
          </a:p>
          <a:p>
            <a:pPr marL="0" indent="0" fontAlgn="auto">
              <a:lnSpc>
                <a:spcPct val="120000"/>
              </a:lnSpc>
              <a:spcBef>
                <a:spcPct val="0"/>
              </a:spcBef>
              <a:spcAft>
                <a:spcPts val="0"/>
              </a:spcAft>
              <a:buNone/>
            </a:pPr>
            <a:r>
              <a:rPr lang="en-US" altLang="zh-CN" sz="1400" dirty="0" smtClean="0">
                <a:solidFill>
                  <a:schemeClr val="bg1"/>
                </a:solidFill>
                <a:latin typeface="方正大黑简体" panose="03000509000000000000" charset="-122"/>
                <a:ea typeface="方正大黑简体" panose="03000509000000000000" charset="-122"/>
                <a:cs typeface="方正大黑简体" panose="03000509000000000000" charset="-122"/>
              </a:rPr>
              <a:t>     Employees conduct self-inspection on the first, in-process </a:t>
            </a:r>
          </a:p>
          <a:p>
            <a:pPr marL="0" indent="0" fontAlgn="auto">
              <a:lnSpc>
                <a:spcPct val="120000"/>
              </a:lnSpc>
              <a:spcBef>
                <a:spcPct val="0"/>
              </a:spcBef>
              <a:spcAft>
                <a:spcPts val="0"/>
              </a:spcAft>
              <a:buNone/>
            </a:pPr>
            <a:r>
              <a:rPr lang="en-US" altLang="zh-CN" sz="1400" dirty="0" smtClean="0">
                <a:solidFill>
                  <a:schemeClr val="bg1"/>
                </a:solidFill>
                <a:latin typeface="方正大黑简体" panose="03000509000000000000" charset="-122"/>
                <a:ea typeface="方正大黑简体" panose="03000509000000000000" charset="-122"/>
                <a:cs typeface="方正大黑简体" panose="03000509000000000000" charset="-122"/>
              </a:rPr>
              <a:t>(per hour/time) and final pieces and make relevant records.</a:t>
            </a:r>
            <a:endParaRPr lang="zh-CN" altLang="zh-CN" sz="1400" dirty="0" smtClean="0">
              <a:solidFill>
                <a:schemeClr val="bg1"/>
              </a:solidFill>
              <a:latin typeface="方正大黑简体" panose="03000509000000000000" charset="-122"/>
              <a:ea typeface="方正大黑简体" panose="03000509000000000000" charset="-122"/>
              <a:cs typeface="方正大黑简体" panose="03000509000000000000" charset="-122"/>
            </a:endParaRPr>
          </a:p>
          <a:p>
            <a:pPr marL="0" indent="0" fontAlgn="auto">
              <a:lnSpc>
                <a:spcPct val="120000"/>
              </a:lnSpc>
              <a:spcBef>
                <a:spcPct val="0"/>
              </a:spcBef>
              <a:spcAft>
                <a:spcPts val="0"/>
              </a:spcAft>
              <a:buNone/>
            </a:pPr>
            <a:r>
              <a:rPr lang="en-US" altLang="zh-CN" sz="1400" dirty="0" smtClean="0">
                <a:solidFill>
                  <a:schemeClr val="bg1"/>
                </a:solidFill>
                <a:latin typeface="方正大黑简体" panose="03000509000000000000" charset="-122"/>
                <a:ea typeface="方正大黑简体" panose="03000509000000000000" charset="-122"/>
                <a:cs typeface="方正大黑简体" panose="03000509000000000000" charset="-122"/>
              </a:rPr>
              <a:t>    </a:t>
            </a:r>
          </a:p>
          <a:p>
            <a:pPr marL="0" indent="0" fontAlgn="auto">
              <a:lnSpc>
                <a:spcPct val="120000"/>
              </a:lnSpc>
              <a:spcBef>
                <a:spcPct val="0"/>
              </a:spcBef>
              <a:spcAft>
                <a:spcPts val="0"/>
              </a:spcAft>
              <a:buNone/>
            </a:pPr>
            <a:r>
              <a:rPr lang="en-US" altLang="zh-CN" sz="1400" dirty="0" smtClean="0">
                <a:solidFill>
                  <a:schemeClr val="bg1"/>
                </a:solidFill>
                <a:latin typeface="方正大黑简体" panose="03000509000000000000" charset="-122"/>
                <a:ea typeface="方正大黑简体" panose="03000509000000000000" charset="-122"/>
                <a:cs typeface="方正大黑简体" panose="03000509000000000000" charset="-122"/>
              </a:rPr>
              <a:t>      </a:t>
            </a:r>
            <a:r>
              <a:rPr lang="zh-CN" altLang="zh-CN" sz="1400" dirty="0" smtClean="0">
                <a:solidFill>
                  <a:schemeClr val="bg1"/>
                </a:solidFill>
                <a:latin typeface="方正大黑简体" panose="03000509000000000000" charset="-122"/>
                <a:ea typeface="方正大黑简体" panose="03000509000000000000" charset="-122"/>
                <a:cs typeface="方正大黑简体" panose="03000509000000000000" charset="-122"/>
              </a:rPr>
              <a:t>产线配备专职检验员，对首件、过程件（每小时</a:t>
            </a:r>
            <a:r>
              <a:rPr lang="en-US" altLang="zh-CN" sz="1400" dirty="0" smtClean="0">
                <a:solidFill>
                  <a:schemeClr val="bg1"/>
                </a:solidFill>
                <a:latin typeface="方正大黑简体" panose="03000509000000000000" charset="-122"/>
                <a:ea typeface="方正大黑简体" panose="03000509000000000000" charset="-122"/>
                <a:cs typeface="方正大黑简体" panose="03000509000000000000" charset="-122"/>
              </a:rPr>
              <a:t>/</a:t>
            </a:r>
            <a:r>
              <a:rPr lang="zh-CN" altLang="zh-CN" sz="1400" dirty="0" smtClean="0">
                <a:solidFill>
                  <a:schemeClr val="bg1"/>
                </a:solidFill>
                <a:latin typeface="方正大黑简体" panose="03000509000000000000" charset="-122"/>
                <a:ea typeface="方正大黑简体" panose="03000509000000000000" charset="-122"/>
                <a:cs typeface="方正大黑简体" panose="03000509000000000000" charset="-122"/>
              </a:rPr>
              <a:t>次）、末件全程跟踪巡查并记录。</a:t>
            </a:r>
          </a:p>
          <a:p>
            <a:pPr marL="0" indent="0" fontAlgn="auto">
              <a:lnSpc>
                <a:spcPct val="120000"/>
              </a:lnSpc>
              <a:spcBef>
                <a:spcPct val="0"/>
              </a:spcBef>
              <a:spcAft>
                <a:spcPts val="0"/>
              </a:spcAft>
              <a:buNone/>
            </a:pPr>
            <a:r>
              <a:rPr lang="en-US" altLang="zh-CN" sz="1400" dirty="0" smtClean="0">
                <a:solidFill>
                  <a:schemeClr val="bg1"/>
                </a:solidFill>
                <a:latin typeface="方正大黑简体" panose="03000509000000000000" charset="-122"/>
                <a:ea typeface="方正大黑简体" panose="03000509000000000000" charset="-122"/>
                <a:cs typeface="方正大黑简体" panose="03000509000000000000" charset="-122"/>
              </a:rPr>
              <a:t>      The production line is equipped with full-time inspectors to track and record the whole process of the first, in-process (per hour/time) and final pieces. </a:t>
            </a:r>
            <a:endParaRPr lang="zh-CN" altLang="zh-CN" sz="1400" dirty="0" smtClean="0">
              <a:solidFill>
                <a:schemeClr val="bg1"/>
              </a:solidFill>
              <a:latin typeface="方正大黑简体" panose="03000509000000000000" charset="-122"/>
              <a:ea typeface="方正大黑简体" panose="03000509000000000000" charset="-122"/>
              <a:cs typeface="方正大黑简体" panose="03000509000000000000" charset="-122"/>
            </a:endParaRPr>
          </a:p>
          <a:p>
            <a:pPr marL="0" indent="0" algn="l" defTabSz="685800" fontAlgn="auto">
              <a:lnSpc>
                <a:spcPct val="120000"/>
              </a:lnSpc>
              <a:spcBef>
                <a:spcPct val="0"/>
              </a:spcBef>
              <a:spcAft>
                <a:spcPts val="0"/>
              </a:spcAft>
              <a:buClrTx/>
              <a:buSzTx/>
              <a:buNone/>
            </a:pPr>
            <a:endParaRPr lang="zh-CN" altLang="en-US" sz="1400" kern="1200" dirty="0">
              <a:solidFill>
                <a:schemeClr val="bg1"/>
              </a:solidFill>
              <a:latin typeface="方正大黑简体" panose="03000509000000000000" charset="-122"/>
              <a:ea typeface="方正大黑简体" panose="03000509000000000000" charset="-122"/>
              <a:cs typeface="方正大黑简体" panose="03000509000000000000" charset="-122"/>
            </a:endParaRPr>
          </a:p>
          <a:p>
            <a:pPr marL="0" indent="0" defTabSz="685800" fontAlgn="auto">
              <a:lnSpc>
                <a:spcPct val="120000"/>
              </a:lnSpc>
              <a:spcBef>
                <a:spcPct val="0"/>
              </a:spcBef>
              <a:spcAft>
                <a:spcPts val="0"/>
              </a:spcAft>
              <a:buSzPct val="100000"/>
              <a:buNone/>
            </a:pPr>
            <a:endParaRPr lang="zh-CN" altLang="en-US" sz="1400" kern="1200" dirty="0">
              <a:solidFill>
                <a:schemeClr val="bg1"/>
              </a:solidFill>
              <a:latin typeface="方正大黑简体" panose="03000509000000000000" charset="-122"/>
              <a:ea typeface="方正大黑简体" panose="03000509000000000000" charset="-122"/>
              <a:cs typeface="方正大黑简体" panose="03000509000000000000" charset="-122"/>
            </a:endParaRPr>
          </a:p>
          <a:p>
            <a:pPr marL="0" indent="0" defTabSz="685800" fontAlgn="auto">
              <a:lnSpc>
                <a:spcPct val="120000"/>
              </a:lnSpc>
              <a:spcBef>
                <a:spcPct val="0"/>
              </a:spcBef>
              <a:spcAft>
                <a:spcPts val="0"/>
              </a:spcAft>
              <a:buSzPct val="100000"/>
              <a:buNone/>
            </a:pPr>
            <a:endParaRPr lang="zh-CN" altLang="en-US" sz="1400" kern="1200" dirty="0">
              <a:solidFill>
                <a:schemeClr val="bg1"/>
              </a:solidFill>
              <a:latin typeface="方正大黑简体" panose="03000509000000000000" charset="-122"/>
              <a:ea typeface="方正大黑简体" panose="03000509000000000000" charset="-122"/>
              <a:cs typeface="方正大黑简体" panose="03000509000000000000" charset="-122"/>
            </a:endParaRPr>
          </a:p>
        </p:txBody>
      </p:sp>
      <p:sp>
        <p:nvSpPr>
          <p:cNvPr id="23" name="文本框 22"/>
          <p:cNvSpPr txBox="1"/>
          <p:nvPr/>
        </p:nvSpPr>
        <p:spPr>
          <a:xfrm>
            <a:off x="4542477" y="422910"/>
            <a:ext cx="3009900" cy="953135"/>
          </a:xfrm>
          <a:prstGeom prst="rect">
            <a:avLst/>
          </a:prstGeom>
          <a:noFill/>
        </p:spPr>
        <p:txBody>
          <a:bodyPr wrap="none" rtlCol="0">
            <a:spAutoFit/>
            <a:scene3d>
              <a:camera prst="orthographicFront"/>
              <a:lightRig rig="threePt" dir="t"/>
            </a:scene3d>
            <a:sp3d contourW="12700"/>
          </a:bodyPr>
          <a:lstStyle/>
          <a:p>
            <a:pPr marL="0" marR="0" lvl="0" algn="ctr" defTabSz="914400" rtl="0" eaLnBrk="1" fontAlgn="auto" latinLnBrk="0" hangingPunct="1">
              <a:lnSpc>
                <a:spcPct val="100000"/>
              </a:lnSpc>
              <a:spcBef>
                <a:spcPts val="0"/>
              </a:spcBef>
              <a:buClrTx/>
              <a:buSzTx/>
              <a:buFontTx/>
              <a:buNone/>
              <a:defRPr/>
            </a:pPr>
            <a:r>
              <a:rPr lang="zh-CN" altLang="en-US" sz="2800" b="1" noProof="0" dirty="0">
                <a:solidFill>
                  <a:schemeClr val="accent3"/>
                </a:solidFill>
                <a:effectLst>
                  <a:reflection blurRad="6350" stA="53000" endA="300" endPos="35500" dir="5400000" sy="-90000" algn="bl" rotWithShape="0"/>
                </a:effectLst>
                <a:latin typeface="方正大黑简体" panose="03000509000000000000" charset="-122"/>
                <a:ea typeface="方正大黑简体" panose="03000509000000000000" charset="-122"/>
                <a:sym typeface="PangMenZhengDao" panose="02010600030101010101" pitchFamily="2" charset="-122"/>
              </a:rPr>
              <a:t>本体加工 </a:t>
            </a:r>
          </a:p>
          <a:p>
            <a:pPr marL="0" marR="0" lvl="0" algn="ctr" defTabSz="914400" rtl="0" eaLnBrk="1" fontAlgn="auto" latinLnBrk="0" hangingPunct="1">
              <a:lnSpc>
                <a:spcPct val="100000"/>
              </a:lnSpc>
              <a:spcBef>
                <a:spcPts val="0"/>
              </a:spcBef>
              <a:buClrTx/>
              <a:buSzTx/>
              <a:buFontTx/>
              <a:buNone/>
              <a:defRPr/>
            </a:pPr>
            <a:r>
              <a:rPr lang="zh-CN" altLang="en-US" sz="2800" b="1" noProof="0" dirty="0">
                <a:solidFill>
                  <a:schemeClr val="accent3"/>
                </a:solidFill>
                <a:effectLst>
                  <a:reflection blurRad="6350" stA="53000" endA="300" endPos="35500" dir="5400000" sy="-90000" algn="bl" rotWithShape="0"/>
                </a:effectLst>
                <a:latin typeface="方正大黑简体" panose="03000509000000000000" charset="-122"/>
                <a:ea typeface="方正大黑简体" panose="03000509000000000000" charset="-122"/>
                <a:sym typeface="PangMenZhengDao" panose="02010600030101010101" pitchFamily="2" charset="-122"/>
              </a:rPr>
              <a:t>Body processing</a:t>
            </a:r>
            <a:endParaRPr kumimoji="0" lang="zh-CN" altLang="en-US" sz="2800" b="1" i="0" u="none" strike="noStrike" kern="1200" cap="none" spc="0" normalizeH="0" baseline="0" noProof="0" dirty="0">
              <a:solidFill>
                <a:schemeClr val="accent3"/>
              </a:solidFill>
              <a:effectLst>
                <a:reflection blurRad="6350" stA="53000" endA="300" endPos="35500" dir="5400000" sy="-90000" algn="bl" rotWithShape="0"/>
              </a:effectLst>
              <a:latin typeface="方正大黑简体" panose="03000509000000000000" charset="-122"/>
              <a:ea typeface="方正大黑简体" panose="03000509000000000000" charset="-122"/>
              <a:sym typeface="PangMenZhengDao" panose="02010600030101010101" pitchFamily="2" charset="-122"/>
            </a:endParaRPr>
          </a:p>
        </p:txBody>
      </p:sp>
      <p:pic>
        <p:nvPicPr>
          <p:cNvPr id="18" name="图片 17" descr="图片2"/>
          <p:cNvPicPr>
            <a:picLocks noChangeAspect="1"/>
          </p:cNvPicPr>
          <p:nvPr/>
        </p:nvPicPr>
        <p:blipFill>
          <a:blip r:embed="rId2" cstate="print"/>
          <a:stretch>
            <a:fillRect/>
          </a:stretch>
        </p:blipFill>
        <p:spPr>
          <a:xfrm>
            <a:off x="91440" y="10795"/>
            <a:ext cx="2269490" cy="2359660"/>
          </a:xfrm>
          <a:prstGeom prst="rect">
            <a:avLst/>
          </a:prstGeom>
        </p:spPr>
      </p:pic>
      <p:pic>
        <p:nvPicPr>
          <p:cNvPr id="17" name="图片 16" descr="白色LOGO"/>
          <p:cNvPicPr>
            <a:picLocks noChangeAspect="1"/>
          </p:cNvPicPr>
          <p:nvPr/>
        </p:nvPicPr>
        <p:blipFill>
          <a:blip r:embed="rId3" cstate="print"/>
          <a:stretch>
            <a:fillRect/>
          </a:stretch>
        </p:blipFill>
        <p:spPr>
          <a:xfrm>
            <a:off x="10005695" y="325120"/>
            <a:ext cx="1691005" cy="386080"/>
          </a:xfrm>
          <a:prstGeom prst="rect">
            <a:avLst/>
          </a:prstGeom>
        </p:spPr>
      </p:pic>
      <p:pic>
        <p:nvPicPr>
          <p:cNvPr id="2" name="图片 1" descr="_MG_6927"/>
          <p:cNvPicPr>
            <a:picLocks noChangeAspect="1"/>
          </p:cNvPicPr>
          <p:nvPr/>
        </p:nvPicPr>
        <p:blipFill>
          <a:blip r:embed="rId4" cstate="print"/>
          <a:stretch>
            <a:fillRect/>
          </a:stretch>
        </p:blipFill>
        <p:spPr>
          <a:xfrm>
            <a:off x="308610" y="2087880"/>
            <a:ext cx="4644390" cy="3089910"/>
          </a:xfrm>
          <a:prstGeom prst="rect">
            <a:avLst/>
          </a:prstGeom>
        </p:spPr>
      </p:pic>
      <p:pic>
        <p:nvPicPr>
          <p:cNvPr id="11267" name="图片 10"/>
          <p:cNvPicPr>
            <a:picLocks noGrp="1" noChangeAspect="1"/>
          </p:cNvPicPr>
          <p:nvPr/>
        </p:nvPicPr>
        <p:blipFill>
          <a:blip r:embed="rId5" cstate="print"/>
          <a:srcRect l="7326" t="50459" r="64699" b="20509"/>
          <a:stretch>
            <a:fillRect/>
          </a:stretch>
        </p:blipFill>
        <p:spPr>
          <a:xfrm>
            <a:off x="9765665" y="4871085"/>
            <a:ext cx="1931035" cy="1785620"/>
          </a:xfrm>
          <a:prstGeom prst="rect">
            <a:avLst/>
          </a:prstGeom>
          <a:noFill/>
          <a:ln w="9525">
            <a:noFill/>
          </a:ln>
        </p:spPr>
      </p:pic>
    </p:spTree>
  </p:cSld>
  <p:clrMapOvr>
    <a:masterClrMapping/>
  </p:clrMapOvr>
  <mc:AlternateContent xmlns:mc="http://schemas.openxmlformats.org/markup-compatibility/2006" xmlns:p14="http://schemas.microsoft.com/office/powerpoint/2010/main">
    <mc:Choice Requires="p14">
      <p:transition p14:dur="250" advTm="3000">
        <p:fade/>
      </p:transition>
    </mc:Choice>
    <mc:Fallback xmlns="">
      <p:transition advTm="3000">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4" descr="H:\重庆赛普机电有限责任公司（简介7.27）\21.jpg"/>
          <p:cNvPicPr>
            <a:picLocks noChangeAspect="1"/>
          </p:cNvPicPr>
          <p:nvPr/>
        </p:nvPicPr>
        <p:blipFill>
          <a:blip r:embed="rId3" cstate="print"/>
          <a:srcRect l="24896" t="27414" r="21146" b="9563"/>
          <a:stretch>
            <a:fillRect/>
          </a:stretch>
        </p:blipFill>
        <p:spPr>
          <a:xfrm>
            <a:off x="4350385" y="1783080"/>
            <a:ext cx="3058160" cy="3935095"/>
          </a:xfrm>
          <a:prstGeom prst="rect">
            <a:avLst/>
          </a:prstGeom>
          <a:noFill/>
          <a:ln w="9525">
            <a:noFill/>
          </a:ln>
        </p:spPr>
      </p:pic>
      <p:sp>
        <p:nvSpPr>
          <p:cNvPr id="23" name="文本框 22"/>
          <p:cNvSpPr txBox="1"/>
          <p:nvPr/>
        </p:nvSpPr>
        <p:spPr>
          <a:xfrm>
            <a:off x="5098102" y="429895"/>
            <a:ext cx="1995170" cy="953135"/>
          </a:xfrm>
          <a:prstGeom prst="rect">
            <a:avLst/>
          </a:prstGeom>
          <a:noFill/>
        </p:spPr>
        <p:txBody>
          <a:bodyPr wrap="none" rtlCol="0">
            <a:spAutoFit/>
            <a:scene3d>
              <a:camera prst="orthographicFront"/>
              <a:lightRig rig="threePt" dir="t"/>
            </a:scene3d>
            <a:sp3d contourW="12700"/>
          </a:bodyPr>
          <a:lstStyle/>
          <a:p>
            <a:pPr marL="0" marR="0" lvl="0" algn="ctr" defTabSz="914400" rtl="0" eaLnBrk="1" fontAlgn="auto" latinLnBrk="0" hangingPunct="1">
              <a:lnSpc>
                <a:spcPct val="100000"/>
              </a:lnSpc>
              <a:spcBef>
                <a:spcPts val="0"/>
              </a:spcBef>
              <a:buClrTx/>
              <a:buSzTx/>
              <a:buFontTx/>
              <a:buNone/>
              <a:defRPr/>
            </a:pPr>
            <a:r>
              <a:rPr lang="zh-CN" altLang="en-US" sz="2800" b="1" noProof="0" dirty="0">
                <a:solidFill>
                  <a:schemeClr val="accent3"/>
                </a:solidFill>
                <a:effectLst>
                  <a:reflection blurRad="6350" stA="53000" endA="300" endPos="35500" dir="5400000" sy="-90000" algn="bl" rotWithShape="0"/>
                </a:effectLst>
                <a:latin typeface="方正大黑简体" panose="03000509000000000000" charset="-122"/>
                <a:ea typeface="方正大黑简体" panose="03000509000000000000" charset="-122"/>
                <a:sym typeface="PangMenZhengDao" panose="02010600030101010101" pitchFamily="2" charset="-122"/>
              </a:rPr>
              <a:t>本体检测</a:t>
            </a:r>
          </a:p>
          <a:p>
            <a:pPr marL="0" marR="0" lvl="0" algn="ctr" defTabSz="914400" rtl="0" eaLnBrk="1" fontAlgn="auto" latinLnBrk="0" hangingPunct="1">
              <a:lnSpc>
                <a:spcPct val="100000"/>
              </a:lnSpc>
              <a:spcBef>
                <a:spcPts val="0"/>
              </a:spcBef>
              <a:buClrTx/>
              <a:buSzTx/>
              <a:buFontTx/>
              <a:buNone/>
              <a:defRPr/>
            </a:pPr>
            <a:r>
              <a:rPr lang="zh-CN" altLang="en-US" sz="2800" b="1" noProof="0" dirty="0">
                <a:solidFill>
                  <a:schemeClr val="accent3"/>
                </a:solidFill>
                <a:effectLst>
                  <a:reflection blurRad="6350" stA="53000" endA="300" endPos="35500" dir="5400000" sy="-90000" algn="bl" rotWithShape="0"/>
                </a:effectLst>
                <a:latin typeface="方正大黑简体" panose="03000509000000000000" charset="-122"/>
                <a:ea typeface="方正大黑简体" panose="03000509000000000000" charset="-122"/>
                <a:sym typeface="PangMenZhengDao" panose="02010600030101010101" pitchFamily="2" charset="-122"/>
              </a:rPr>
              <a:t> Body Test</a:t>
            </a:r>
            <a:endParaRPr kumimoji="0" lang="zh-CN" altLang="en-US" sz="2800" b="1" i="0" u="none" strike="noStrike" kern="1200" cap="none" spc="0" normalizeH="0" baseline="0" noProof="0" dirty="0">
              <a:solidFill>
                <a:schemeClr val="accent3"/>
              </a:solidFill>
              <a:effectLst>
                <a:reflection blurRad="6350" stA="53000" endA="300" endPos="35500" dir="5400000" sy="-90000" algn="bl" rotWithShape="0"/>
              </a:effectLst>
              <a:latin typeface="方正大黑简体" panose="03000509000000000000" charset="-122"/>
              <a:ea typeface="方正大黑简体" panose="03000509000000000000" charset="-122"/>
              <a:sym typeface="PangMenZhengDao" panose="02010600030101010101" pitchFamily="2" charset="-122"/>
            </a:endParaRPr>
          </a:p>
        </p:txBody>
      </p:sp>
      <p:sp>
        <p:nvSpPr>
          <p:cNvPr id="6" name="文本框 5"/>
          <p:cNvSpPr txBox="1"/>
          <p:nvPr/>
        </p:nvSpPr>
        <p:spPr>
          <a:xfrm>
            <a:off x="7624445" y="2482850"/>
            <a:ext cx="4309745" cy="2245360"/>
          </a:xfrm>
          <a:prstGeom prst="rect">
            <a:avLst/>
          </a:prstGeom>
          <a:noFill/>
        </p:spPr>
        <p:txBody>
          <a:bodyPr wrap="square" rtlCol="0" anchor="t">
            <a:spAutoFit/>
          </a:bodyPr>
          <a:lstStyle/>
          <a:p>
            <a:pPr defTabSz="685800">
              <a:spcBef>
                <a:spcPct val="0"/>
              </a:spcBef>
              <a:buSzPct val="100000"/>
            </a:pPr>
            <a:r>
              <a:rPr lang="zh-CN" altLang="en-US" sz="2000">
                <a:solidFill>
                  <a:schemeClr val="bg1"/>
                </a:solidFill>
                <a:latin typeface="宋体" panose="02010600030101010101" pitchFamily="2" charset="-122"/>
                <a:ea typeface="宋体" panose="02010600030101010101" pitchFamily="2" charset="-122"/>
                <a:sym typeface="+mn-ea"/>
              </a:rPr>
              <a:t>◎</a:t>
            </a:r>
            <a:r>
              <a:rPr lang="zh-CN" altLang="en-US" sz="2000" dirty="0">
                <a:solidFill>
                  <a:schemeClr val="bg1"/>
                </a:solidFill>
                <a:latin typeface="方正大黑简体" panose="03000509000000000000" charset="-122"/>
                <a:ea typeface="方正大黑简体" panose="03000509000000000000" charset="-122"/>
                <a:cs typeface="方正大黑简体" panose="03000509000000000000" charset="-122"/>
                <a:sym typeface="+mn-ea"/>
              </a:rPr>
              <a:t>采用高精度三坐标检测仪、光学投影仪，保证加工尺寸精度。</a:t>
            </a:r>
            <a:endParaRPr lang="en-US" altLang="zh-CN" sz="2000" kern="1200" dirty="0">
              <a:solidFill>
                <a:schemeClr val="bg1"/>
              </a:solidFill>
              <a:latin typeface="方正大黑简体" panose="03000509000000000000" charset="-122"/>
              <a:ea typeface="方正大黑简体" panose="03000509000000000000" charset="-122"/>
              <a:cs typeface="方正大黑简体" panose="03000509000000000000" charset="-122"/>
            </a:endParaRPr>
          </a:p>
          <a:p>
            <a:pPr defTabSz="685800">
              <a:spcBef>
                <a:spcPct val="0"/>
              </a:spcBef>
              <a:buSzPct val="100000"/>
            </a:pPr>
            <a:endParaRPr lang="zh-CN" altLang="en-US" sz="2000">
              <a:solidFill>
                <a:schemeClr val="bg1"/>
              </a:solidFill>
              <a:latin typeface="宋体" panose="02010600030101010101" pitchFamily="2" charset="-122"/>
              <a:ea typeface="宋体" panose="02010600030101010101" pitchFamily="2" charset="-122"/>
              <a:sym typeface="+mn-ea"/>
            </a:endParaRPr>
          </a:p>
          <a:p>
            <a:pPr defTabSz="685800">
              <a:spcBef>
                <a:spcPct val="0"/>
              </a:spcBef>
              <a:buSzPct val="100000"/>
            </a:pPr>
            <a:r>
              <a:rPr lang="zh-CN" altLang="en-US" sz="2000">
                <a:solidFill>
                  <a:schemeClr val="bg1"/>
                </a:solidFill>
                <a:latin typeface="宋体" panose="02010600030101010101" pitchFamily="2" charset="-122"/>
                <a:ea typeface="宋体" panose="02010600030101010101" pitchFamily="2" charset="-122"/>
                <a:sym typeface="+mn-ea"/>
              </a:rPr>
              <a:t>◎</a:t>
            </a:r>
            <a:r>
              <a:rPr lang="en-US" altLang="zh-CN" sz="2000" dirty="0">
                <a:solidFill>
                  <a:schemeClr val="bg1"/>
                </a:solidFill>
                <a:latin typeface="方正大黑简体" panose="03000509000000000000" charset="-122"/>
                <a:ea typeface="方正大黑简体" panose="03000509000000000000" charset="-122"/>
                <a:cs typeface="方正大黑简体" panose="03000509000000000000" charset="-122"/>
                <a:sym typeface="+mn-ea"/>
              </a:rPr>
              <a:t>High precision pneumatic </a:t>
            </a:r>
            <a:endParaRPr lang="zh-CN" altLang="en-US" sz="2000">
              <a:solidFill>
                <a:schemeClr val="bg1"/>
              </a:solidFill>
              <a:latin typeface="宋体" panose="02010600030101010101" pitchFamily="2" charset="-122"/>
              <a:ea typeface="宋体" panose="02010600030101010101" pitchFamily="2" charset="-122"/>
            </a:endParaRPr>
          </a:p>
          <a:p>
            <a:pPr defTabSz="685800">
              <a:spcBef>
                <a:spcPct val="0"/>
              </a:spcBef>
              <a:buSzPct val="100000"/>
            </a:pPr>
            <a:r>
              <a:rPr lang="en-US" altLang="zh-CN" sz="2000" dirty="0">
                <a:solidFill>
                  <a:schemeClr val="bg1"/>
                </a:solidFill>
                <a:latin typeface="方正大黑简体" panose="03000509000000000000" charset="-122"/>
                <a:ea typeface="方正大黑简体" panose="03000509000000000000" charset="-122"/>
                <a:cs typeface="方正大黑简体" panose="03000509000000000000" charset="-122"/>
                <a:sym typeface="+mn-ea"/>
              </a:rPr>
              <a:t>tester and optical projector are used to ensure the accuracy of machining dimension.</a:t>
            </a:r>
            <a:endParaRPr lang="zh-CN" altLang="en-US" sz="2000">
              <a:latin typeface="方正大黑简体" panose="03000509000000000000" charset="-122"/>
              <a:ea typeface="方正大黑简体" panose="03000509000000000000" charset="-122"/>
              <a:cs typeface="方正大黑简体" panose="03000509000000000000" charset="-122"/>
            </a:endParaRPr>
          </a:p>
        </p:txBody>
      </p:sp>
      <p:pic>
        <p:nvPicPr>
          <p:cNvPr id="18" name="图片 17" descr="图片2"/>
          <p:cNvPicPr>
            <a:picLocks noChangeAspect="1"/>
          </p:cNvPicPr>
          <p:nvPr/>
        </p:nvPicPr>
        <p:blipFill>
          <a:blip r:embed="rId4" cstate="print"/>
          <a:stretch>
            <a:fillRect/>
          </a:stretch>
        </p:blipFill>
        <p:spPr>
          <a:xfrm>
            <a:off x="91440" y="10795"/>
            <a:ext cx="2269490" cy="2359660"/>
          </a:xfrm>
          <a:prstGeom prst="rect">
            <a:avLst/>
          </a:prstGeom>
        </p:spPr>
      </p:pic>
      <p:pic>
        <p:nvPicPr>
          <p:cNvPr id="17" name="图片 16" descr="白色LOGO"/>
          <p:cNvPicPr>
            <a:picLocks noChangeAspect="1"/>
          </p:cNvPicPr>
          <p:nvPr/>
        </p:nvPicPr>
        <p:blipFill>
          <a:blip r:embed="rId5" cstate="print"/>
          <a:stretch>
            <a:fillRect/>
          </a:stretch>
        </p:blipFill>
        <p:spPr>
          <a:xfrm>
            <a:off x="10005695" y="325120"/>
            <a:ext cx="1691005" cy="386080"/>
          </a:xfrm>
          <a:prstGeom prst="rect">
            <a:avLst/>
          </a:prstGeom>
        </p:spPr>
      </p:pic>
      <p:pic>
        <p:nvPicPr>
          <p:cNvPr id="2" name="图片 1"/>
          <p:cNvPicPr>
            <a:picLocks noChangeAspect="1"/>
          </p:cNvPicPr>
          <p:nvPr>
            <p:custDataLst>
              <p:tags r:id="rId1"/>
            </p:custDataLst>
          </p:nvPr>
        </p:nvPicPr>
        <p:blipFill>
          <a:blip r:embed="rId6"/>
          <a:stretch>
            <a:fillRect/>
          </a:stretch>
        </p:blipFill>
        <p:spPr>
          <a:xfrm>
            <a:off x="1062990" y="1789430"/>
            <a:ext cx="3009900" cy="3928745"/>
          </a:xfrm>
          <a:prstGeom prst="rect">
            <a:avLst/>
          </a:prstGeom>
        </p:spPr>
      </p:pic>
      <p:sp>
        <p:nvSpPr>
          <p:cNvPr id="3" name="圆角矩形 2"/>
          <p:cNvSpPr/>
          <p:nvPr/>
        </p:nvSpPr>
        <p:spPr>
          <a:xfrm>
            <a:off x="1541145" y="5837555"/>
            <a:ext cx="2052955" cy="773430"/>
          </a:xfrm>
          <a:prstGeom prst="roundRect">
            <a:avLst/>
          </a:prstGeom>
          <a:solidFill>
            <a:schemeClr val="accent1">
              <a:alpha val="2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00">
                <a:latin typeface="微软雅黑" panose="020B0503020204020204" pitchFamily="34" charset="-122"/>
                <a:ea typeface="微软雅黑" panose="020B0503020204020204" pitchFamily="34" charset="-122"/>
                <a:cs typeface="微软雅黑" panose="020B0503020204020204" pitchFamily="34" charset="-122"/>
              </a:rPr>
              <a:t>三坐标检测仪</a:t>
            </a:r>
          </a:p>
          <a:p>
            <a:pPr algn="ctr"/>
            <a:r>
              <a:rPr lang="zh-CN" altLang="en-US" sz="1300">
                <a:latin typeface="微软雅黑" panose="020B0503020204020204" pitchFamily="34" charset="-122"/>
                <a:ea typeface="微软雅黑" panose="020B0503020204020204" pitchFamily="34" charset="-122"/>
                <a:cs typeface="微软雅黑" panose="020B0503020204020204" pitchFamily="34" charset="-122"/>
              </a:rPr>
              <a:t>Three-coordinate detector</a:t>
            </a:r>
          </a:p>
        </p:txBody>
      </p:sp>
      <p:sp>
        <p:nvSpPr>
          <p:cNvPr id="4" name="圆角矩形 3"/>
          <p:cNvSpPr/>
          <p:nvPr/>
        </p:nvSpPr>
        <p:spPr>
          <a:xfrm>
            <a:off x="4620260" y="5837555"/>
            <a:ext cx="2052955" cy="773430"/>
          </a:xfrm>
          <a:prstGeom prst="roundRect">
            <a:avLst/>
          </a:prstGeom>
          <a:solidFill>
            <a:schemeClr val="accent1">
              <a:alpha val="2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00">
                <a:latin typeface="微软雅黑" panose="020B0503020204020204" pitchFamily="34" charset="-122"/>
                <a:ea typeface="微软雅黑" panose="020B0503020204020204" pitchFamily="34" charset="-122"/>
                <a:cs typeface="微软雅黑" panose="020B0503020204020204" pitchFamily="34" charset="-122"/>
              </a:rPr>
              <a:t>光学投影仪</a:t>
            </a:r>
          </a:p>
          <a:p>
            <a:pPr algn="ctr"/>
            <a:r>
              <a:rPr lang="zh-CN" altLang="en-US" sz="1300">
                <a:latin typeface="微软雅黑" panose="020B0503020204020204" pitchFamily="34" charset="-122"/>
                <a:ea typeface="微软雅黑" panose="020B0503020204020204" pitchFamily="34" charset="-122"/>
                <a:cs typeface="微软雅黑" panose="020B0503020204020204" pitchFamily="34" charset="-122"/>
              </a:rPr>
              <a:t>Optical projector</a:t>
            </a:r>
          </a:p>
        </p:txBody>
      </p:sp>
    </p:spTree>
  </p:cSld>
  <p:clrMapOvr>
    <a:masterClrMapping/>
  </p:clrMapOvr>
  <mc:AlternateContent xmlns:mc="http://schemas.openxmlformats.org/markup-compatibility/2006" xmlns:p14="http://schemas.microsoft.com/office/powerpoint/2010/main">
    <mc:Choice Requires="p14">
      <p:transition p14:dur="250" advTm="3000">
        <p:fade/>
      </p:transition>
    </mc:Choice>
    <mc:Fallback xmlns="">
      <p:transition advTm="3000">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文本框 22"/>
          <p:cNvSpPr txBox="1"/>
          <p:nvPr/>
        </p:nvSpPr>
        <p:spPr>
          <a:xfrm>
            <a:off x="3197228" y="260350"/>
            <a:ext cx="5762625" cy="953135"/>
          </a:xfrm>
          <a:prstGeom prst="rect">
            <a:avLst/>
          </a:prstGeom>
          <a:noFill/>
        </p:spPr>
        <p:txBody>
          <a:bodyPr wrap="none" rtlCol="0">
            <a:spAutoFit/>
            <a:scene3d>
              <a:camera prst="orthographicFront"/>
              <a:lightRig rig="threePt" dir="t"/>
            </a:scene3d>
            <a:sp3d contourW="12700"/>
          </a:bodyPr>
          <a:lstStyle/>
          <a:p>
            <a:pPr lvl="0" algn="ctr">
              <a:spcBef>
                <a:spcPts val="0"/>
              </a:spcBef>
              <a:buClrTx/>
              <a:buSzTx/>
              <a:buNone/>
              <a:defRPr/>
            </a:pPr>
            <a:r>
              <a:rPr lang="zh-CN" altLang="en-US" sz="2800" b="1" noProof="0" dirty="0">
                <a:solidFill>
                  <a:schemeClr val="accent3"/>
                </a:solidFill>
                <a:effectLst>
                  <a:reflection blurRad="6350" stA="53000" endA="300" endPos="35500" dir="5400000" sy="-90000" algn="bl" rotWithShape="0"/>
                </a:effectLst>
                <a:latin typeface="方正大黑简体" panose="03000509000000000000" charset="-122"/>
                <a:ea typeface="方正大黑简体" panose="03000509000000000000" charset="-122"/>
                <a:sym typeface="PangMenZhengDao" panose="02010600030101010101" pitchFamily="2" charset="-122"/>
              </a:rPr>
              <a:t>关重零部件加工检测 </a:t>
            </a:r>
          </a:p>
          <a:p>
            <a:pPr lvl="0" algn="ctr">
              <a:spcBef>
                <a:spcPts val="0"/>
              </a:spcBef>
              <a:buClrTx/>
              <a:buSzTx/>
              <a:buNone/>
              <a:defRPr/>
            </a:pPr>
            <a:r>
              <a:rPr lang="zh-CN" altLang="en-US" sz="2800" b="1" noProof="0" dirty="0">
                <a:solidFill>
                  <a:schemeClr val="accent3"/>
                </a:solidFill>
                <a:effectLst>
                  <a:reflection blurRad="6350" stA="53000" endA="300" endPos="35500" dir="5400000" sy="-90000" algn="bl" rotWithShape="0"/>
                </a:effectLst>
                <a:latin typeface="方正大黑简体" panose="03000509000000000000" charset="-122"/>
                <a:ea typeface="方正大黑简体" panose="03000509000000000000" charset="-122"/>
                <a:sym typeface="PangMenZhengDao" panose="02010600030101010101" pitchFamily="2" charset="-122"/>
              </a:rPr>
              <a:t>Processing and Test of Key Parts</a:t>
            </a:r>
            <a:endParaRPr kumimoji="0" lang="zh-CN" altLang="en-US" sz="2800" b="1" i="0" u="none" strike="noStrike" kern="1200" cap="none" spc="0" normalizeH="0" baseline="0" noProof="0" dirty="0">
              <a:solidFill>
                <a:schemeClr val="accent3"/>
              </a:solidFill>
              <a:effectLst>
                <a:reflection blurRad="6350" stA="53000" endA="300" endPos="35500" dir="5400000" sy="-90000" algn="bl" rotWithShape="0"/>
              </a:effectLst>
              <a:latin typeface="方正大黑简体" panose="03000509000000000000" charset="-122"/>
              <a:ea typeface="方正大黑简体" panose="03000509000000000000" charset="-122"/>
              <a:sym typeface="PangMenZhengDao" panose="02010600030101010101" pitchFamily="2" charset="-122"/>
            </a:endParaRPr>
          </a:p>
        </p:txBody>
      </p:sp>
      <p:sp>
        <p:nvSpPr>
          <p:cNvPr id="4" name="内容占位符 2"/>
          <p:cNvSpPr>
            <a:spLocks noGrp="1"/>
          </p:cNvSpPr>
          <p:nvPr/>
        </p:nvSpPr>
        <p:spPr>
          <a:xfrm>
            <a:off x="608330" y="4606925"/>
            <a:ext cx="11282045" cy="1534795"/>
          </a:xfrm>
        </p:spPr>
        <p:txBody>
          <a:bodyPr vert="horz" wrap="square"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800">
              <a:lnSpc>
                <a:spcPct val="120000"/>
              </a:lnSpc>
              <a:spcBef>
                <a:spcPts val="0"/>
              </a:spcBef>
              <a:spcAft>
                <a:spcPts val="0"/>
              </a:spcAft>
              <a:buSzPct val="100000"/>
              <a:buNone/>
            </a:pPr>
            <a:r>
              <a:rPr lang="zh-CN" altLang="en-US" sz="1400" kern="1200" dirty="0">
                <a:solidFill>
                  <a:schemeClr val="bg1"/>
                </a:solidFill>
                <a:latin typeface="方正大黑简体" panose="03000509000000000000" charset="-122"/>
                <a:ea typeface="方正大黑简体" panose="03000509000000000000" charset="-122"/>
                <a:cs typeface="方正大黑简体" panose="03000509000000000000" charset="-122"/>
              </a:rPr>
              <a:t>◎  采用高精度自动加工、检测设备，保证部件流量精度及一致性。</a:t>
            </a:r>
          </a:p>
          <a:p>
            <a:pPr marL="0" indent="0" defTabSz="685800">
              <a:lnSpc>
                <a:spcPct val="120000"/>
              </a:lnSpc>
              <a:spcBef>
                <a:spcPts val="0"/>
              </a:spcBef>
              <a:spcAft>
                <a:spcPts val="0"/>
              </a:spcAft>
              <a:buSzPct val="100000"/>
              <a:buNone/>
            </a:pPr>
            <a:r>
              <a:rPr lang="zh-CN" altLang="en-US" sz="1400" kern="1200" dirty="0">
                <a:solidFill>
                  <a:schemeClr val="bg1"/>
                </a:solidFill>
                <a:latin typeface="方正大黑简体" panose="03000509000000000000" charset="-122"/>
                <a:ea typeface="方正大黑简体" panose="03000509000000000000" charset="-122"/>
                <a:cs typeface="方正大黑简体" panose="03000509000000000000" charset="-122"/>
              </a:rPr>
              <a:t>     </a:t>
            </a:r>
            <a:r>
              <a:rPr lang="zh-CN" altLang="en-US" sz="1400" dirty="0">
                <a:solidFill>
                  <a:schemeClr val="bg1"/>
                </a:solidFill>
                <a:latin typeface="方正大黑简体" panose="03000509000000000000" charset="-122"/>
                <a:ea typeface="方正大黑简体" panose="03000509000000000000" charset="-122"/>
                <a:cs typeface="方正大黑简体" panose="03000509000000000000" charset="-122"/>
                <a:sym typeface="+mn-ea"/>
              </a:rPr>
              <a:t>员工对首件、过程件（每小时/次）、末件进行自检，并作相关记录。</a:t>
            </a:r>
          </a:p>
          <a:p>
            <a:pPr marL="0" indent="0" defTabSz="685800">
              <a:lnSpc>
                <a:spcPct val="120000"/>
              </a:lnSpc>
              <a:spcBef>
                <a:spcPts val="0"/>
              </a:spcBef>
              <a:spcAft>
                <a:spcPts val="0"/>
              </a:spcAft>
              <a:buSzPct val="100000"/>
              <a:buNone/>
            </a:pPr>
            <a:r>
              <a:rPr lang="zh-CN" altLang="en-US" sz="1400" dirty="0">
                <a:solidFill>
                  <a:schemeClr val="bg1"/>
                </a:solidFill>
                <a:latin typeface="方正大黑简体" panose="03000509000000000000" charset="-122"/>
                <a:ea typeface="方正大黑简体" panose="03000509000000000000" charset="-122"/>
                <a:cs typeface="方正大黑简体" panose="03000509000000000000" charset="-122"/>
                <a:sym typeface="+mn-ea"/>
              </a:rPr>
              <a:t>     产线配备专职检验员，对首件、过程件（每小时/次）、末件全程跟踪巡查并记录。</a:t>
            </a:r>
            <a:endParaRPr lang="zh-CN" altLang="en-US" sz="1400" kern="1200" dirty="0">
              <a:solidFill>
                <a:schemeClr val="bg1"/>
              </a:solidFill>
              <a:latin typeface="方正大黑简体" panose="03000509000000000000" charset="-122"/>
              <a:ea typeface="方正大黑简体" panose="03000509000000000000" charset="-122"/>
              <a:cs typeface="方正大黑简体" panose="03000509000000000000" charset="-122"/>
            </a:endParaRPr>
          </a:p>
          <a:p>
            <a:pPr marL="0" indent="0" defTabSz="685800">
              <a:lnSpc>
                <a:spcPct val="120000"/>
              </a:lnSpc>
              <a:spcBef>
                <a:spcPts val="0"/>
              </a:spcBef>
              <a:spcAft>
                <a:spcPts val="0"/>
              </a:spcAft>
              <a:buSzPct val="100000"/>
              <a:buNone/>
            </a:pPr>
            <a:r>
              <a:rPr lang="en-US" altLang="zh-CN" sz="1400">
                <a:solidFill>
                  <a:schemeClr val="bg1"/>
                </a:solidFill>
                <a:latin typeface="方正大黑简体" panose="03000509000000000000" charset="-122"/>
                <a:ea typeface="方正大黑简体" panose="03000509000000000000" charset="-122"/>
                <a:cs typeface="方正大黑简体" panose="03000509000000000000" charset="-122"/>
              </a:rPr>
              <a:t>◎  High precision automatic processing and testing equipment is used to ensure the flow accuracy and consistency of components.</a:t>
            </a:r>
          </a:p>
          <a:p>
            <a:pPr marL="0" indent="0" defTabSz="685800">
              <a:lnSpc>
                <a:spcPct val="120000"/>
              </a:lnSpc>
              <a:spcBef>
                <a:spcPts val="0"/>
              </a:spcBef>
              <a:spcAft>
                <a:spcPts val="0"/>
              </a:spcAft>
              <a:buSzPct val="100000"/>
              <a:buNone/>
            </a:pPr>
            <a:r>
              <a:rPr lang="zh-CN" altLang="en-US" sz="1400" kern="1200" dirty="0">
                <a:solidFill>
                  <a:schemeClr val="bg1"/>
                </a:solidFill>
                <a:latin typeface="方正大黑简体" panose="03000509000000000000" charset="-122"/>
                <a:ea typeface="方正大黑简体" panose="03000509000000000000" charset="-122"/>
                <a:cs typeface="方正大黑简体" panose="03000509000000000000" charset="-122"/>
              </a:rPr>
              <a:t>      Employees conduct self-inspection on the first, in-process (per hour/time) and final pieces and make relevant records</a:t>
            </a:r>
            <a:r>
              <a:rPr lang="en-US" altLang="zh-CN" sz="1400" kern="1200" dirty="0">
                <a:solidFill>
                  <a:schemeClr val="bg1"/>
                </a:solidFill>
                <a:latin typeface="方正大黑简体" panose="03000509000000000000" charset="-122"/>
                <a:ea typeface="方正大黑简体" panose="03000509000000000000" charset="-122"/>
                <a:cs typeface="方正大黑简体" panose="03000509000000000000" charset="-122"/>
              </a:rPr>
              <a:t>.</a:t>
            </a:r>
          </a:p>
          <a:p>
            <a:pPr marL="0" indent="0" defTabSz="685800">
              <a:lnSpc>
                <a:spcPct val="120000"/>
              </a:lnSpc>
              <a:spcBef>
                <a:spcPts val="0"/>
              </a:spcBef>
              <a:spcAft>
                <a:spcPts val="0"/>
              </a:spcAft>
              <a:buSzPct val="100000"/>
              <a:buNone/>
            </a:pPr>
            <a:r>
              <a:rPr lang="en-US" altLang="zh-CN" sz="1400" kern="1200" dirty="0">
                <a:solidFill>
                  <a:schemeClr val="bg1"/>
                </a:solidFill>
                <a:latin typeface="方正大黑简体" panose="03000509000000000000" charset="-122"/>
                <a:ea typeface="方正大黑简体" panose="03000509000000000000" charset="-122"/>
                <a:cs typeface="方正大黑简体" panose="03000509000000000000" charset="-122"/>
              </a:rPr>
              <a:t>     The production line is equipped with full-time inspectors to track and record the whole process of the first, in-process (per hour/time) and final pieces. </a:t>
            </a:r>
          </a:p>
        </p:txBody>
      </p:sp>
      <p:pic>
        <p:nvPicPr>
          <p:cNvPr id="18" name="图片 17" descr="图片2"/>
          <p:cNvPicPr>
            <a:picLocks noChangeAspect="1"/>
          </p:cNvPicPr>
          <p:nvPr/>
        </p:nvPicPr>
        <p:blipFill>
          <a:blip r:embed="rId3" cstate="print"/>
          <a:stretch>
            <a:fillRect/>
          </a:stretch>
        </p:blipFill>
        <p:spPr>
          <a:xfrm>
            <a:off x="91440" y="10795"/>
            <a:ext cx="2269490" cy="2359660"/>
          </a:xfrm>
          <a:prstGeom prst="rect">
            <a:avLst/>
          </a:prstGeom>
        </p:spPr>
      </p:pic>
      <p:pic>
        <p:nvPicPr>
          <p:cNvPr id="17" name="图片 16" descr="白色LOGO"/>
          <p:cNvPicPr>
            <a:picLocks noChangeAspect="1"/>
          </p:cNvPicPr>
          <p:nvPr/>
        </p:nvPicPr>
        <p:blipFill>
          <a:blip r:embed="rId4" cstate="print"/>
          <a:stretch>
            <a:fillRect/>
          </a:stretch>
        </p:blipFill>
        <p:spPr>
          <a:xfrm>
            <a:off x="10005695" y="325120"/>
            <a:ext cx="1691005" cy="386080"/>
          </a:xfrm>
          <a:prstGeom prst="rect">
            <a:avLst/>
          </a:prstGeom>
        </p:spPr>
      </p:pic>
      <p:grpSp>
        <p:nvGrpSpPr>
          <p:cNvPr id="3" name="组合 2"/>
          <p:cNvGrpSpPr/>
          <p:nvPr/>
        </p:nvGrpSpPr>
        <p:grpSpPr>
          <a:xfrm>
            <a:off x="1767840" y="1435735"/>
            <a:ext cx="8326755" cy="2360930"/>
            <a:chOff x="2484" y="2261"/>
            <a:chExt cx="13113" cy="3718"/>
          </a:xfrm>
        </p:grpSpPr>
        <p:pic>
          <p:nvPicPr>
            <p:cNvPr id="13315" name="图片 5"/>
            <p:cNvPicPr>
              <a:picLocks noChangeAspect="1"/>
            </p:cNvPicPr>
            <p:nvPr/>
          </p:nvPicPr>
          <p:blipFill>
            <a:blip r:embed="rId5" cstate="print"/>
            <a:stretch>
              <a:fillRect/>
            </a:stretch>
          </p:blipFill>
          <p:spPr>
            <a:xfrm>
              <a:off x="7486" y="2263"/>
              <a:ext cx="3321" cy="3716"/>
            </a:xfrm>
            <a:prstGeom prst="rect">
              <a:avLst/>
            </a:prstGeom>
            <a:noFill/>
            <a:ln w="9525">
              <a:noFill/>
            </a:ln>
          </p:spPr>
        </p:pic>
        <p:pic>
          <p:nvPicPr>
            <p:cNvPr id="13316" name="图片 6"/>
            <p:cNvPicPr>
              <a:picLocks noChangeAspect="1"/>
            </p:cNvPicPr>
            <p:nvPr/>
          </p:nvPicPr>
          <p:blipFill>
            <a:blip r:embed="rId6" cstate="print"/>
            <a:stretch>
              <a:fillRect/>
            </a:stretch>
          </p:blipFill>
          <p:spPr>
            <a:xfrm>
              <a:off x="12297" y="2261"/>
              <a:ext cx="3300" cy="3718"/>
            </a:xfrm>
            <a:prstGeom prst="rect">
              <a:avLst/>
            </a:prstGeom>
            <a:noFill/>
            <a:ln w="9525">
              <a:noFill/>
            </a:ln>
          </p:spPr>
        </p:pic>
        <p:pic>
          <p:nvPicPr>
            <p:cNvPr id="13314" name="图片 4"/>
            <p:cNvPicPr>
              <a:picLocks noChangeAspect="1"/>
            </p:cNvPicPr>
            <p:nvPr/>
          </p:nvPicPr>
          <p:blipFill>
            <a:blip r:embed="rId7" cstate="print"/>
            <a:stretch>
              <a:fillRect/>
            </a:stretch>
          </p:blipFill>
          <p:spPr>
            <a:xfrm>
              <a:off x="2484" y="2263"/>
              <a:ext cx="3478" cy="3717"/>
            </a:xfrm>
            <a:prstGeom prst="rect">
              <a:avLst/>
            </a:prstGeom>
            <a:noFill/>
            <a:ln w="9525">
              <a:noFill/>
            </a:ln>
          </p:spPr>
        </p:pic>
      </p:grpSp>
      <p:sp>
        <p:nvSpPr>
          <p:cNvPr id="10" name="圆角矩形 9"/>
          <p:cNvSpPr/>
          <p:nvPr/>
        </p:nvSpPr>
        <p:spPr>
          <a:xfrm>
            <a:off x="1753235" y="3862070"/>
            <a:ext cx="2207895" cy="647700"/>
          </a:xfrm>
          <a:prstGeom prst="roundRect">
            <a:avLst/>
          </a:prstGeom>
          <a:solidFill>
            <a:schemeClr val="accent1">
              <a:alpha val="2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a:latin typeface="微软雅黑" panose="020B0503020204020204" pitchFamily="34" charset="-122"/>
                <a:ea typeface="微软雅黑" panose="020B0503020204020204" pitchFamily="34" charset="-122"/>
                <a:cs typeface="微软雅黑" panose="020B0503020204020204" pitchFamily="34" charset="-122"/>
              </a:rPr>
              <a:t>  量孔加工 </a:t>
            </a:r>
          </a:p>
          <a:p>
            <a:pPr algn="ctr"/>
            <a:r>
              <a:rPr lang="zh-CN" altLang="en-US" sz="1400">
                <a:latin typeface="微软雅黑" panose="020B0503020204020204" pitchFamily="34" charset="-122"/>
                <a:ea typeface="微软雅黑" panose="020B0503020204020204" pitchFamily="34" charset="-122"/>
                <a:cs typeface="微软雅黑" panose="020B0503020204020204" pitchFamily="34" charset="-122"/>
              </a:rPr>
              <a:t>Processing of main jet</a:t>
            </a:r>
          </a:p>
        </p:txBody>
      </p:sp>
      <p:sp>
        <p:nvSpPr>
          <p:cNvPr id="7" name="圆角矩形 6"/>
          <p:cNvSpPr/>
          <p:nvPr/>
        </p:nvSpPr>
        <p:spPr>
          <a:xfrm>
            <a:off x="4867910" y="3862070"/>
            <a:ext cx="2207895" cy="647700"/>
          </a:xfrm>
          <a:prstGeom prst="roundRect">
            <a:avLst/>
          </a:prstGeom>
          <a:solidFill>
            <a:schemeClr val="accent1">
              <a:alpha val="2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a:latin typeface="微软雅黑" panose="020B0503020204020204" pitchFamily="34" charset="-122"/>
                <a:ea typeface="微软雅黑" panose="020B0503020204020204" pitchFamily="34" charset="-122"/>
                <a:cs typeface="微软雅黑" panose="020B0503020204020204" pitchFamily="34" charset="-122"/>
              </a:rPr>
              <a:t>  量孔检测</a:t>
            </a:r>
          </a:p>
          <a:p>
            <a:pPr algn="ctr"/>
            <a:r>
              <a:rPr lang="zh-CN" altLang="en-US" sz="1400">
                <a:latin typeface="微软雅黑" panose="020B0503020204020204" pitchFamily="34" charset="-122"/>
                <a:ea typeface="微软雅黑" panose="020B0503020204020204" pitchFamily="34" charset="-122"/>
                <a:cs typeface="微软雅黑" panose="020B0503020204020204" pitchFamily="34" charset="-122"/>
              </a:rPr>
              <a:t> Test of main jet</a:t>
            </a:r>
          </a:p>
        </p:txBody>
      </p:sp>
      <p:sp>
        <p:nvSpPr>
          <p:cNvPr id="12" name="圆角矩形 11"/>
          <p:cNvSpPr/>
          <p:nvPr/>
        </p:nvSpPr>
        <p:spPr>
          <a:xfrm>
            <a:off x="7949565" y="3862070"/>
            <a:ext cx="2207895" cy="647700"/>
          </a:xfrm>
          <a:prstGeom prst="roundRect">
            <a:avLst/>
          </a:prstGeom>
          <a:solidFill>
            <a:schemeClr val="accent1">
              <a:alpha val="2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a:latin typeface="微软雅黑" panose="020B0503020204020204" pitchFamily="34" charset="-122"/>
                <a:ea typeface="微软雅黑" panose="020B0503020204020204" pitchFamily="34" charset="-122"/>
                <a:cs typeface="微软雅黑" panose="020B0503020204020204" pitchFamily="34" charset="-122"/>
              </a:rPr>
              <a:t>量孔标识刻印</a:t>
            </a:r>
          </a:p>
          <a:p>
            <a:pPr algn="ctr"/>
            <a:r>
              <a:rPr lang="zh-CN" altLang="en-US" sz="1400">
                <a:latin typeface="微软雅黑" panose="020B0503020204020204" pitchFamily="34" charset="-122"/>
                <a:ea typeface="微软雅黑" panose="020B0503020204020204" pitchFamily="34" charset="-122"/>
                <a:cs typeface="微软雅黑" panose="020B0503020204020204" pitchFamily="34" charset="-122"/>
              </a:rPr>
              <a:t>Marking for main jet identification</a:t>
            </a:r>
          </a:p>
        </p:txBody>
      </p:sp>
    </p:spTree>
  </p:cSld>
  <p:clrMapOvr>
    <a:masterClrMapping/>
  </p:clrMapOvr>
  <mc:AlternateContent xmlns:mc="http://schemas.openxmlformats.org/markup-compatibility/2006" xmlns:p14="http://schemas.microsoft.com/office/powerpoint/2010/main">
    <mc:Choice Requires="p14">
      <p:transition p14:dur="250" advTm="3000">
        <p:fade/>
      </p:transition>
    </mc:Choice>
    <mc:Fallback xmlns="">
      <p:transition advTm="3000">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40" name="图片 2"/>
          <p:cNvPicPr>
            <a:picLocks noChangeAspect="1"/>
          </p:cNvPicPr>
          <p:nvPr/>
        </p:nvPicPr>
        <p:blipFill>
          <a:blip r:embed="rId2" cstate="print"/>
          <a:stretch>
            <a:fillRect/>
          </a:stretch>
        </p:blipFill>
        <p:spPr>
          <a:xfrm>
            <a:off x="3358515" y="1401492"/>
            <a:ext cx="1633220" cy="2983230"/>
          </a:xfrm>
          <a:prstGeom prst="rect">
            <a:avLst/>
          </a:prstGeom>
          <a:noFill/>
          <a:ln w="9525">
            <a:noFill/>
          </a:ln>
        </p:spPr>
      </p:pic>
      <p:pic>
        <p:nvPicPr>
          <p:cNvPr id="14344" name="图片 3"/>
          <p:cNvPicPr>
            <a:picLocks noChangeAspect="1"/>
          </p:cNvPicPr>
          <p:nvPr/>
        </p:nvPicPr>
        <p:blipFill>
          <a:blip r:embed="rId3" cstate="print"/>
          <a:stretch>
            <a:fillRect/>
          </a:stretch>
        </p:blipFill>
        <p:spPr>
          <a:xfrm>
            <a:off x="5208905" y="1401492"/>
            <a:ext cx="1680845" cy="2983230"/>
          </a:xfrm>
          <a:prstGeom prst="rect">
            <a:avLst/>
          </a:prstGeom>
          <a:noFill/>
          <a:ln w="9525">
            <a:noFill/>
          </a:ln>
        </p:spPr>
      </p:pic>
      <p:pic>
        <p:nvPicPr>
          <p:cNvPr id="14345" name="图片 1"/>
          <p:cNvPicPr>
            <a:picLocks noChangeAspect="1"/>
          </p:cNvPicPr>
          <p:nvPr/>
        </p:nvPicPr>
        <p:blipFill>
          <a:blip r:embed="rId4" cstate="print"/>
          <a:stretch>
            <a:fillRect/>
          </a:stretch>
        </p:blipFill>
        <p:spPr>
          <a:xfrm>
            <a:off x="7000240" y="1401492"/>
            <a:ext cx="1587500" cy="2983230"/>
          </a:xfrm>
          <a:prstGeom prst="rect">
            <a:avLst/>
          </a:prstGeom>
          <a:noFill/>
          <a:ln w="9525">
            <a:noFill/>
          </a:ln>
        </p:spPr>
      </p:pic>
      <p:pic>
        <p:nvPicPr>
          <p:cNvPr id="14348" name="图片 2"/>
          <p:cNvPicPr>
            <a:picLocks noChangeAspect="1"/>
          </p:cNvPicPr>
          <p:nvPr/>
        </p:nvPicPr>
        <p:blipFill>
          <a:blip r:embed="rId5" cstate="print"/>
          <a:stretch>
            <a:fillRect/>
          </a:stretch>
        </p:blipFill>
        <p:spPr>
          <a:xfrm>
            <a:off x="8767445" y="1402762"/>
            <a:ext cx="1711325" cy="2981960"/>
          </a:xfrm>
          <a:prstGeom prst="rect">
            <a:avLst/>
          </a:prstGeom>
          <a:noFill/>
          <a:ln w="9525">
            <a:noFill/>
          </a:ln>
        </p:spPr>
      </p:pic>
      <p:sp>
        <p:nvSpPr>
          <p:cNvPr id="23" name="文本框 22"/>
          <p:cNvSpPr txBox="1"/>
          <p:nvPr/>
        </p:nvSpPr>
        <p:spPr>
          <a:xfrm>
            <a:off x="3261679" y="325120"/>
            <a:ext cx="5574030" cy="953135"/>
          </a:xfrm>
          <a:prstGeom prst="rect">
            <a:avLst/>
          </a:prstGeom>
          <a:noFill/>
        </p:spPr>
        <p:txBody>
          <a:bodyPr wrap="none" rtlCol="0">
            <a:spAutoFit/>
            <a:scene3d>
              <a:camera prst="orthographicFront"/>
              <a:lightRig rig="threePt" dir="t"/>
            </a:scene3d>
            <a:sp3d contourW="12700"/>
          </a:bodyPr>
          <a:lstStyle/>
          <a:p>
            <a:pPr lvl="0" algn="ctr">
              <a:spcBef>
                <a:spcPts val="0"/>
              </a:spcBef>
              <a:buClrTx/>
              <a:buSzTx/>
              <a:buNone/>
              <a:defRPr/>
            </a:pPr>
            <a:r>
              <a:rPr kumimoji="0" lang="zh-CN" altLang="en-US" sz="2800" b="1" i="0" u="none" strike="noStrike" kern="1200" cap="none" spc="0" normalizeH="0" baseline="0" noProof="0" dirty="0">
                <a:solidFill>
                  <a:schemeClr val="accent3"/>
                </a:solidFill>
                <a:effectLst>
                  <a:reflection blurRad="6350" stA="53000" endA="300" endPos="35500" dir="5400000" sy="-90000" algn="bl" rotWithShape="0"/>
                </a:effectLst>
                <a:latin typeface="方正大黑简体" panose="03000509000000000000" charset="-122"/>
                <a:ea typeface="方正大黑简体" panose="03000509000000000000" charset="-122"/>
                <a:sym typeface="PangMenZhengDao" panose="02010600030101010101" pitchFamily="2" charset="-122"/>
              </a:rPr>
              <a:t>部件监控设备 </a:t>
            </a:r>
          </a:p>
          <a:p>
            <a:pPr lvl="0" algn="ctr">
              <a:spcBef>
                <a:spcPts val="0"/>
              </a:spcBef>
              <a:buClrTx/>
              <a:buSzTx/>
              <a:buNone/>
              <a:defRPr/>
            </a:pPr>
            <a:r>
              <a:rPr lang="zh-CN" altLang="en-US" sz="2800" b="1" noProof="0" dirty="0">
                <a:solidFill>
                  <a:schemeClr val="accent3"/>
                </a:solidFill>
                <a:effectLst>
                  <a:reflection blurRad="6350" stA="53000" endA="300" endPos="35500" dir="5400000" sy="-90000" algn="bl" rotWithShape="0"/>
                </a:effectLst>
                <a:latin typeface="方正大黑简体" panose="03000509000000000000" charset="-122"/>
                <a:ea typeface="方正大黑简体" panose="03000509000000000000" charset="-122"/>
                <a:sym typeface="PangMenZhengDao" panose="02010600030101010101" pitchFamily="2" charset="-122"/>
              </a:rPr>
              <a:t>Component monitoring </a:t>
            </a:r>
            <a:r>
              <a:rPr lang="en-US" altLang="zh-CN" sz="2800" b="1" noProof="0" dirty="0">
                <a:solidFill>
                  <a:schemeClr val="accent3"/>
                </a:solidFill>
                <a:effectLst>
                  <a:reflection blurRad="6350" stA="53000" endA="300" endPos="35500" dir="5400000" sy="-90000" algn="bl" rotWithShape="0"/>
                </a:effectLst>
                <a:latin typeface="方正大黑简体" panose="03000509000000000000" charset="-122"/>
                <a:ea typeface="方正大黑简体" panose="03000509000000000000" charset="-122"/>
                <a:sym typeface="PangMenZhengDao" panose="02010600030101010101" pitchFamily="2" charset="-122"/>
              </a:rPr>
              <a:t>equipment</a:t>
            </a:r>
            <a:endParaRPr kumimoji="0" lang="en-US" altLang="zh-CN" sz="2800" b="1" i="0" u="none" strike="noStrike" kern="1200" cap="none" spc="0" normalizeH="0" baseline="0" noProof="0" dirty="0">
              <a:solidFill>
                <a:schemeClr val="accent3"/>
              </a:solidFill>
              <a:effectLst>
                <a:reflection blurRad="6350" stA="53000" endA="300" endPos="35500" dir="5400000" sy="-90000" algn="bl" rotWithShape="0"/>
              </a:effectLst>
              <a:latin typeface="方正大黑简体" panose="03000509000000000000" charset="-122"/>
              <a:ea typeface="方正大黑简体" panose="03000509000000000000" charset="-122"/>
              <a:sym typeface="PangMenZhengDao" panose="02010600030101010101" pitchFamily="2" charset="-122"/>
            </a:endParaRPr>
          </a:p>
        </p:txBody>
      </p:sp>
      <p:sp>
        <p:nvSpPr>
          <p:cNvPr id="6" name="内容占位符 2"/>
          <p:cNvSpPr>
            <a:spLocks noGrp="1"/>
          </p:cNvSpPr>
          <p:nvPr/>
        </p:nvSpPr>
        <p:spPr>
          <a:xfrm>
            <a:off x="2786858" y="5691140"/>
            <a:ext cx="6618350" cy="880436"/>
          </a:xfrm>
        </p:spPr>
        <p:txBody>
          <a:bodyPr vert="horz" wrap="square" lIns="91440" tIns="45720" rIns="91440" bIns="45720" anchor="t">
            <a:normAutofit/>
          </a:bodyPr>
          <a:lstStyle>
            <a:lvl1pPr marL="285750" indent="-28575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1pPr>
            <a:lvl2pPr marL="443230" indent="-285750" algn="l" defTabSz="0" rtl="0" eaLnBrk="1" latinLnBrk="0" hangingPunct="1">
              <a:lnSpc>
                <a:spcPct val="90000"/>
              </a:lnSpc>
              <a:spcBef>
                <a:spcPts val="0"/>
              </a:spcBef>
              <a:buFont typeface="Arial" panose="020B0604020202020204" pitchFamily="34" charset="0"/>
              <a:buChar char="•"/>
              <a:tabLst>
                <a:tab pos="360045" algn="l"/>
              </a:tabLst>
              <a:defRPr sz="1800" kern="1200">
                <a:solidFill>
                  <a:schemeClr val="tx1"/>
                </a:solidFill>
                <a:latin typeface="+mn-lt"/>
                <a:ea typeface="+mn-ea"/>
                <a:cs typeface="+mn-cs"/>
              </a:defRPr>
            </a:lvl2pPr>
            <a:lvl3pPr marL="539750" indent="-17145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720725" indent="-1714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984250" indent="-1714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defTabSz="685800">
              <a:lnSpc>
                <a:spcPct val="120000"/>
              </a:lnSpc>
              <a:spcAft>
                <a:spcPts val="0"/>
              </a:spcAft>
              <a:buSzPct val="100000"/>
              <a:buNone/>
            </a:pPr>
            <a:r>
              <a:rPr lang="zh-CN" altLang="en-US" sz="1400" kern="1200" dirty="0">
                <a:solidFill>
                  <a:schemeClr val="bg1"/>
                </a:solidFill>
                <a:latin typeface="方正大黑简体" panose="03000509000000000000" charset="-122"/>
                <a:ea typeface="方正大黑简体" panose="03000509000000000000" charset="-122"/>
                <a:cs typeface="方正大黑简体" panose="03000509000000000000" charset="-122"/>
              </a:rPr>
              <a:t>◎  采用系列专用仪器保证部件符合技术要求。</a:t>
            </a:r>
            <a:endParaRPr lang="en-US" altLang="zh-CN" sz="1400" kern="1200" dirty="0">
              <a:solidFill>
                <a:schemeClr val="bg1"/>
              </a:solidFill>
              <a:latin typeface="方正大黑简体" panose="03000509000000000000" charset="-122"/>
              <a:ea typeface="方正大黑简体" panose="03000509000000000000" charset="-122"/>
              <a:cs typeface="方正大黑简体" panose="03000509000000000000" charset="-122"/>
            </a:endParaRPr>
          </a:p>
          <a:p>
            <a:pPr marL="0" indent="0" algn="l" defTabSz="685800">
              <a:lnSpc>
                <a:spcPct val="120000"/>
              </a:lnSpc>
              <a:spcAft>
                <a:spcPts val="0"/>
              </a:spcAft>
              <a:buSzPct val="100000"/>
              <a:buNone/>
            </a:pPr>
            <a:r>
              <a:rPr lang="en-US" altLang="zh-CN" sz="1400" dirty="0">
                <a:solidFill>
                  <a:schemeClr val="bg1"/>
                </a:solidFill>
                <a:latin typeface="方正大黑简体" panose="03000509000000000000" charset="-122"/>
                <a:ea typeface="方正大黑简体" panose="03000509000000000000" charset="-122"/>
                <a:cs typeface="方正大黑简体" panose="03000509000000000000" charset="-122"/>
              </a:rPr>
              <a:t>◎  A range of special instruments are used to ensure that the components meet the technical requirements.</a:t>
            </a:r>
            <a:endParaRPr lang="zh-CN" altLang="en-US" sz="1400" kern="1200" dirty="0">
              <a:solidFill>
                <a:schemeClr val="bg1"/>
              </a:solidFill>
              <a:latin typeface="方正大黑简体" panose="03000509000000000000" charset="-122"/>
              <a:ea typeface="方正大黑简体" panose="03000509000000000000" charset="-122"/>
              <a:cs typeface="方正大黑简体" panose="03000509000000000000" charset="-122"/>
            </a:endParaRPr>
          </a:p>
        </p:txBody>
      </p:sp>
      <p:pic>
        <p:nvPicPr>
          <p:cNvPr id="18" name="图片 17" descr="图片2"/>
          <p:cNvPicPr>
            <a:picLocks noChangeAspect="1"/>
          </p:cNvPicPr>
          <p:nvPr/>
        </p:nvPicPr>
        <p:blipFill>
          <a:blip r:embed="rId6" cstate="print"/>
          <a:stretch>
            <a:fillRect/>
          </a:stretch>
        </p:blipFill>
        <p:spPr>
          <a:xfrm>
            <a:off x="91440" y="10795"/>
            <a:ext cx="2269490" cy="2359660"/>
          </a:xfrm>
          <a:prstGeom prst="rect">
            <a:avLst/>
          </a:prstGeom>
        </p:spPr>
      </p:pic>
      <p:pic>
        <p:nvPicPr>
          <p:cNvPr id="17" name="图片 16" descr="白色LOGO"/>
          <p:cNvPicPr>
            <a:picLocks noChangeAspect="1"/>
          </p:cNvPicPr>
          <p:nvPr/>
        </p:nvPicPr>
        <p:blipFill>
          <a:blip r:embed="rId7" cstate="print"/>
          <a:stretch>
            <a:fillRect/>
          </a:stretch>
        </p:blipFill>
        <p:spPr>
          <a:xfrm>
            <a:off x="10005695" y="325120"/>
            <a:ext cx="1691005" cy="386080"/>
          </a:xfrm>
          <a:prstGeom prst="rect">
            <a:avLst/>
          </a:prstGeom>
        </p:spPr>
      </p:pic>
      <p:pic>
        <p:nvPicPr>
          <p:cNvPr id="14339" name="图片 1"/>
          <p:cNvPicPr>
            <a:picLocks noChangeAspect="1"/>
          </p:cNvPicPr>
          <p:nvPr/>
        </p:nvPicPr>
        <p:blipFill>
          <a:blip r:embed="rId8" cstate="print"/>
          <a:stretch>
            <a:fillRect/>
          </a:stretch>
        </p:blipFill>
        <p:spPr>
          <a:xfrm>
            <a:off x="1668145" y="1401492"/>
            <a:ext cx="1443355" cy="2983230"/>
          </a:xfrm>
          <a:prstGeom prst="rect">
            <a:avLst/>
          </a:prstGeom>
          <a:noFill/>
          <a:ln w="9525">
            <a:noFill/>
          </a:ln>
        </p:spPr>
      </p:pic>
      <p:sp>
        <p:nvSpPr>
          <p:cNvPr id="7" name="圆角矩形 6"/>
          <p:cNvSpPr/>
          <p:nvPr/>
        </p:nvSpPr>
        <p:spPr>
          <a:xfrm>
            <a:off x="1668145" y="4518660"/>
            <a:ext cx="1442720" cy="1083945"/>
          </a:xfrm>
          <a:prstGeom prst="roundRect">
            <a:avLst/>
          </a:prstGeom>
          <a:solidFill>
            <a:schemeClr val="accent1">
              <a:alpha val="2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a:latin typeface="微软雅黑" panose="020B0503020204020204" pitchFamily="34" charset="-122"/>
                <a:ea typeface="微软雅黑" panose="020B0503020204020204" pitchFamily="34" charset="-122"/>
                <a:cs typeface="微软雅黑" panose="020B0503020204020204" pitchFamily="34" charset="-122"/>
              </a:rPr>
              <a:t>浮子泄漏全检 Fullnspection of Float Leakage</a:t>
            </a:r>
          </a:p>
        </p:txBody>
      </p:sp>
      <p:sp>
        <p:nvSpPr>
          <p:cNvPr id="10" name="圆角矩形 9"/>
          <p:cNvSpPr/>
          <p:nvPr/>
        </p:nvSpPr>
        <p:spPr>
          <a:xfrm>
            <a:off x="3387090" y="4518025"/>
            <a:ext cx="1602740" cy="1083945"/>
          </a:xfrm>
          <a:prstGeom prst="roundRect">
            <a:avLst/>
          </a:prstGeom>
          <a:solidFill>
            <a:schemeClr val="accent1">
              <a:alpha val="2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a:latin typeface="微软雅黑" panose="020B0503020204020204" pitchFamily="34" charset="-122"/>
                <a:ea typeface="微软雅黑" panose="020B0503020204020204" pitchFamily="34" charset="-122"/>
                <a:cs typeface="微软雅黑" panose="020B0503020204020204" pitchFamily="34" charset="-122"/>
              </a:rPr>
              <a:t>硬度测试仪Hardness-testing device</a:t>
            </a:r>
          </a:p>
        </p:txBody>
      </p:sp>
      <p:sp>
        <p:nvSpPr>
          <p:cNvPr id="12" name="圆角矩形 11"/>
          <p:cNvSpPr/>
          <p:nvPr/>
        </p:nvSpPr>
        <p:spPr>
          <a:xfrm>
            <a:off x="5219700" y="4519295"/>
            <a:ext cx="1602740" cy="1083945"/>
          </a:xfrm>
          <a:prstGeom prst="roundRect">
            <a:avLst/>
          </a:prstGeom>
          <a:solidFill>
            <a:schemeClr val="accent1">
              <a:alpha val="2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a:latin typeface="微软雅黑" panose="020B0503020204020204" pitchFamily="34" charset="-122"/>
                <a:ea typeface="微软雅黑" panose="020B0503020204020204" pitchFamily="34" charset="-122"/>
                <a:cs typeface="微软雅黑" panose="020B0503020204020204" pitchFamily="34" charset="-122"/>
              </a:rPr>
              <a:t>  盐雾检测Salt-spray chck  </a:t>
            </a:r>
          </a:p>
        </p:txBody>
      </p:sp>
      <p:sp>
        <p:nvSpPr>
          <p:cNvPr id="13" name="圆角矩形 12"/>
          <p:cNvSpPr/>
          <p:nvPr/>
        </p:nvSpPr>
        <p:spPr>
          <a:xfrm>
            <a:off x="7038340" y="4518025"/>
            <a:ext cx="1602740" cy="1083945"/>
          </a:xfrm>
          <a:prstGeom prst="roundRect">
            <a:avLst/>
          </a:prstGeom>
          <a:solidFill>
            <a:schemeClr val="accent1">
              <a:alpha val="2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a:latin typeface="微软雅黑" panose="020B0503020204020204" pitchFamily="34" charset="-122"/>
                <a:ea typeface="微软雅黑" panose="020B0503020204020204" pitchFamily="34" charset="-122"/>
                <a:cs typeface="微软雅黑" panose="020B0503020204020204" pitchFamily="34" charset="-122"/>
              </a:rPr>
              <a:t>  油面检测</a:t>
            </a:r>
          </a:p>
          <a:p>
            <a:pPr algn="ctr"/>
            <a:r>
              <a:rPr lang="zh-CN" altLang="en-US" sz="1400">
                <a:latin typeface="微软雅黑" panose="020B0503020204020204" pitchFamily="34" charset="-122"/>
                <a:ea typeface="微软雅黑" panose="020B0503020204020204" pitchFamily="34" charset="-122"/>
                <a:cs typeface="微软雅黑" panose="020B0503020204020204" pitchFamily="34" charset="-122"/>
              </a:rPr>
              <a:t>Oil surface check</a:t>
            </a:r>
          </a:p>
        </p:txBody>
      </p:sp>
      <p:sp>
        <p:nvSpPr>
          <p:cNvPr id="14" name="圆角矩形 13"/>
          <p:cNvSpPr/>
          <p:nvPr/>
        </p:nvSpPr>
        <p:spPr>
          <a:xfrm>
            <a:off x="8876030" y="4519295"/>
            <a:ext cx="1602740" cy="1083945"/>
          </a:xfrm>
          <a:prstGeom prst="roundRect">
            <a:avLst/>
          </a:prstGeom>
          <a:solidFill>
            <a:schemeClr val="accent1">
              <a:alpha val="2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a:latin typeface="微软雅黑" panose="020B0503020204020204" pitchFamily="34" charset="-122"/>
                <a:ea typeface="微软雅黑" panose="020B0503020204020204" pitchFamily="34" charset="-122"/>
                <a:cs typeface="微软雅黑" panose="020B0503020204020204" pitchFamily="34" charset="-122"/>
              </a:rPr>
              <a:t>过渡孔检测  Transition hole check</a:t>
            </a:r>
          </a:p>
        </p:txBody>
      </p:sp>
    </p:spTree>
  </p:cSld>
  <p:clrMapOvr>
    <a:masterClrMapping/>
  </p:clrMapOvr>
  <mc:AlternateContent xmlns:mc="http://schemas.openxmlformats.org/markup-compatibility/2006" xmlns:p14="http://schemas.microsoft.com/office/powerpoint/2010/main">
    <mc:Choice Requires="p14">
      <p:transition p14:dur="250" advTm="3000">
        <p:fade/>
      </p:transition>
    </mc:Choice>
    <mc:Fallback xmlns="">
      <p:transition advTm="3000">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图片1"/>
          <p:cNvPicPr>
            <a:picLocks noChangeAspect="1"/>
          </p:cNvPicPr>
          <p:nvPr/>
        </p:nvPicPr>
        <p:blipFill>
          <a:blip r:embed="rId3" cstate="print"/>
          <a:stretch>
            <a:fillRect/>
          </a:stretch>
        </p:blipFill>
        <p:spPr>
          <a:xfrm>
            <a:off x="91440" y="10795"/>
            <a:ext cx="12141835" cy="6826250"/>
          </a:xfrm>
          <a:prstGeom prst="rect">
            <a:avLst/>
          </a:prstGeom>
        </p:spPr>
      </p:pic>
      <p:sp>
        <p:nvSpPr>
          <p:cNvPr id="23" name="文本框 22"/>
          <p:cNvSpPr txBox="1"/>
          <p:nvPr/>
        </p:nvSpPr>
        <p:spPr>
          <a:xfrm>
            <a:off x="4192908" y="208915"/>
            <a:ext cx="3805555" cy="953135"/>
          </a:xfrm>
          <a:prstGeom prst="rect">
            <a:avLst/>
          </a:prstGeom>
          <a:noFill/>
        </p:spPr>
        <p:txBody>
          <a:bodyPr wrap="none" rtlCol="0">
            <a:spAutoFit/>
            <a:scene3d>
              <a:camera prst="orthographicFront"/>
              <a:lightRig rig="threePt" dir="t"/>
            </a:scene3d>
            <a:sp3d contourW="12700"/>
          </a:bodyPr>
          <a:lstStyle/>
          <a:p>
            <a:pPr algn="ctr">
              <a:spcBef>
                <a:spcPts val="0"/>
              </a:spcBef>
              <a:buClrTx/>
              <a:buSzTx/>
              <a:buNone/>
              <a:defRPr/>
            </a:pPr>
            <a:r>
              <a:rPr lang="zh-CN" altLang="en-US" sz="2800" b="1" noProof="0" dirty="0">
                <a:solidFill>
                  <a:schemeClr val="accent3"/>
                </a:solidFill>
                <a:effectLst>
                  <a:reflection blurRad="6350" stA="53000" endA="300" endPos="35500" dir="5400000" sy="-90000" algn="bl" rotWithShape="0"/>
                </a:effectLst>
                <a:latin typeface="方正大黑简体" panose="03000509000000000000" charset="-122"/>
                <a:ea typeface="方正大黑简体" panose="03000509000000000000" charset="-122"/>
                <a:sym typeface="PangMenZhengDao" panose="02010600030101010101" pitchFamily="2" charset="-122"/>
              </a:rPr>
              <a:t>化油器装配 </a:t>
            </a:r>
          </a:p>
          <a:p>
            <a:pPr algn="ctr">
              <a:spcBef>
                <a:spcPts val="0"/>
              </a:spcBef>
              <a:buClrTx/>
              <a:buSzTx/>
              <a:buNone/>
              <a:defRPr/>
            </a:pPr>
            <a:r>
              <a:rPr lang="zh-CN" altLang="en-US" sz="2800" b="1" noProof="0" dirty="0">
                <a:solidFill>
                  <a:schemeClr val="accent3"/>
                </a:solidFill>
                <a:effectLst>
                  <a:reflection blurRad="6350" stA="53000" endA="300" endPos="35500" dir="5400000" sy="-90000" algn="bl" rotWithShape="0"/>
                </a:effectLst>
                <a:latin typeface="方正大黑简体" panose="03000509000000000000" charset="-122"/>
                <a:ea typeface="方正大黑简体" panose="03000509000000000000" charset="-122"/>
                <a:sym typeface="PangMenZhengDao" panose="02010600030101010101" pitchFamily="2" charset="-122"/>
              </a:rPr>
              <a:t>Carburetor Assembly</a:t>
            </a:r>
            <a:endParaRPr kumimoji="0" lang="zh-CN" altLang="en-US" sz="2800" b="1" i="0" kern="1200" cap="none" spc="0" normalizeH="0" baseline="0" noProof="0" dirty="0">
              <a:solidFill>
                <a:schemeClr val="accent3"/>
              </a:solidFill>
              <a:effectLst>
                <a:reflection blurRad="6350" stA="53000" endA="300" endPos="35500" dir="5400000" sy="-90000" algn="bl" rotWithShape="0"/>
              </a:effectLst>
              <a:latin typeface="方正大黑简体" panose="03000509000000000000" charset="-122"/>
              <a:ea typeface="方正大黑简体" panose="03000509000000000000" charset="-122"/>
              <a:sym typeface="PangMenZhengDao" panose="02010600030101010101" pitchFamily="2" charset="-122"/>
            </a:endParaRPr>
          </a:p>
        </p:txBody>
      </p:sp>
      <p:sp>
        <p:nvSpPr>
          <p:cNvPr id="100" name="文本框 99"/>
          <p:cNvSpPr txBox="1"/>
          <p:nvPr/>
        </p:nvSpPr>
        <p:spPr>
          <a:xfrm>
            <a:off x="1537335" y="4567555"/>
            <a:ext cx="10222230" cy="2052955"/>
          </a:xfrm>
          <a:prstGeom prst="rect">
            <a:avLst/>
          </a:prstGeom>
          <a:noFill/>
          <a:ln w="9525">
            <a:noFill/>
          </a:ln>
        </p:spPr>
        <p:txBody>
          <a:bodyPr wrap="square">
            <a:spAutoFit/>
          </a:bodyPr>
          <a:lstStyle/>
          <a:p>
            <a:pPr marL="0" indent="0" fontAlgn="auto">
              <a:lnSpc>
                <a:spcPts val="1700"/>
              </a:lnSpc>
            </a:pPr>
            <a:r>
              <a:rPr lang="zh-CN" sz="1400" b="0">
                <a:solidFill>
                  <a:schemeClr val="bg1"/>
                </a:solidFill>
                <a:latin typeface="方正大黑简体" panose="03000509000000000000" charset="-122"/>
                <a:ea typeface="方正大黑简体" panose="03000509000000000000" charset="-122"/>
                <a:cs typeface="方正大黑简体" panose="03000509000000000000" charset="-122"/>
              </a:rPr>
              <a:t>◎  过渡孔加工：先装节气门，检查泄漏后，再加工过渡孔，保证过渡孔和节气门片位置的一致性。</a:t>
            </a:r>
          </a:p>
          <a:p>
            <a:pPr marL="0" indent="0" fontAlgn="auto">
              <a:lnSpc>
                <a:spcPts val="1700"/>
              </a:lnSpc>
            </a:pPr>
            <a:r>
              <a:rPr lang="zh-CN" sz="1400">
                <a:solidFill>
                  <a:schemeClr val="bg1"/>
                </a:solidFill>
                <a:latin typeface="方正大黑简体" panose="03000509000000000000" charset="-122"/>
                <a:ea typeface="方正大黑简体" panose="03000509000000000000" charset="-122"/>
                <a:cs typeface="方正大黑简体" panose="03000509000000000000" charset="-122"/>
                <a:sym typeface="+mn-ea"/>
              </a:rPr>
              <a:t>◎  </a:t>
            </a:r>
            <a:r>
              <a:rPr lang="zh-CN" sz="1400" b="0">
                <a:solidFill>
                  <a:schemeClr val="bg1"/>
                </a:solidFill>
                <a:latin typeface="方正大黑简体" panose="03000509000000000000" charset="-122"/>
                <a:ea typeface="方正大黑简体" panose="03000509000000000000" charset="-122"/>
                <a:cs typeface="方正大黑简体" panose="03000509000000000000" charset="-122"/>
              </a:rPr>
              <a:t>在线上对化油器怠速</a:t>
            </a:r>
            <a:r>
              <a:rPr lang="en-US" sz="1400" b="0">
                <a:solidFill>
                  <a:schemeClr val="bg1"/>
                </a:solidFill>
                <a:latin typeface="方正大黑简体" panose="03000509000000000000" charset="-122"/>
                <a:ea typeface="方正大黑简体" panose="03000509000000000000" charset="-122"/>
                <a:cs typeface="方正大黑简体" panose="03000509000000000000" charset="-122"/>
              </a:rPr>
              <a:t>100%</a:t>
            </a:r>
            <a:r>
              <a:rPr lang="zh-CN" sz="1400" b="0">
                <a:solidFill>
                  <a:schemeClr val="bg1"/>
                </a:solidFill>
                <a:latin typeface="方正大黑简体" panose="03000509000000000000" charset="-122"/>
                <a:ea typeface="方正大黑简体" panose="03000509000000000000" charset="-122"/>
                <a:cs typeface="方正大黑简体" panose="03000509000000000000" charset="-122"/>
              </a:rPr>
              <a:t>的调试，过渡点</a:t>
            </a:r>
            <a:r>
              <a:rPr lang="en-US" sz="1400" b="0">
                <a:solidFill>
                  <a:schemeClr val="bg1"/>
                </a:solidFill>
                <a:latin typeface="方正大黑简体" panose="03000509000000000000" charset="-122"/>
                <a:ea typeface="方正大黑简体" panose="03000509000000000000" charset="-122"/>
                <a:cs typeface="方正大黑简体" panose="03000509000000000000" charset="-122"/>
              </a:rPr>
              <a:t>100%</a:t>
            </a:r>
            <a:r>
              <a:rPr lang="zh-CN" sz="1400" b="0">
                <a:solidFill>
                  <a:schemeClr val="bg1"/>
                </a:solidFill>
                <a:latin typeface="方正大黑简体" panose="03000509000000000000" charset="-122"/>
                <a:ea typeface="方正大黑简体" panose="03000509000000000000" charset="-122"/>
                <a:cs typeface="方正大黑简体" panose="03000509000000000000" charset="-122"/>
              </a:rPr>
              <a:t>检测，确保化油器低速性能的一致性。</a:t>
            </a:r>
          </a:p>
          <a:p>
            <a:pPr marL="0" indent="0" fontAlgn="auto">
              <a:lnSpc>
                <a:spcPts val="1700"/>
              </a:lnSpc>
            </a:pPr>
            <a:r>
              <a:rPr lang="zh-CN" sz="1400">
                <a:solidFill>
                  <a:schemeClr val="bg1"/>
                </a:solidFill>
                <a:latin typeface="方正大黑简体" panose="03000509000000000000" charset="-122"/>
                <a:ea typeface="方正大黑简体" panose="03000509000000000000" charset="-122"/>
                <a:cs typeface="方正大黑简体" panose="03000509000000000000" charset="-122"/>
                <a:sym typeface="+mn-ea"/>
              </a:rPr>
              <a:t>◎  </a:t>
            </a:r>
            <a:r>
              <a:rPr lang="zh-CN" sz="1400" b="0">
                <a:solidFill>
                  <a:schemeClr val="bg1"/>
                </a:solidFill>
                <a:latin typeface="方正大黑简体" panose="03000509000000000000" charset="-122"/>
                <a:ea typeface="方正大黑简体" panose="03000509000000000000" charset="-122"/>
                <a:cs typeface="方正大黑简体" panose="03000509000000000000" charset="-122"/>
              </a:rPr>
              <a:t>在线上对化油器全开点</a:t>
            </a:r>
            <a:r>
              <a:rPr lang="en-US" sz="1400" b="0">
                <a:solidFill>
                  <a:schemeClr val="bg1"/>
                </a:solidFill>
                <a:latin typeface="方正大黑简体" panose="03000509000000000000" charset="-122"/>
                <a:ea typeface="方正大黑简体" panose="03000509000000000000" charset="-122"/>
                <a:cs typeface="方正大黑简体" panose="03000509000000000000" charset="-122"/>
              </a:rPr>
              <a:t>100%</a:t>
            </a:r>
            <a:r>
              <a:rPr lang="zh-CN" sz="1400" b="0">
                <a:solidFill>
                  <a:schemeClr val="bg1"/>
                </a:solidFill>
                <a:latin typeface="方正大黑简体" panose="03000509000000000000" charset="-122"/>
                <a:ea typeface="方正大黑简体" panose="03000509000000000000" charset="-122"/>
                <a:cs typeface="方正大黑简体" panose="03000509000000000000" charset="-122"/>
              </a:rPr>
              <a:t>的检测，确保化油器主油系性能的一致性。</a:t>
            </a:r>
          </a:p>
          <a:p>
            <a:pPr marL="0" indent="0" fontAlgn="auto">
              <a:lnSpc>
                <a:spcPts val="1700"/>
              </a:lnSpc>
            </a:pPr>
            <a:r>
              <a:rPr lang="zh-CN" sz="1400">
                <a:solidFill>
                  <a:schemeClr val="bg1"/>
                </a:solidFill>
                <a:latin typeface="方正大黑简体" panose="03000509000000000000" charset="-122"/>
                <a:ea typeface="方正大黑简体" panose="03000509000000000000" charset="-122"/>
                <a:cs typeface="方正大黑简体" panose="03000509000000000000" charset="-122"/>
                <a:sym typeface="+mn-ea"/>
              </a:rPr>
              <a:t>◎  </a:t>
            </a:r>
            <a:r>
              <a:rPr lang="en-US" sz="1400" b="0">
                <a:solidFill>
                  <a:schemeClr val="bg1"/>
                </a:solidFill>
                <a:latin typeface="方正大黑简体" panose="03000509000000000000" charset="-122"/>
                <a:ea typeface="方正大黑简体" panose="03000509000000000000" charset="-122"/>
                <a:cs typeface="方正大黑简体" panose="03000509000000000000" charset="-122"/>
              </a:rPr>
              <a:t>Transition hole processing: First install throttle, then process transition hole, after checking leakage,    </a:t>
            </a:r>
          </a:p>
          <a:p>
            <a:pPr marL="0" indent="0" fontAlgn="auto">
              <a:lnSpc>
                <a:spcPts val="1700"/>
              </a:lnSpc>
            </a:pPr>
            <a:r>
              <a:rPr lang="en-US" sz="1400" b="0">
                <a:solidFill>
                  <a:schemeClr val="bg1"/>
                </a:solidFill>
                <a:latin typeface="方正大黑简体" panose="03000509000000000000" charset="-122"/>
                <a:ea typeface="方正大黑简体" panose="03000509000000000000" charset="-122"/>
                <a:cs typeface="方正大黑简体" panose="03000509000000000000" charset="-122"/>
              </a:rPr>
              <a:t>       to ensure the consistency of  the position of the transition hole and  that of the throttle piece. </a:t>
            </a:r>
          </a:p>
          <a:p>
            <a:pPr marL="0" indent="0" fontAlgn="auto">
              <a:lnSpc>
                <a:spcPts val="1700"/>
              </a:lnSpc>
            </a:pPr>
            <a:r>
              <a:rPr lang="zh-CN" sz="1400">
                <a:solidFill>
                  <a:schemeClr val="bg1"/>
                </a:solidFill>
                <a:latin typeface="方正大黑简体" panose="03000509000000000000" charset="-122"/>
                <a:ea typeface="方正大黑简体" panose="03000509000000000000" charset="-122"/>
                <a:cs typeface="方正大黑简体" panose="03000509000000000000" charset="-122"/>
                <a:sym typeface="+mn-ea"/>
              </a:rPr>
              <a:t>◎  </a:t>
            </a:r>
            <a:r>
              <a:rPr lang="en-US" sz="1400" b="0">
                <a:solidFill>
                  <a:schemeClr val="bg1"/>
                </a:solidFill>
                <a:latin typeface="方正大黑简体" panose="03000509000000000000" charset="-122"/>
                <a:ea typeface="方正大黑简体" panose="03000509000000000000" charset="-122"/>
                <a:cs typeface="方正大黑简体" panose="03000509000000000000" charset="-122"/>
              </a:rPr>
              <a:t>Debug on line 100% of the carburetor idle speed and  test 100% of the transition point  to ensure    </a:t>
            </a:r>
          </a:p>
          <a:p>
            <a:pPr marL="0" indent="0" fontAlgn="auto">
              <a:lnSpc>
                <a:spcPts val="1700"/>
              </a:lnSpc>
            </a:pPr>
            <a:r>
              <a:rPr lang="en-US" sz="1400" b="0">
                <a:solidFill>
                  <a:schemeClr val="bg1"/>
                </a:solidFill>
                <a:latin typeface="方正大黑简体" panose="03000509000000000000" charset="-122"/>
                <a:ea typeface="方正大黑简体" panose="03000509000000000000" charset="-122"/>
                <a:cs typeface="方正大黑简体" panose="03000509000000000000" charset="-122"/>
              </a:rPr>
              <a:t>       the consistency of the carburetor low speed performance. </a:t>
            </a:r>
          </a:p>
          <a:p>
            <a:pPr marL="0" indent="0" fontAlgn="auto">
              <a:lnSpc>
                <a:spcPts val="1700"/>
              </a:lnSpc>
            </a:pPr>
            <a:r>
              <a:rPr lang="zh-CN" sz="1400">
                <a:solidFill>
                  <a:schemeClr val="bg1"/>
                </a:solidFill>
                <a:latin typeface="方正大黑简体" panose="03000509000000000000" charset="-122"/>
                <a:ea typeface="方正大黑简体" panose="03000509000000000000" charset="-122"/>
                <a:cs typeface="方正大黑简体" panose="03000509000000000000" charset="-122"/>
                <a:sym typeface="+mn-ea"/>
              </a:rPr>
              <a:t>◎  </a:t>
            </a:r>
            <a:r>
              <a:rPr lang="en-US" sz="1400" b="0">
                <a:solidFill>
                  <a:schemeClr val="bg1"/>
                </a:solidFill>
                <a:latin typeface="方正大黑简体" panose="03000509000000000000" charset="-122"/>
                <a:ea typeface="方正大黑简体" panose="03000509000000000000" charset="-122"/>
                <a:cs typeface="方正大黑简体" panose="03000509000000000000" charset="-122"/>
              </a:rPr>
              <a:t>Inspect on-line 100% of the carburetor open point  to ensure the consistency of  the performance  </a:t>
            </a:r>
          </a:p>
          <a:p>
            <a:pPr marL="0" indent="0" fontAlgn="auto">
              <a:lnSpc>
                <a:spcPts val="1700"/>
              </a:lnSpc>
            </a:pPr>
            <a:r>
              <a:rPr lang="en-US" sz="1400" b="0">
                <a:solidFill>
                  <a:schemeClr val="bg1"/>
                </a:solidFill>
                <a:latin typeface="方正大黑简体" panose="03000509000000000000" charset="-122"/>
                <a:ea typeface="方正大黑简体" panose="03000509000000000000" charset="-122"/>
                <a:cs typeface="方正大黑简体" panose="03000509000000000000" charset="-122"/>
              </a:rPr>
              <a:t>       of the carburetor main oil system .</a:t>
            </a:r>
            <a:endParaRPr lang="en-US" altLang="en-US" sz="1400" b="0">
              <a:solidFill>
                <a:schemeClr val="bg1"/>
              </a:solidFill>
              <a:latin typeface="方正大黑简体" panose="03000509000000000000" charset="-122"/>
              <a:ea typeface="方正大黑简体" panose="03000509000000000000" charset="-122"/>
              <a:cs typeface="方正大黑简体" panose="03000509000000000000" charset="-122"/>
            </a:endParaRPr>
          </a:p>
        </p:txBody>
      </p:sp>
      <p:pic>
        <p:nvPicPr>
          <p:cNvPr id="5" name="图片 4" descr="图片2"/>
          <p:cNvPicPr>
            <a:picLocks noChangeAspect="1"/>
          </p:cNvPicPr>
          <p:nvPr/>
        </p:nvPicPr>
        <p:blipFill>
          <a:blip r:embed="rId4" cstate="print"/>
          <a:stretch>
            <a:fillRect/>
          </a:stretch>
        </p:blipFill>
        <p:spPr>
          <a:xfrm>
            <a:off x="91440" y="10795"/>
            <a:ext cx="2269490" cy="2359660"/>
          </a:xfrm>
          <a:prstGeom prst="rect">
            <a:avLst/>
          </a:prstGeom>
        </p:spPr>
      </p:pic>
      <p:pic>
        <p:nvPicPr>
          <p:cNvPr id="6" name="图片 5" descr="白色LOGO"/>
          <p:cNvPicPr>
            <a:picLocks noChangeAspect="1"/>
          </p:cNvPicPr>
          <p:nvPr/>
        </p:nvPicPr>
        <p:blipFill>
          <a:blip r:embed="rId5" cstate="print"/>
          <a:stretch>
            <a:fillRect/>
          </a:stretch>
        </p:blipFill>
        <p:spPr>
          <a:xfrm>
            <a:off x="10005695" y="325120"/>
            <a:ext cx="1691005" cy="386080"/>
          </a:xfrm>
          <a:prstGeom prst="rect">
            <a:avLst/>
          </a:prstGeom>
        </p:spPr>
      </p:pic>
      <p:pic>
        <p:nvPicPr>
          <p:cNvPr id="4" name="图片 3" descr="_MG_7017"/>
          <p:cNvPicPr>
            <a:picLocks noChangeAspect="1"/>
          </p:cNvPicPr>
          <p:nvPr/>
        </p:nvPicPr>
        <p:blipFill>
          <a:blip r:embed="rId6" cstate="print"/>
          <a:stretch>
            <a:fillRect/>
          </a:stretch>
        </p:blipFill>
        <p:spPr>
          <a:xfrm>
            <a:off x="7766050" y="1309954"/>
            <a:ext cx="2447290" cy="3080385"/>
          </a:xfrm>
          <a:prstGeom prst="rect">
            <a:avLst/>
          </a:prstGeom>
        </p:spPr>
      </p:pic>
      <p:pic>
        <p:nvPicPr>
          <p:cNvPr id="7" name="图片 6" descr="_MG_7019"/>
          <p:cNvPicPr>
            <a:picLocks noChangeAspect="1"/>
          </p:cNvPicPr>
          <p:nvPr/>
        </p:nvPicPr>
        <p:blipFill>
          <a:blip r:embed="rId7" cstate="print"/>
          <a:stretch>
            <a:fillRect/>
          </a:stretch>
        </p:blipFill>
        <p:spPr>
          <a:xfrm>
            <a:off x="4979670" y="1309954"/>
            <a:ext cx="2571750" cy="3080385"/>
          </a:xfrm>
          <a:prstGeom prst="rect">
            <a:avLst/>
          </a:prstGeom>
        </p:spPr>
      </p:pic>
      <p:pic>
        <p:nvPicPr>
          <p:cNvPr id="8" name="图片 7" descr="_MG_7029"/>
          <p:cNvPicPr>
            <a:picLocks noChangeAspect="1"/>
          </p:cNvPicPr>
          <p:nvPr/>
        </p:nvPicPr>
        <p:blipFill>
          <a:blip r:embed="rId8" cstate="print"/>
          <a:stretch>
            <a:fillRect/>
          </a:stretch>
        </p:blipFill>
        <p:spPr>
          <a:xfrm>
            <a:off x="2037715" y="1309954"/>
            <a:ext cx="2727325" cy="307975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250" advTm="3000">
        <p:fade/>
      </p:transition>
    </mc:Choice>
    <mc:Fallback xmlns="">
      <p:transition advTm="300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294967295"/>
          </p:nvPr>
        </p:nvSpPr>
        <p:spPr>
          <a:xfrm>
            <a:off x="0" y="6203315"/>
            <a:ext cx="431800" cy="365125"/>
          </a:xfrm>
        </p:spPr>
        <p:txBody>
          <a:bodyPr/>
          <a:lstStyle/>
          <a:p>
            <a:fld id="{791C74C5-49C3-4B91-9805-E5C47E5A7A90}" type="slidenum">
              <a:rPr lang="zh-CN" altLang="en-US" smtClean="0"/>
              <a:t>5</a:t>
            </a:fld>
            <a:endParaRPr lang="zh-CN" altLang="en-US" dirty="0"/>
          </a:p>
        </p:txBody>
      </p:sp>
      <p:pic>
        <p:nvPicPr>
          <p:cNvPr id="3" name="图片 2" descr="图片1"/>
          <p:cNvPicPr>
            <a:picLocks noChangeAspect="1"/>
          </p:cNvPicPr>
          <p:nvPr/>
        </p:nvPicPr>
        <p:blipFill>
          <a:blip r:embed="rId2" cstate="print"/>
          <a:stretch>
            <a:fillRect/>
          </a:stretch>
        </p:blipFill>
        <p:spPr>
          <a:xfrm>
            <a:off x="-95885" y="-97155"/>
            <a:ext cx="12364085" cy="6950710"/>
          </a:xfrm>
          <a:prstGeom prst="rect">
            <a:avLst/>
          </a:prstGeom>
        </p:spPr>
      </p:pic>
      <p:sp>
        <p:nvSpPr>
          <p:cNvPr id="100" name="文本框 99"/>
          <p:cNvSpPr txBox="1"/>
          <p:nvPr/>
        </p:nvSpPr>
        <p:spPr>
          <a:xfrm>
            <a:off x="858838" y="659765"/>
            <a:ext cx="10454640" cy="5477510"/>
          </a:xfrm>
          <a:prstGeom prst="rect">
            <a:avLst/>
          </a:prstGeom>
          <a:noFill/>
          <a:ln w="9525">
            <a:noFill/>
          </a:ln>
        </p:spPr>
        <p:txBody>
          <a:bodyPr wrap="square">
            <a:spAutoFit/>
          </a:bodyPr>
          <a:lstStyle/>
          <a:p>
            <a:pPr indent="457200" algn="l" fontAlgn="auto">
              <a:lnSpc>
                <a:spcPts val="3000"/>
              </a:lnSpc>
              <a:buClrTx/>
              <a:buSzTx/>
              <a:buNone/>
            </a:pPr>
            <a:r>
              <a:rPr lang="zh-CN" sz="2000" b="0" dirty="0">
                <a:solidFill>
                  <a:schemeClr val="bg1"/>
                </a:solidFill>
                <a:latin typeface="方正大黑简体" panose="03000509000000000000" charset="-122"/>
                <a:ea typeface="方正大黑简体" panose="03000509000000000000" charset="-122"/>
                <a:cs typeface="方正大黑简体" panose="03000509000000000000" charset="-122"/>
              </a:rPr>
              <a:t>公司产品系列齐全。水平轴产品：型号包含152系列―192系列，排量包含80CC―440CC；垂直轴产品：型号包含1P62、1P65、1P70、1P72、1P90系列；常规发电机组：型号包含1KW―7KW系列；变频发电机组：型号</a:t>
            </a:r>
            <a:r>
              <a:rPr lang="zh-CN" sz="2000" b="0" dirty="0" smtClean="0">
                <a:solidFill>
                  <a:schemeClr val="bg1"/>
                </a:solidFill>
                <a:latin typeface="方正大黑简体" panose="03000509000000000000" charset="-122"/>
                <a:ea typeface="方正大黑简体" panose="03000509000000000000" charset="-122"/>
                <a:cs typeface="方正大黑简体" panose="03000509000000000000" charset="-122"/>
              </a:rPr>
              <a:t>包含</a:t>
            </a:r>
            <a:r>
              <a:rPr lang="en-US" altLang="zh-CN" sz="2000" b="0" dirty="0" smtClean="0">
                <a:solidFill>
                  <a:schemeClr val="bg1"/>
                </a:solidFill>
                <a:latin typeface="方正大黑简体" panose="03000509000000000000" charset="-122"/>
                <a:ea typeface="方正大黑简体" panose="03000509000000000000" charset="-122"/>
                <a:cs typeface="方正大黑简体" panose="03000509000000000000" charset="-122"/>
              </a:rPr>
              <a:t>1</a:t>
            </a:r>
            <a:r>
              <a:rPr lang="zh-CN" sz="2000" b="0" dirty="0" smtClean="0">
                <a:solidFill>
                  <a:schemeClr val="bg1"/>
                </a:solidFill>
                <a:latin typeface="方正大黑简体" panose="03000509000000000000" charset="-122"/>
                <a:ea typeface="方正大黑简体" panose="03000509000000000000" charset="-122"/>
                <a:cs typeface="方正大黑简体" panose="03000509000000000000" charset="-122"/>
              </a:rPr>
              <a:t>000</a:t>
            </a:r>
            <a:r>
              <a:rPr lang="zh-CN" sz="2000" b="0" dirty="0">
                <a:solidFill>
                  <a:schemeClr val="bg1"/>
                </a:solidFill>
                <a:latin typeface="方正大黑简体" panose="03000509000000000000" charset="-122"/>
                <a:ea typeface="方正大黑简体" panose="03000509000000000000" charset="-122"/>
                <a:cs typeface="方正大黑简体" panose="03000509000000000000" charset="-122"/>
              </a:rPr>
              <a:t>i―7000i系列；双腔产品：型号包含2V78、2V80、2V90系列等化油器。适用于割草机、微耕机、水泵、清洗机、扫雪机、夯土机、发电机等终端产品，完全能满足现有市场需求。</a:t>
            </a:r>
          </a:p>
          <a:p>
            <a:pPr indent="457200" algn="l" fontAlgn="auto">
              <a:lnSpc>
                <a:spcPts val="3000"/>
              </a:lnSpc>
              <a:buClrTx/>
              <a:buSzTx/>
              <a:buNone/>
            </a:pPr>
            <a:r>
              <a:rPr lang="zh-CN" sz="2000" b="0" dirty="0">
                <a:solidFill>
                  <a:schemeClr val="bg1"/>
                </a:solidFill>
                <a:latin typeface="方正大黑简体" panose="03000509000000000000" charset="-122"/>
                <a:ea typeface="方正大黑简体" panose="03000509000000000000" charset="-122"/>
                <a:cs typeface="方正大黑简体" panose="03000509000000000000" charset="-122"/>
              </a:rPr>
              <a:t>The company has a complete range of products. Horizontal axis products : model includes 152 series - 192 series, displacement volume includes 80CC - 440CC; vertical axis products : model includes 1P62, 1P65, 1P70, 1P72, 1P90 series; conventional generator sets : model includes 1KW - 7KW series; frequency conversion generator sets: model include </a:t>
            </a:r>
            <a:r>
              <a:rPr lang="en-US" altLang="zh-CN" sz="2000" b="0" dirty="0" smtClean="0">
                <a:solidFill>
                  <a:schemeClr val="bg1"/>
                </a:solidFill>
                <a:latin typeface="方正大黑简体" panose="03000509000000000000" charset="-122"/>
                <a:ea typeface="方正大黑简体" panose="03000509000000000000" charset="-122"/>
                <a:cs typeface="方正大黑简体" panose="03000509000000000000" charset="-122"/>
              </a:rPr>
              <a:t>1</a:t>
            </a:r>
            <a:r>
              <a:rPr lang="zh-CN" sz="2000" b="0" dirty="0" smtClean="0">
                <a:solidFill>
                  <a:schemeClr val="bg1"/>
                </a:solidFill>
                <a:latin typeface="方正大黑简体" panose="03000509000000000000" charset="-122"/>
                <a:ea typeface="方正大黑简体" panose="03000509000000000000" charset="-122"/>
                <a:cs typeface="方正大黑简体" panose="03000509000000000000" charset="-122"/>
              </a:rPr>
              <a:t>000</a:t>
            </a:r>
            <a:r>
              <a:rPr lang="zh-CN" sz="2000" b="0" dirty="0">
                <a:solidFill>
                  <a:schemeClr val="bg1"/>
                </a:solidFill>
                <a:latin typeface="方正大黑简体" panose="03000509000000000000" charset="-122"/>
                <a:ea typeface="方正大黑简体" panose="03000509000000000000" charset="-122"/>
                <a:cs typeface="方正大黑简体" panose="03000509000000000000" charset="-122"/>
              </a:rPr>
              <a:t>i - 7000i series; dual-barrel products: carburetor model includes 2V78, 2V80, 2V90 series, etc. The products are applicable to terminal products such as grass cutter, micro tiller, water pump, cleaning machine, snow sweeper, rammer, generator, etc. and fully meet the demand of the existing market.</a:t>
            </a:r>
            <a:endParaRPr lang="zh-CN" sz="2000" dirty="0">
              <a:solidFill>
                <a:schemeClr val="bg1"/>
              </a:solidFill>
              <a:latin typeface="方正大黑简体" panose="03000509000000000000" charset="-122"/>
              <a:ea typeface="方正大黑简体" panose="03000509000000000000" charset="-122"/>
              <a:cs typeface="方正大黑简体" panose="03000509000000000000" charset="-122"/>
            </a:endParaRPr>
          </a:p>
        </p:txBody>
      </p:sp>
      <p:pic>
        <p:nvPicPr>
          <p:cNvPr id="19" name="图片 18" descr="白色LOGO"/>
          <p:cNvPicPr>
            <a:picLocks noChangeAspect="1"/>
          </p:cNvPicPr>
          <p:nvPr/>
        </p:nvPicPr>
        <p:blipFill>
          <a:blip r:embed="rId3" cstate="print"/>
          <a:stretch>
            <a:fillRect/>
          </a:stretch>
        </p:blipFill>
        <p:spPr>
          <a:xfrm>
            <a:off x="10005695" y="325120"/>
            <a:ext cx="1691005" cy="386080"/>
          </a:xfrm>
          <a:prstGeom prst="rect">
            <a:avLst/>
          </a:prstGeom>
        </p:spPr>
      </p:pic>
      <p:pic>
        <p:nvPicPr>
          <p:cNvPr id="7" name="图片 6" descr="图片2"/>
          <p:cNvPicPr>
            <a:picLocks noChangeAspect="1"/>
          </p:cNvPicPr>
          <p:nvPr/>
        </p:nvPicPr>
        <p:blipFill>
          <a:blip r:embed="rId4" cstate="print"/>
          <a:stretch>
            <a:fillRect/>
          </a:stretch>
        </p:blipFill>
        <p:spPr>
          <a:xfrm>
            <a:off x="91440" y="10795"/>
            <a:ext cx="2269490" cy="235966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250" advTm="3000">
        <p:fade/>
      </p:transition>
    </mc:Choice>
    <mc:Fallback xmlns="">
      <p:transition advTm="3000">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图片 3"/>
          <p:cNvPicPr>
            <a:picLocks noChangeAspect="1"/>
          </p:cNvPicPr>
          <p:nvPr/>
        </p:nvPicPr>
        <p:blipFill>
          <a:blip r:embed="rId2" cstate="print"/>
          <a:stretch>
            <a:fillRect/>
          </a:stretch>
        </p:blipFill>
        <p:spPr>
          <a:xfrm>
            <a:off x="347980" y="2319655"/>
            <a:ext cx="2997200" cy="2983865"/>
          </a:xfrm>
          <a:prstGeom prst="rect">
            <a:avLst/>
          </a:prstGeom>
          <a:noFill/>
          <a:ln w="9525">
            <a:noFill/>
          </a:ln>
        </p:spPr>
      </p:pic>
      <p:pic>
        <p:nvPicPr>
          <p:cNvPr id="16387" name="图片 4"/>
          <p:cNvPicPr>
            <a:picLocks noChangeAspect="1"/>
          </p:cNvPicPr>
          <p:nvPr/>
        </p:nvPicPr>
        <p:blipFill>
          <a:blip r:embed="rId3" cstate="print"/>
          <a:stretch>
            <a:fillRect/>
          </a:stretch>
        </p:blipFill>
        <p:spPr>
          <a:xfrm>
            <a:off x="3455035" y="2319655"/>
            <a:ext cx="2148840" cy="2983865"/>
          </a:xfrm>
          <a:prstGeom prst="rect">
            <a:avLst/>
          </a:prstGeom>
          <a:noFill/>
          <a:ln w="9525">
            <a:noFill/>
          </a:ln>
        </p:spPr>
      </p:pic>
      <p:sp>
        <p:nvSpPr>
          <p:cNvPr id="23" name="文本框 22"/>
          <p:cNvSpPr txBox="1"/>
          <p:nvPr/>
        </p:nvSpPr>
        <p:spPr>
          <a:xfrm>
            <a:off x="4116708" y="398145"/>
            <a:ext cx="3747135" cy="953135"/>
          </a:xfrm>
          <a:prstGeom prst="rect">
            <a:avLst/>
          </a:prstGeom>
          <a:noFill/>
        </p:spPr>
        <p:txBody>
          <a:bodyPr wrap="none" rtlCol="0">
            <a:spAutoFit/>
            <a:scene3d>
              <a:camera prst="orthographicFront"/>
              <a:lightRig rig="threePt" dir="t"/>
            </a:scene3d>
            <a:sp3d contourW="12700"/>
          </a:bodyPr>
          <a:lstStyle/>
          <a:p>
            <a:pPr algn="ctr">
              <a:spcBef>
                <a:spcPts val="0"/>
              </a:spcBef>
              <a:buClrTx/>
              <a:buSzTx/>
              <a:buNone/>
              <a:defRPr/>
            </a:pPr>
            <a:r>
              <a:rPr lang="zh-CN" altLang="en-US" sz="2800" b="1" noProof="0" dirty="0">
                <a:solidFill>
                  <a:schemeClr val="accent3"/>
                </a:solidFill>
                <a:effectLst>
                  <a:reflection blurRad="6350" stA="53000" endA="300" endPos="35500" dir="5400000" sy="-90000" algn="bl" rotWithShape="0"/>
                </a:effectLst>
                <a:latin typeface="方正大黑简体" panose="03000509000000000000" charset="-122"/>
                <a:ea typeface="方正大黑简体" panose="03000509000000000000" charset="-122"/>
                <a:sym typeface="PangMenZhengDao" panose="02010600030101010101" pitchFamily="2" charset="-122"/>
              </a:rPr>
              <a:t>化油器装配 </a:t>
            </a:r>
          </a:p>
          <a:p>
            <a:pPr algn="ctr">
              <a:spcBef>
                <a:spcPts val="0"/>
              </a:spcBef>
              <a:buClrTx/>
              <a:buSzTx/>
              <a:buNone/>
              <a:defRPr/>
            </a:pPr>
            <a:r>
              <a:rPr lang="zh-CN" altLang="en-US" sz="2800" b="1" noProof="0" dirty="0">
                <a:solidFill>
                  <a:schemeClr val="accent3"/>
                </a:solidFill>
                <a:effectLst>
                  <a:reflection blurRad="6350" stA="53000" endA="300" endPos="35500" dir="5400000" sy="-90000" algn="bl" rotWithShape="0"/>
                </a:effectLst>
                <a:latin typeface="方正大黑简体" panose="03000509000000000000" charset="-122"/>
                <a:ea typeface="方正大黑简体" panose="03000509000000000000" charset="-122"/>
                <a:sym typeface="PangMenZhengDao" panose="02010600030101010101" pitchFamily="2" charset="-122"/>
              </a:rPr>
              <a:t>Carburetor assembly</a:t>
            </a:r>
            <a:endParaRPr kumimoji="0" lang="zh-CN" altLang="en-US" sz="2800" b="1" i="0" kern="1200" cap="none" spc="0" normalizeH="0" baseline="0" noProof="0" dirty="0">
              <a:solidFill>
                <a:schemeClr val="accent3"/>
              </a:solidFill>
              <a:effectLst>
                <a:reflection blurRad="6350" stA="53000" endA="300" endPos="35500" dir="5400000" sy="-90000" algn="bl" rotWithShape="0"/>
              </a:effectLst>
              <a:latin typeface="方正大黑简体" panose="03000509000000000000" charset="-122"/>
              <a:ea typeface="方正大黑简体" panose="03000509000000000000" charset="-122"/>
              <a:sym typeface="PangMenZhengDao" panose="02010600030101010101" pitchFamily="2" charset="-122"/>
            </a:endParaRPr>
          </a:p>
        </p:txBody>
      </p:sp>
      <p:sp>
        <p:nvSpPr>
          <p:cNvPr id="100" name="文本框 99"/>
          <p:cNvSpPr txBox="1"/>
          <p:nvPr/>
        </p:nvSpPr>
        <p:spPr>
          <a:xfrm>
            <a:off x="5802630" y="1732280"/>
            <a:ext cx="6088380" cy="4741545"/>
          </a:xfrm>
          <a:prstGeom prst="rect">
            <a:avLst/>
          </a:prstGeom>
          <a:noFill/>
          <a:ln w="9525">
            <a:noFill/>
          </a:ln>
        </p:spPr>
        <p:txBody>
          <a:bodyPr wrap="square">
            <a:spAutoFit/>
          </a:bodyPr>
          <a:lstStyle/>
          <a:p>
            <a:pPr indent="0">
              <a:lnSpc>
                <a:spcPct val="120000"/>
              </a:lnSpc>
              <a:spcBef>
                <a:spcPts val="0"/>
              </a:spcBef>
              <a:spcAft>
                <a:spcPts val="0"/>
              </a:spcAft>
            </a:pPr>
            <a:r>
              <a:rPr lang="zh-CN" b="0">
                <a:solidFill>
                  <a:schemeClr val="bg1"/>
                </a:solidFill>
                <a:latin typeface="方正大黑简体" panose="03000509000000000000" charset="-122"/>
                <a:ea typeface="方正大黑简体" panose="03000509000000000000" charset="-122"/>
                <a:cs typeface="方正大黑简体" panose="03000509000000000000" charset="-122"/>
              </a:rPr>
              <a:t>◎  化油器针阀密封性检查：通过</a:t>
            </a:r>
            <a:r>
              <a:rPr lang="en-US" b="0">
                <a:solidFill>
                  <a:schemeClr val="bg1"/>
                </a:solidFill>
                <a:latin typeface="方正大黑简体" panose="03000509000000000000" charset="-122"/>
                <a:ea typeface="方正大黑简体" panose="03000509000000000000" charset="-122"/>
                <a:cs typeface="方正大黑简体" panose="03000509000000000000" charset="-122"/>
              </a:rPr>
              <a:t>0.03MPa</a:t>
            </a:r>
            <a:r>
              <a:rPr lang="zh-CN" b="0">
                <a:solidFill>
                  <a:schemeClr val="bg1"/>
                </a:solidFill>
                <a:latin typeface="方正大黑简体" panose="03000509000000000000" charset="-122"/>
                <a:ea typeface="方正大黑简体" panose="03000509000000000000" charset="-122"/>
                <a:cs typeface="方正大黑简体" panose="03000509000000000000" charset="-122"/>
              </a:rPr>
              <a:t>的压力</a:t>
            </a:r>
            <a:r>
              <a:rPr lang="en-US" b="0">
                <a:solidFill>
                  <a:schemeClr val="bg1"/>
                </a:solidFill>
                <a:latin typeface="方正大黑简体" panose="03000509000000000000" charset="-122"/>
                <a:ea typeface="方正大黑简体" panose="03000509000000000000" charset="-122"/>
                <a:cs typeface="方正大黑简体" panose="03000509000000000000" charset="-122"/>
              </a:rPr>
              <a:t>100%</a:t>
            </a:r>
            <a:r>
              <a:rPr lang="zh-CN" b="0">
                <a:solidFill>
                  <a:schemeClr val="bg1"/>
                </a:solidFill>
                <a:latin typeface="方正大黑简体" panose="03000509000000000000" charset="-122"/>
                <a:ea typeface="方正大黑简体" panose="03000509000000000000" charset="-122"/>
                <a:cs typeface="方正大黑简体" panose="03000509000000000000" charset="-122"/>
              </a:rPr>
              <a:t>地对化油器针阀系进行密封性检测，确保化油器针阀系的密封性。</a:t>
            </a:r>
          </a:p>
          <a:p>
            <a:pPr indent="0">
              <a:lnSpc>
                <a:spcPct val="120000"/>
              </a:lnSpc>
              <a:spcBef>
                <a:spcPts val="0"/>
              </a:spcBef>
              <a:spcAft>
                <a:spcPts val="0"/>
              </a:spcAft>
            </a:pPr>
            <a:r>
              <a:rPr lang="zh-CN">
                <a:solidFill>
                  <a:schemeClr val="bg1"/>
                </a:solidFill>
                <a:latin typeface="方正大黑简体" panose="03000509000000000000" charset="-122"/>
                <a:ea typeface="方正大黑简体" panose="03000509000000000000" charset="-122"/>
                <a:cs typeface="方正大黑简体" panose="03000509000000000000" charset="-122"/>
                <a:sym typeface="+mn-ea"/>
              </a:rPr>
              <a:t>◎  </a:t>
            </a:r>
            <a:r>
              <a:rPr lang="zh-CN" b="0">
                <a:solidFill>
                  <a:schemeClr val="bg1"/>
                </a:solidFill>
                <a:latin typeface="方正大黑简体" panose="03000509000000000000" charset="-122"/>
                <a:ea typeface="方正大黑简体" panose="03000509000000000000" charset="-122"/>
                <a:cs typeface="方正大黑简体" panose="03000509000000000000" charset="-122"/>
              </a:rPr>
              <a:t>化油器总成密封检查：</a:t>
            </a:r>
            <a:r>
              <a:rPr lang="en-US" b="0">
                <a:solidFill>
                  <a:schemeClr val="bg1"/>
                </a:solidFill>
                <a:latin typeface="方正大黑简体" panose="03000509000000000000" charset="-122"/>
                <a:ea typeface="方正大黑简体" panose="03000509000000000000" charset="-122"/>
                <a:cs typeface="方正大黑简体" panose="03000509000000000000" charset="-122"/>
              </a:rPr>
              <a:t>100%</a:t>
            </a:r>
            <a:r>
              <a:rPr lang="zh-CN" b="0">
                <a:solidFill>
                  <a:schemeClr val="bg1"/>
                </a:solidFill>
                <a:latin typeface="方正大黑简体" panose="03000509000000000000" charset="-122"/>
                <a:ea typeface="方正大黑简体" panose="03000509000000000000" charset="-122"/>
                <a:cs typeface="方正大黑简体" panose="03000509000000000000" charset="-122"/>
              </a:rPr>
              <a:t>地对化油器总成进行密油测试，保证化油器总成无漏油现象发生。</a:t>
            </a:r>
            <a:endParaRPr lang="en-US" b="0">
              <a:solidFill>
                <a:schemeClr val="bg1"/>
              </a:solidFill>
              <a:latin typeface="方正大黑简体" panose="03000509000000000000" charset="-122"/>
              <a:ea typeface="方正大黑简体" panose="03000509000000000000" charset="-122"/>
              <a:cs typeface="方正大黑简体" panose="03000509000000000000" charset="-122"/>
            </a:endParaRPr>
          </a:p>
          <a:p>
            <a:pPr indent="0">
              <a:lnSpc>
                <a:spcPct val="120000"/>
              </a:lnSpc>
              <a:spcBef>
                <a:spcPts val="0"/>
              </a:spcBef>
              <a:spcAft>
                <a:spcPts val="0"/>
              </a:spcAft>
            </a:pPr>
            <a:r>
              <a:rPr lang="en-US" b="0">
                <a:solidFill>
                  <a:schemeClr val="bg1"/>
                </a:solidFill>
                <a:latin typeface="方正大黑简体" panose="03000509000000000000" charset="-122"/>
                <a:ea typeface="方正大黑简体" panose="03000509000000000000" charset="-122"/>
                <a:cs typeface="方正大黑简体" panose="03000509000000000000" charset="-122"/>
              </a:rPr>
              <a:t>      Carburetor needle valve sealing inspection: Test 100% of the carburetor needle valve system  by pressure of 0.03MPa to ensure the tightness of carburetor needle valve system.</a:t>
            </a:r>
          </a:p>
          <a:p>
            <a:pPr indent="0">
              <a:lnSpc>
                <a:spcPct val="120000"/>
              </a:lnSpc>
              <a:spcBef>
                <a:spcPts val="0"/>
              </a:spcBef>
              <a:spcAft>
                <a:spcPts val="0"/>
              </a:spcAft>
            </a:pPr>
            <a:r>
              <a:rPr lang="en-US" b="0">
                <a:solidFill>
                  <a:schemeClr val="bg1"/>
                </a:solidFill>
                <a:latin typeface="方正大黑简体" panose="03000509000000000000" charset="-122"/>
                <a:ea typeface="方正大黑简体" panose="03000509000000000000" charset="-122"/>
                <a:cs typeface="方正大黑简体" panose="03000509000000000000" charset="-122"/>
              </a:rPr>
              <a:t>      Leakage check of carburetor assembly: Test 100% of the carburetor assembly for sealing oil tightness to  ensure that no oil leakage occurs in the carburetor assembly.</a:t>
            </a:r>
          </a:p>
          <a:p>
            <a:pPr indent="0">
              <a:lnSpc>
                <a:spcPct val="120000"/>
              </a:lnSpc>
              <a:spcBef>
                <a:spcPts val="0"/>
              </a:spcBef>
              <a:spcAft>
                <a:spcPts val="0"/>
              </a:spcAft>
            </a:pPr>
            <a:r>
              <a:rPr lang="en-US" b="0">
                <a:solidFill>
                  <a:schemeClr val="bg1"/>
                </a:solidFill>
                <a:latin typeface="方正大黑简体" panose="03000509000000000000" charset="-122"/>
                <a:ea typeface="方正大黑简体" panose="03000509000000000000" charset="-122"/>
                <a:cs typeface="方正大黑简体" panose="03000509000000000000" charset="-122"/>
              </a:rPr>
              <a:t> </a:t>
            </a:r>
            <a:endParaRPr lang="en-US" altLang="en-US" b="0">
              <a:solidFill>
                <a:schemeClr val="bg1"/>
              </a:solidFill>
              <a:latin typeface="方正大黑简体" panose="03000509000000000000" charset="-122"/>
              <a:ea typeface="方正大黑简体" panose="03000509000000000000" charset="-122"/>
              <a:cs typeface="方正大黑简体" panose="03000509000000000000" charset="-122"/>
            </a:endParaRPr>
          </a:p>
        </p:txBody>
      </p:sp>
      <p:pic>
        <p:nvPicPr>
          <p:cNvPr id="18" name="图片 17" descr="图片2"/>
          <p:cNvPicPr>
            <a:picLocks noChangeAspect="1"/>
          </p:cNvPicPr>
          <p:nvPr/>
        </p:nvPicPr>
        <p:blipFill>
          <a:blip r:embed="rId4" cstate="print"/>
          <a:stretch>
            <a:fillRect/>
          </a:stretch>
        </p:blipFill>
        <p:spPr>
          <a:xfrm>
            <a:off x="91440" y="10795"/>
            <a:ext cx="2269490" cy="2359660"/>
          </a:xfrm>
          <a:prstGeom prst="rect">
            <a:avLst/>
          </a:prstGeom>
        </p:spPr>
      </p:pic>
      <p:pic>
        <p:nvPicPr>
          <p:cNvPr id="17" name="图片 16" descr="白色LOGO"/>
          <p:cNvPicPr>
            <a:picLocks noChangeAspect="1"/>
          </p:cNvPicPr>
          <p:nvPr/>
        </p:nvPicPr>
        <p:blipFill>
          <a:blip r:embed="rId5" cstate="print"/>
          <a:stretch>
            <a:fillRect/>
          </a:stretch>
        </p:blipFill>
        <p:spPr>
          <a:xfrm>
            <a:off x="10005695" y="325120"/>
            <a:ext cx="1691005" cy="38608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250" advTm="3000">
        <p:fade/>
      </p:transition>
    </mc:Choice>
    <mc:Fallback xmlns="">
      <p:transition advTm="3000">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文本框 22"/>
          <p:cNvSpPr txBox="1"/>
          <p:nvPr/>
        </p:nvSpPr>
        <p:spPr>
          <a:xfrm>
            <a:off x="4277998" y="407670"/>
            <a:ext cx="3805555" cy="953135"/>
          </a:xfrm>
          <a:prstGeom prst="rect">
            <a:avLst/>
          </a:prstGeom>
          <a:noFill/>
        </p:spPr>
        <p:txBody>
          <a:bodyPr wrap="none" rtlCol="0">
            <a:spAutoFit/>
            <a:scene3d>
              <a:camera prst="orthographicFront"/>
              <a:lightRig rig="threePt" dir="t"/>
            </a:scene3d>
            <a:sp3d contourW="12700"/>
          </a:bodyPr>
          <a:lstStyle/>
          <a:p>
            <a:pPr algn="ctr">
              <a:spcBef>
                <a:spcPts val="0"/>
              </a:spcBef>
              <a:buClrTx/>
              <a:buSzTx/>
              <a:buNone/>
              <a:defRPr/>
            </a:pPr>
            <a:r>
              <a:rPr lang="zh-CN" altLang="en-US" sz="2800" b="1" noProof="0" dirty="0">
                <a:solidFill>
                  <a:schemeClr val="accent3"/>
                </a:solidFill>
                <a:effectLst>
                  <a:reflection blurRad="6350" stA="53000" endA="300" endPos="35500" dir="5400000" sy="-90000" algn="bl" rotWithShape="0"/>
                </a:effectLst>
                <a:latin typeface="方正大黑简体" panose="03000509000000000000" charset="-122"/>
                <a:ea typeface="方正大黑简体" panose="03000509000000000000" charset="-122"/>
                <a:sym typeface="PangMenZhengDao" panose="02010600030101010101" pitchFamily="2" charset="-122"/>
              </a:rPr>
              <a:t>化油器装配 </a:t>
            </a:r>
          </a:p>
          <a:p>
            <a:pPr algn="ctr">
              <a:spcBef>
                <a:spcPts val="0"/>
              </a:spcBef>
              <a:buClrTx/>
              <a:buSzTx/>
              <a:buNone/>
              <a:defRPr/>
            </a:pPr>
            <a:r>
              <a:rPr lang="zh-CN" altLang="en-US" sz="2800" b="1" noProof="0" dirty="0">
                <a:solidFill>
                  <a:schemeClr val="accent3"/>
                </a:solidFill>
                <a:effectLst>
                  <a:reflection blurRad="6350" stA="53000" endA="300" endPos="35500" dir="5400000" sy="-90000" algn="bl" rotWithShape="0"/>
                </a:effectLst>
                <a:latin typeface="方正大黑简体" panose="03000509000000000000" charset="-122"/>
                <a:ea typeface="方正大黑简体" panose="03000509000000000000" charset="-122"/>
                <a:sym typeface="PangMenZhengDao" panose="02010600030101010101" pitchFamily="2" charset="-122"/>
              </a:rPr>
              <a:t>Carburetor Assembly</a:t>
            </a:r>
            <a:endParaRPr kumimoji="0" lang="zh-CN" altLang="en-US" sz="2800" b="1" i="0" kern="1200" cap="none" spc="0" normalizeH="0" baseline="0" noProof="0" dirty="0">
              <a:solidFill>
                <a:schemeClr val="bg1"/>
              </a:solidFill>
              <a:latin typeface="方正大黑简体" panose="03000509000000000000" charset="-122"/>
              <a:ea typeface="方正大黑简体" panose="03000509000000000000" charset="-122"/>
              <a:sym typeface="PangMenZhengDao" panose="02010600030101010101" pitchFamily="2" charset="-122"/>
            </a:endParaRPr>
          </a:p>
        </p:txBody>
      </p:sp>
      <p:sp>
        <p:nvSpPr>
          <p:cNvPr id="100" name="文本框 99"/>
          <p:cNvSpPr txBox="1"/>
          <p:nvPr/>
        </p:nvSpPr>
        <p:spPr>
          <a:xfrm>
            <a:off x="5727065" y="1584325"/>
            <a:ext cx="5969635" cy="3925570"/>
          </a:xfrm>
          <a:prstGeom prst="rect">
            <a:avLst/>
          </a:prstGeom>
          <a:noFill/>
          <a:ln w="9525">
            <a:noFill/>
          </a:ln>
        </p:spPr>
        <p:txBody>
          <a:bodyPr wrap="square">
            <a:spAutoFit/>
          </a:bodyPr>
          <a:lstStyle/>
          <a:p>
            <a:pPr indent="0" fontAlgn="auto">
              <a:lnSpc>
                <a:spcPts val="2300"/>
              </a:lnSpc>
            </a:pPr>
            <a:r>
              <a:rPr lang="en-US" altLang="zh-CN" sz="1600" b="0">
                <a:solidFill>
                  <a:schemeClr val="bg1"/>
                </a:solidFill>
                <a:latin typeface="方正大黑简体" panose="03000509000000000000" charset="-122"/>
                <a:ea typeface="方正大黑简体" panose="03000509000000000000" charset="-122"/>
                <a:cs typeface="方正大黑简体" panose="03000509000000000000" charset="-122"/>
              </a:rPr>
              <a:t>◎    </a:t>
            </a:r>
            <a:r>
              <a:rPr lang="zh-CN" sz="1600" b="0">
                <a:solidFill>
                  <a:schemeClr val="bg1"/>
                </a:solidFill>
                <a:latin typeface="方正大黑简体" panose="03000509000000000000" charset="-122"/>
                <a:ea typeface="方正大黑简体" panose="03000509000000000000" charset="-122"/>
                <a:cs typeface="方正大黑简体" panose="03000509000000000000" charset="-122"/>
              </a:rPr>
              <a:t>综合流量试验台：采用日本三菱技术的综合流量试验台，可同时监控化油器的负压、空气流量、燃油流量，精确地测试化油器的空燃比，更精确地反映化油器的制造精度，优于同行业使用的新科公司</a:t>
            </a:r>
            <a:r>
              <a:rPr lang="en-US" sz="1600" b="0">
                <a:solidFill>
                  <a:schemeClr val="bg1"/>
                </a:solidFill>
                <a:latin typeface="方正大黑简体" panose="03000509000000000000" charset="-122"/>
                <a:ea typeface="方正大黑简体" panose="03000509000000000000" charset="-122"/>
                <a:cs typeface="方正大黑简体" panose="03000509000000000000" charset="-122"/>
              </a:rPr>
              <a:t>7604</a:t>
            </a:r>
            <a:r>
              <a:rPr lang="zh-CN" sz="1600" b="0">
                <a:solidFill>
                  <a:schemeClr val="bg1"/>
                </a:solidFill>
                <a:latin typeface="方正大黑简体" panose="03000509000000000000" charset="-122"/>
                <a:ea typeface="方正大黑简体" panose="03000509000000000000" charset="-122"/>
                <a:cs typeface="方正大黑简体" panose="03000509000000000000" charset="-122"/>
              </a:rPr>
              <a:t>设备（不能监控空气流量，不能测试空燃比）。</a:t>
            </a:r>
            <a:endParaRPr lang="en-US" sz="1600" b="0">
              <a:solidFill>
                <a:schemeClr val="bg1"/>
              </a:solidFill>
              <a:latin typeface="方正大黑简体" panose="03000509000000000000" charset="-122"/>
              <a:ea typeface="方正大黑简体" panose="03000509000000000000" charset="-122"/>
              <a:cs typeface="方正大黑简体" panose="03000509000000000000" charset="-122"/>
            </a:endParaRPr>
          </a:p>
          <a:p>
            <a:pPr indent="0" fontAlgn="auto">
              <a:lnSpc>
                <a:spcPts val="2300"/>
              </a:lnSpc>
            </a:pPr>
            <a:r>
              <a:rPr lang="en-US" altLang="zh-CN" sz="1600">
                <a:solidFill>
                  <a:schemeClr val="bg1"/>
                </a:solidFill>
                <a:latin typeface="方正大黑简体" panose="03000509000000000000" charset="-122"/>
                <a:ea typeface="方正大黑简体" panose="03000509000000000000" charset="-122"/>
                <a:cs typeface="方正大黑简体" panose="03000509000000000000" charset="-122"/>
                <a:sym typeface="+mn-ea"/>
              </a:rPr>
              <a:t>◎</a:t>
            </a:r>
            <a:r>
              <a:rPr lang="en-US" sz="1600" b="0">
                <a:solidFill>
                  <a:schemeClr val="bg1"/>
                </a:solidFill>
                <a:latin typeface="方正大黑简体" panose="03000509000000000000" charset="-122"/>
                <a:ea typeface="方正大黑简体" panose="03000509000000000000" charset="-122"/>
                <a:cs typeface="方正大黑简体" panose="03000509000000000000" charset="-122"/>
              </a:rPr>
              <a:t>    Comprehensive flow test bench: The comprehensive flow test bench using Japanese Mitsubishi technology , can monitor the negative pressure, air flow and fuel flow of carburetor at the same time, accurately test the air-fuel ratio of carburetor</a:t>
            </a:r>
            <a:r>
              <a:rPr lang="zh-CN" sz="1600" b="0">
                <a:solidFill>
                  <a:schemeClr val="bg1"/>
                </a:solidFill>
                <a:latin typeface="方正大黑简体" panose="03000509000000000000" charset="-122"/>
                <a:ea typeface="方正大黑简体" panose="03000509000000000000" charset="-122"/>
                <a:cs typeface="方正大黑简体" panose="03000509000000000000" charset="-122"/>
              </a:rPr>
              <a:t>，</a:t>
            </a:r>
            <a:r>
              <a:rPr lang="en-US" sz="1600" b="0">
                <a:solidFill>
                  <a:schemeClr val="bg1"/>
                </a:solidFill>
                <a:latin typeface="方正大黑简体" panose="03000509000000000000" charset="-122"/>
                <a:ea typeface="方正大黑简体" panose="03000509000000000000" charset="-122"/>
                <a:cs typeface="方正大黑简体" panose="03000509000000000000" charset="-122"/>
              </a:rPr>
              <a:t>and more accurately reflect the manufacturing accuracy of carburetor, and is superior to that of the 7604 numbers of equipment  ( which can not monitor air flow  and can not  test air-fuel ratio) of Xinke Company used in  the same industry.</a:t>
            </a:r>
            <a:endParaRPr lang="en-US" altLang="en-US" sz="1600" b="0">
              <a:solidFill>
                <a:schemeClr val="bg1"/>
              </a:solidFill>
              <a:latin typeface="方正大黑简体" panose="03000509000000000000" charset="-122"/>
              <a:ea typeface="方正大黑简体" panose="03000509000000000000" charset="-122"/>
              <a:cs typeface="方正大黑简体" panose="03000509000000000000" charset="-122"/>
            </a:endParaRPr>
          </a:p>
        </p:txBody>
      </p:sp>
      <p:pic>
        <p:nvPicPr>
          <p:cNvPr id="18" name="图片 17" descr="图片2"/>
          <p:cNvPicPr>
            <a:picLocks noChangeAspect="1"/>
          </p:cNvPicPr>
          <p:nvPr/>
        </p:nvPicPr>
        <p:blipFill>
          <a:blip r:embed="rId2" cstate="print"/>
          <a:stretch>
            <a:fillRect/>
          </a:stretch>
        </p:blipFill>
        <p:spPr>
          <a:xfrm>
            <a:off x="91440" y="10795"/>
            <a:ext cx="2269490" cy="2359660"/>
          </a:xfrm>
          <a:prstGeom prst="rect">
            <a:avLst/>
          </a:prstGeom>
        </p:spPr>
      </p:pic>
      <p:pic>
        <p:nvPicPr>
          <p:cNvPr id="17" name="图片 16" descr="白色LOGO"/>
          <p:cNvPicPr>
            <a:picLocks noChangeAspect="1"/>
          </p:cNvPicPr>
          <p:nvPr/>
        </p:nvPicPr>
        <p:blipFill>
          <a:blip r:embed="rId3" cstate="print"/>
          <a:stretch>
            <a:fillRect/>
          </a:stretch>
        </p:blipFill>
        <p:spPr>
          <a:xfrm>
            <a:off x="10005695" y="325120"/>
            <a:ext cx="1691005" cy="386080"/>
          </a:xfrm>
          <a:prstGeom prst="rect">
            <a:avLst/>
          </a:prstGeom>
        </p:spPr>
      </p:pic>
      <p:grpSp>
        <p:nvGrpSpPr>
          <p:cNvPr id="4" name="组合 3"/>
          <p:cNvGrpSpPr/>
          <p:nvPr/>
        </p:nvGrpSpPr>
        <p:grpSpPr>
          <a:xfrm>
            <a:off x="561975" y="1508125"/>
            <a:ext cx="4885055" cy="5448300"/>
            <a:chOff x="1005" y="2539"/>
            <a:chExt cx="7693" cy="8580"/>
          </a:xfrm>
        </p:grpSpPr>
        <p:pic>
          <p:nvPicPr>
            <p:cNvPr id="2" name="图片 1" descr="_MG_7034"/>
            <p:cNvPicPr>
              <a:picLocks noChangeAspect="1"/>
            </p:cNvPicPr>
            <p:nvPr/>
          </p:nvPicPr>
          <p:blipFill>
            <a:blip r:embed="rId4" cstate="print"/>
            <a:stretch>
              <a:fillRect/>
            </a:stretch>
          </p:blipFill>
          <p:spPr>
            <a:xfrm>
              <a:off x="2391" y="2539"/>
              <a:ext cx="5116" cy="5438"/>
            </a:xfrm>
            <a:prstGeom prst="rect">
              <a:avLst/>
            </a:prstGeom>
          </p:spPr>
        </p:pic>
        <p:sp>
          <p:nvSpPr>
            <p:cNvPr id="3" name="文本框 2"/>
            <p:cNvSpPr txBox="1"/>
            <p:nvPr/>
          </p:nvSpPr>
          <p:spPr>
            <a:xfrm>
              <a:off x="1005" y="8067"/>
              <a:ext cx="7693" cy="3052"/>
            </a:xfrm>
            <a:prstGeom prst="rect">
              <a:avLst/>
            </a:prstGeom>
            <a:noFill/>
          </p:spPr>
          <p:txBody>
            <a:bodyPr wrap="square" rtlCol="0" anchor="t">
              <a:spAutoFit/>
            </a:bodyPr>
            <a:lstStyle/>
            <a:p>
              <a:r>
                <a:rPr lang="en-US" sz="1200" dirty="0" smtClean="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   </a:t>
              </a:r>
              <a:r>
                <a:rPr altLang="zh-CN" sz="1200" dirty="0" smtClean="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员工对首件、过程件（每小时/次）、末件进行自检，并作相关记录。</a:t>
              </a:r>
            </a:p>
            <a:p>
              <a:r>
                <a:rPr altLang="zh-CN" sz="1200" dirty="0" smtClean="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   Employees conduct self-inspection on the first, in-process </a:t>
              </a:r>
            </a:p>
            <a:p>
              <a:r>
                <a:rPr altLang="zh-CN" sz="1200" dirty="0" smtClean="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(per hour/time) and final pieces and make relevant records.</a:t>
              </a:r>
            </a:p>
            <a:p>
              <a:r>
                <a:rPr altLang="zh-CN" sz="1200" dirty="0" smtClean="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    </a:t>
              </a:r>
            </a:p>
            <a:p>
              <a:r>
                <a:rPr altLang="zh-CN" sz="1200" dirty="0" smtClean="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   产线配备专职检验员，对首件、过程件（每小时/次）、末件全程跟踪巡查并记录。</a:t>
              </a:r>
            </a:p>
            <a:p>
              <a:r>
                <a:rPr altLang="zh-CN" sz="1200" dirty="0" smtClean="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  The production line is equipped with full-time inspectors to track and record the whole process of the first, in-process (per hour/time) and final pieces. </a:t>
              </a:r>
            </a:p>
            <a:p>
              <a:endParaRPr altLang="zh-CN" sz="1200" dirty="0" smtClean="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spTree>
  </p:cSld>
  <p:clrMapOvr>
    <a:masterClrMapping/>
  </p:clrMapOvr>
  <mc:AlternateContent xmlns:mc="http://schemas.openxmlformats.org/markup-compatibility/2006" xmlns:p14="http://schemas.microsoft.com/office/powerpoint/2010/main">
    <mc:Choice Requires="p14">
      <p:transition p14:dur="250" advTm="3000">
        <p:fade/>
      </p:transition>
    </mc:Choice>
    <mc:Fallback xmlns="">
      <p:transition advTm="3000">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 name="图片 7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0"/>
            <a:ext cx="12192000" cy="6857355"/>
          </a:xfrm>
          <a:prstGeom prst="rect">
            <a:avLst/>
          </a:prstGeom>
        </p:spPr>
      </p:pic>
      <p:pic>
        <p:nvPicPr>
          <p:cNvPr id="77" name="图片 76"/>
          <p:cNvPicPr>
            <a:picLocks noChangeAspect="1"/>
          </p:cNvPicPr>
          <p:nvPr/>
        </p:nvPicPr>
        <p:blipFill rotWithShape="1">
          <a:blip r:embed="rId4" cstate="print">
            <a:extLst>
              <a:ext uri="{28A0092B-C50C-407E-A947-70E740481C1C}">
                <a14:useLocalDpi xmlns:a14="http://schemas.microsoft.com/office/drawing/2010/main" val="0"/>
              </a:ext>
            </a:extLst>
          </a:blip>
          <a:srcRect r="45933"/>
          <a:stretch>
            <a:fillRect/>
          </a:stretch>
        </p:blipFill>
        <p:spPr>
          <a:xfrm>
            <a:off x="0" y="645"/>
            <a:ext cx="6591869" cy="6857355"/>
          </a:xfrm>
          <a:prstGeom prst="rect">
            <a:avLst/>
          </a:prstGeom>
        </p:spPr>
      </p:pic>
      <p:sp>
        <p:nvSpPr>
          <p:cNvPr id="72" name="文本框 18"/>
          <p:cNvSpPr txBox="1">
            <a:spLocks noChangeArrowheads="1"/>
          </p:cNvSpPr>
          <p:nvPr/>
        </p:nvSpPr>
        <p:spPr bwMode="auto">
          <a:xfrm>
            <a:off x="5081270" y="2009775"/>
            <a:ext cx="4944745" cy="13220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l" eaLnBrk="1" hangingPunct="1">
              <a:spcBef>
                <a:spcPct val="20000"/>
              </a:spcBef>
              <a:buClrTx/>
              <a:buSzTx/>
              <a:buFontTx/>
              <a:buNone/>
            </a:pPr>
            <a:r>
              <a:rPr kumimoji="1" lang="en-US" altLang="zh-CN" sz="8000" b="1" spc="300" dirty="0">
                <a:ln w="9525" cmpd="sng">
                  <a:solidFill>
                    <a:schemeClr val="accent1"/>
                  </a:solidFill>
                  <a:prstDash val="solid"/>
                </a:ln>
                <a:solidFill>
                  <a:schemeClr val="accent2"/>
                </a:solidFill>
                <a:effectLst>
                  <a:glow rad="38100">
                    <a:schemeClr val="accent1">
                      <a:alpha val="40000"/>
                    </a:schemeClr>
                  </a:glow>
                </a:effectLst>
                <a:latin typeface="微软雅黑" panose="020B0503020204020204" pitchFamily="34" charset="-122"/>
                <a:ea typeface="微软雅黑" panose="020B0503020204020204" pitchFamily="34" charset="-122"/>
                <a:cs typeface="Yuanti SC" charset="-122"/>
                <a:sym typeface="PangMenZhengDao" panose="02010600030101010101" pitchFamily="2" charset="-122"/>
              </a:rPr>
              <a:t>PART 7</a:t>
            </a:r>
          </a:p>
        </p:txBody>
      </p:sp>
      <p:sp>
        <p:nvSpPr>
          <p:cNvPr id="74" name="矩形 70"/>
          <p:cNvSpPr>
            <a:spLocks noChangeArrowheads="1"/>
          </p:cNvSpPr>
          <p:nvPr/>
        </p:nvSpPr>
        <p:spPr bwMode="auto">
          <a:xfrm>
            <a:off x="5081270" y="3435985"/>
            <a:ext cx="7019925" cy="1753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Char char="•"/>
              <a:defRPr sz="2800">
                <a:solidFill>
                  <a:schemeClr val="tx1"/>
                </a:solidFill>
                <a:latin typeface="Calibri" panose="020F050202020403020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9pPr>
          </a:lstStyle>
          <a:p>
            <a:pPr>
              <a:lnSpc>
                <a:spcPct val="100000"/>
              </a:lnSpc>
              <a:spcBef>
                <a:spcPct val="0"/>
              </a:spcBef>
              <a:buNone/>
            </a:pPr>
            <a:r>
              <a:rPr lang="zh-CN" altLang="en-US" sz="36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PangMenZhengDao" panose="02010600030101010101" pitchFamily="2" charset="-122"/>
              </a:rPr>
              <a:t>生产组织能力展示</a:t>
            </a:r>
          </a:p>
          <a:p>
            <a:pPr>
              <a:lnSpc>
                <a:spcPct val="100000"/>
              </a:lnSpc>
              <a:spcBef>
                <a:spcPct val="0"/>
              </a:spcBef>
              <a:buNone/>
            </a:pPr>
            <a:r>
              <a:rPr lang="en-US" altLang="zh-CN" sz="36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PangMenZhengDao" panose="02010600030101010101" pitchFamily="2" charset="-122"/>
              </a:rPr>
              <a:t>Demonstration of Production</a:t>
            </a:r>
            <a:endParaRPr lang="zh-CN" altLang="en-US" sz="36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PangMenZhengDao" panose="02010600030101010101" pitchFamily="2" charset="-122"/>
            </a:endParaRPr>
          </a:p>
          <a:p>
            <a:pPr>
              <a:lnSpc>
                <a:spcPct val="100000"/>
              </a:lnSpc>
              <a:spcBef>
                <a:spcPct val="0"/>
              </a:spcBef>
              <a:buNone/>
            </a:pPr>
            <a:r>
              <a:rPr lang="en-US" altLang="zh-CN" sz="36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PangMenZhengDao" panose="02010600030101010101" pitchFamily="2" charset="-122"/>
              </a:rPr>
              <a:t>Organizational Capacity </a:t>
            </a:r>
            <a:endParaRPr lang="zh-CN" altLang="en-US" sz="36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PangMenZhengDao" panose="02010600030101010101" pitchFamily="2" charset="-122"/>
            </a:endParaRPr>
          </a:p>
        </p:txBody>
      </p:sp>
      <p:pic>
        <p:nvPicPr>
          <p:cNvPr id="17" name="图片 16" descr="白色LOGO"/>
          <p:cNvPicPr>
            <a:picLocks noChangeAspect="1"/>
          </p:cNvPicPr>
          <p:nvPr/>
        </p:nvPicPr>
        <p:blipFill>
          <a:blip r:embed="rId5" cstate="print"/>
          <a:stretch>
            <a:fillRect/>
          </a:stretch>
        </p:blipFill>
        <p:spPr>
          <a:xfrm>
            <a:off x="10005695" y="325120"/>
            <a:ext cx="1691005" cy="38608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250" advTm="3000">
        <p:fade/>
      </p:transition>
    </mc:Choice>
    <mc:Fallback xmlns="">
      <p:transition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p:stCondLst>
                                    <p:cond delay="0"/>
                                  </p:stCondLst>
                                  <p:childTnLst>
                                    <p:set>
                                      <p:cBhvr>
                                        <p:cTn id="6" dur="1" fill="hold">
                                          <p:stCondLst>
                                            <p:cond delay="0"/>
                                          </p:stCondLst>
                                        </p:cTn>
                                        <p:tgtEl>
                                          <p:spTgt spid="74"/>
                                        </p:tgtEl>
                                        <p:attrNameLst>
                                          <p:attrName>style.visibility</p:attrName>
                                        </p:attrNameLst>
                                      </p:cBhvr>
                                      <p:to>
                                        <p:strVal val="visible"/>
                                      </p:to>
                                    </p:set>
                                    <p:animEffect transition="in" filter="fade">
                                      <p:cBhvr>
                                        <p:cTn id="7" dur="1000"/>
                                        <p:tgtEl>
                                          <p:spTgt spid="74"/>
                                        </p:tgtEl>
                                      </p:cBhvr>
                                    </p:animEffect>
                                    <p:anim calcmode="lin" valueType="num">
                                      <p:cBhvr>
                                        <p:cTn id="8" dur="1000" fill="hold"/>
                                        <p:tgtEl>
                                          <p:spTgt spid="74"/>
                                        </p:tgtEl>
                                        <p:attrNameLst>
                                          <p:attrName>ppt_x</p:attrName>
                                        </p:attrNameLst>
                                      </p:cBhvr>
                                      <p:tavLst>
                                        <p:tav tm="0">
                                          <p:val>
                                            <p:strVal val="#ppt_x"/>
                                          </p:val>
                                        </p:tav>
                                        <p:tav tm="100000">
                                          <p:val>
                                            <p:strVal val="#ppt_x"/>
                                          </p:val>
                                        </p:tav>
                                      </p:tavLst>
                                    </p:anim>
                                    <p:anim calcmode="lin" valueType="num">
                                      <p:cBhvr>
                                        <p:cTn id="9" dur="900" decel="100000" fill="hold"/>
                                        <p:tgtEl>
                                          <p:spTgt spid="74"/>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74"/>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图片1"/>
          <p:cNvPicPr>
            <a:picLocks noChangeAspect="1"/>
          </p:cNvPicPr>
          <p:nvPr/>
        </p:nvPicPr>
        <p:blipFill>
          <a:blip r:embed="rId3" cstate="print"/>
          <a:stretch>
            <a:fillRect/>
          </a:stretch>
        </p:blipFill>
        <p:spPr>
          <a:xfrm>
            <a:off x="-3175" y="0"/>
            <a:ext cx="12198350" cy="6858000"/>
          </a:xfrm>
          <a:prstGeom prst="rect">
            <a:avLst/>
          </a:prstGeom>
        </p:spPr>
      </p:pic>
      <p:sp>
        <p:nvSpPr>
          <p:cNvPr id="23" name="文本框 22"/>
          <p:cNvSpPr txBox="1"/>
          <p:nvPr/>
        </p:nvSpPr>
        <p:spPr>
          <a:xfrm>
            <a:off x="2757171" y="505460"/>
            <a:ext cx="6677025" cy="953135"/>
          </a:xfrm>
          <a:prstGeom prst="rect">
            <a:avLst/>
          </a:prstGeom>
          <a:noFill/>
        </p:spPr>
        <p:txBody>
          <a:bodyPr wrap="none" rtlCol="0">
            <a:spAutoFit/>
            <a:scene3d>
              <a:camera prst="orthographicFront"/>
              <a:lightRig rig="threePt" dir="t"/>
            </a:scene3d>
            <a:sp3d contourW="12700"/>
          </a:bodyPr>
          <a:lstStyle/>
          <a:p>
            <a:pPr algn="ctr">
              <a:spcBef>
                <a:spcPts val="0"/>
              </a:spcBef>
              <a:buClrTx/>
              <a:buSzTx/>
              <a:buNone/>
              <a:defRPr/>
            </a:pPr>
            <a:r>
              <a:rPr lang="zh-CN" altLang="en-US" sz="2800" b="1" noProof="0" dirty="0">
                <a:solidFill>
                  <a:schemeClr val="accent3"/>
                </a:solidFill>
                <a:effectLst>
                  <a:reflection blurRad="6350" stA="53000" endA="300" endPos="35500" dir="5400000" sy="-90000" algn="bl" rotWithShape="0"/>
                </a:effectLst>
                <a:latin typeface="方正大黑简体" panose="03000509000000000000" charset="-122"/>
                <a:ea typeface="方正大黑简体" panose="03000509000000000000" charset="-122"/>
                <a:sym typeface="PangMenZhengDao" panose="02010600030101010101" pitchFamily="2" charset="-122"/>
              </a:rPr>
              <a:t>生产组织能力</a:t>
            </a:r>
          </a:p>
          <a:p>
            <a:pPr algn="ctr">
              <a:spcBef>
                <a:spcPts val="0"/>
              </a:spcBef>
              <a:buClrTx/>
              <a:buSzTx/>
              <a:buNone/>
              <a:defRPr/>
            </a:pPr>
            <a:r>
              <a:rPr lang="zh-CN" altLang="en-US" sz="2800" b="1" noProof="0" dirty="0">
                <a:solidFill>
                  <a:schemeClr val="accent3"/>
                </a:solidFill>
                <a:effectLst>
                  <a:reflection blurRad="6350" stA="53000" endA="300" endPos="35500" dir="5400000" sy="-90000" algn="bl" rotWithShape="0"/>
                </a:effectLst>
                <a:latin typeface="方正大黑简体" panose="03000509000000000000" charset="-122"/>
                <a:ea typeface="方正大黑简体" panose="03000509000000000000" charset="-122"/>
                <a:sym typeface="PangMenZhengDao" panose="02010600030101010101" pitchFamily="2" charset="-122"/>
              </a:rPr>
              <a:t>Organizational Capacity of Production</a:t>
            </a:r>
          </a:p>
        </p:txBody>
      </p:sp>
      <p:sp>
        <p:nvSpPr>
          <p:cNvPr id="100" name="文本框 99"/>
          <p:cNvSpPr txBox="1"/>
          <p:nvPr/>
        </p:nvSpPr>
        <p:spPr>
          <a:xfrm>
            <a:off x="883603" y="1873250"/>
            <a:ext cx="10723245" cy="3938270"/>
          </a:xfrm>
          <a:prstGeom prst="rect">
            <a:avLst/>
          </a:prstGeom>
          <a:noFill/>
          <a:ln w="9525">
            <a:noFill/>
          </a:ln>
        </p:spPr>
        <p:txBody>
          <a:bodyPr wrap="square">
            <a:spAutoFit/>
          </a:bodyPr>
          <a:lstStyle/>
          <a:p>
            <a:pPr indent="0" fontAlgn="auto">
              <a:lnSpc>
                <a:spcPts val="3000"/>
              </a:lnSpc>
            </a:pPr>
            <a:r>
              <a:rPr lang="en-US" sz="2000" b="0" dirty="0">
                <a:solidFill>
                  <a:schemeClr val="bg1"/>
                </a:solidFill>
                <a:latin typeface="方正大黑简体" panose="03000509000000000000" charset="-122"/>
                <a:ea typeface="方正大黑简体" panose="03000509000000000000" charset="-122"/>
                <a:cs typeface="方正大黑简体" panose="03000509000000000000" charset="-122"/>
              </a:rPr>
              <a:t>       </a:t>
            </a:r>
            <a:r>
              <a:rPr lang="zh-CN" sz="2000" b="0" dirty="0">
                <a:solidFill>
                  <a:schemeClr val="bg1"/>
                </a:solidFill>
                <a:latin typeface="方正大黑简体" panose="03000509000000000000" charset="-122"/>
                <a:ea typeface="方正大黑简体" panose="03000509000000000000" charset="-122"/>
                <a:cs typeface="方正大黑简体" panose="03000509000000000000" charset="-122"/>
              </a:rPr>
              <a:t>成品</a:t>
            </a:r>
            <a:r>
              <a:rPr lang="zh-CN" sz="2000" b="0" dirty="0" smtClean="0">
                <a:solidFill>
                  <a:schemeClr val="bg1"/>
                </a:solidFill>
                <a:latin typeface="方正大黑简体" panose="03000509000000000000" charset="-122"/>
                <a:ea typeface="方正大黑简体" panose="03000509000000000000" charset="-122"/>
                <a:cs typeface="方正大黑简体" panose="03000509000000000000" charset="-122"/>
              </a:rPr>
              <a:t>装配线</a:t>
            </a:r>
            <a:r>
              <a:rPr lang="en-US" altLang="zh-CN" sz="2000" dirty="0">
                <a:solidFill>
                  <a:schemeClr val="bg1"/>
                </a:solidFill>
                <a:latin typeface="方正大黑简体" panose="03000509000000000000" charset="-122"/>
                <a:ea typeface="方正大黑简体" panose="03000509000000000000" charset="-122"/>
                <a:cs typeface="方正大黑简体" panose="03000509000000000000" charset="-122"/>
              </a:rPr>
              <a:t>6</a:t>
            </a:r>
            <a:r>
              <a:rPr lang="zh-CN" sz="2000" b="0" dirty="0" smtClean="0">
                <a:solidFill>
                  <a:schemeClr val="bg1"/>
                </a:solidFill>
                <a:latin typeface="方正大黑简体" panose="03000509000000000000" charset="-122"/>
                <a:ea typeface="方正大黑简体" panose="03000509000000000000" charset="-122"/>
                <a:cs typeface="方正大黑简体" panose="03000509000000000000" charset="-122"/>
              </a:rPr>
              <a:t>条</a:t>
            </a:r>
            <a:r>
              <a:rPr lang="zh-CN" sz="2000" b="0" dirty="0">
                <a:solidFill>
                  <a:schemeClr val="bg1"/>
                </a:solidFill>
                <a:latin typeface="方正大黑简体" panose="03000509000000000000" charset="-122"/>
                <a:ea typeface="方正大黑简体" panose="03000509000000000000" charset="-122"/>
                <a:cs typeface="方正大黑简体" panose="03000509000000000000" charset="-122"/>
              </a:rPr>
              <a:t>，机加线</a:t>
            </a:r>
            <a:r>
              <a:rPr lang="en-US" sz="2000" b="0" dirty="0">
                <a:solidFill>
                  <a:schemeClr val="bg1"/>
                </a:solidFill>
                <a:latin typeface="方正大黑简体" panose="03000509000000000000" charset="-122"/>
                <a:ea typeface="方正大黑简体" panose="03000509000000000000" charset="-122"/>
                <a:cs typeface="方正大黑简体" panose="03000509000000000000" charset="-122"/>
              </a:rPr>
              <a:t>4</a:t>
            </a:r>
            <a:r>
              <a:rPr lang="zh-CN" sz="2000" b="0" dirty="0">
                <a:solidFill>
                  <a:schemeClr val="bg1"/>
                </a:solidFill>
                <a:latin typeface="方正大黑简体" panose="03000509000000000000" charset="-122"/>
                <a:ea typeface="方正大黑简体" panose="03000509000000000000" charset="-122"/>
                <a:cs typeface="方正大黑简体" panose="03000509000000000000" charset="-122"/>
              </a:rPr>
              <a:t>条，本体压铸</a:t>
            </a:r>
            <a:r>
              <a:rPr lang="zh-CN" sz="2000" b="0" dirty="0" smtClean="0">
                <a:solidFill>
                  <a:schemeClr val="bg1"/>
                </a:solidFill>
                <a:latin typeface="方正大黑简体" panose="03000509000000000000" charset="-122"/>
                <a:ea typeface="方正大黑简体" panose="03000509000000000000" charset="-122"/>
                <a:cs typeface="方正大黑简体" panose="03000509000000000000" charset="-122"/>
              </a:rPr>
              <a:t>机</a:t>
            </a:r>
            <a:r>
              <a:rPr lang="en-US" altLang="zh-CN" sz="2000" dirty="0" smtClean="0">
                <a:solidFill>
                  <a:schemeClr val="bg1"/>
                </a:solidFill>
                <a:latin typeface="方正大黑简体" panose="03000509000000000000" charset="-122"/>
                <a:ea typeface="方正大黑简体" panose="03000509000000000000" charset="-122"/>
                <a:cs typeface="方正大黑简体" panose="03000509000000000000" charset="-122"/>
              </a:rPr>
              <a:t>10</a:t>
            </a:r>
            <a:r>
              <a:rPr lang="zh-CN" sz="2000" b="0" dirty="0" smtClean="0">
                <a:solidFill>
                  <a:schemeClr val="bg1"/>
                </a:solidFill>
                <a:latin typeface="方正大黑简体" panose="03000509000000000000" charset="-122"/>
                <a:ea typeface="方正大黑简体" panose="03000509000000000000" charset="-122"/>
                <a:cs typeface="方正大黑简体" panose="03000509000000000000" charset="-122"/>
              </a:rPr>
              <a:t>台</a:t>
            </a:r>
            <a:r>
              <a:rPr lang="zh-CN" sz="2000" b="0" dirty="0">
                <a:solidFill>
                  <a:schemeClr val="bg1"/>
                </a:solidFill>
                <a:latin typeface="方正大黑简体" panose="03000509000000000000" charset="-122"/>
                <a:ea typeface="方正大黑简体" panose="03000509000000000000" charset="-122"/>
                <a:cs typeface="方正大黑简体" panose="03000509000000000000" charset="-122"/>
              </a:rPr>
              <a:t>，从本体压铸、机加、关重零件加工到成品装配完成，设备产能在</a:t>
            </a:r>
            <a:r>
              <a:rPr lang="en-US" sz="2000" b="0" dirty="0">
                <a:solidFill>
                  <a:schemeClr val="bg1"/>
                </a:solidFill>
                <a:latin typeface="方正大黑简体" panose="03000509000000000000" charset="-122"/>
                <a:ea typeface="方正大黑简体" panose="03000509000000000000" charset="-122"/>
                <a:cs typeface="方正大黑简体" panose="03000509000000000000" charset="-122"/>
              </a:rPr>
              <a:t>600</a:t>
            </a:r>
            <a:r>
              <a:rPr lang="zh-CN" sz="2000" b="0" dirty="0">
                <a:solidFill>
                  <a:schemeClr val="bg1"/>
                </a:solidFill>
                <a:latin typeface="方正大黑简体" panose="03000509000000000000" charset="-122"/>
                <a:ea typeface="方正大黑简体" panose="03000509000000000000" charset="-122"/>
                <a:cs typeface="方正大黑简体" panose="03000509000000000000" charset="-122"/>
              </a:rPr>
              <a:t>万套以上。生产线设备性能运行稳定、可靠，本体压铸和部份量孔加工、检测实现了全自动化生产，配套体系稳定可靠，保证了产品品质的一致性。</a:t>
            </a:r>
            <a:endParaRPr lang="en-US" sz="2000" b="0" dirty="0">
              <a:solidFill>
                <a:schemeClr val="bg1"/>
              </a:solidFill>
              <a:latin typeface="方正大黑简体" panose="03000509000000000000" charset="-122"/>
              <a:ea typeface="方正大黑简体" panose="03000509000000000000" charset="-122"/>
              <a:cs typeface="方正大黑简体" panose="03000509000000000000" charset="-122"/>
            </a:endParaRPr>
          </a:p>
          <a:p>
            <a:pPr indent="0" fontAlgn="auto">
              <a:lnSpc>
                <a:spcPts val="3000"/>
              </a:lnSpc>
            </a:pPr>
            <a:r>
              <a:rPr lang="en-US" sz="2000" b="0" dirty="0">
                <a:solidFill>
                  <a:schemeClr val="bg1"/>
                </a:solidFill>
                <a:latin typeface="方正大黑简体" panose="03000509000000000000" charset="-122"/>
                <a:ea typeface="方正大黑简体" panose="03000509000000000000" charset="-122"/>
                <a:cs typeface="方正大黑简体" panose="03000509000000000000" charset="-122"/>
              </a:rPr>
              <a:t>       There are </a:t>
            </a:r>
            <a:r>
              <a:rPr lang="en-US" sz="2000" b="0" dirty="0" smtClean="0">
                <a:solidFill>
                  <a:schemeClr val="bg1"/>
                </a:solidFill>
                <a:latin typeface="方正大黑简体" panose="03000509000000000000" charset="-122"/>
                <a:ea typeface="方正大黑简体" panose="03000509000000000000" charset="-122"/>
                <a:cs typeface="方正大黑简体" panose="03000509000000000000" charset="-122"/>
              </a:rPr>
              <a:t>6 </a:t>
            </a:r>
            <a:r>
              <a:rPr lang="en-US" sz="2000" b="0" dirty="0">
                <a:solidFill>
                  <a:schemeClr val="bg1"/>
                </a:solidFill>
                <a:latin typeface="方正大黑简体" panose="03000509000000000000" charset="-122"/>
                <a:ea typeface="方正大黑简体" panose="03000509000000000000" charset="-122"/>
                <a:cs typeface="方正大黑简体" panose="03000509000000000000" charset="-122"/>
              </a:rPr>
              <a:t>assembly lines, 4 machining lines and </a:t>
            </a:r>
            <a:r>
              <a:rPr lang="en-US" altLang="zh-CN" sz="2000" dirty="0" smtClean="0">
                <a:solidFill>
                  <a:schemeClr val="bg1"/>
                </a:solidFill>
                <a:latin typeface="方正大黑简体" panose="03000509000000000000" charset="-122"/>
                <a:ea typeface="方正大黑简体" panose="03000509000000000000" charset="-122"/>
                <a:cs typeface="方正大黑简体" panose="03000509000000000000" charset="-122"/>
              </a:rPr>
              <a:t>10 </a:t>
            </a:r>
            <a:r>
              <a:rPr lang="en-US" sz="2000" b="0" dirty="0" smtClean="0">
                <a:solidFill>
                  <a:schemeClr val="bg1"/>
                </a:solidFill>
                <a:latin typeface="方正大黑简体" panose="03000509000000000000" charset="-122"/>
                <a:ea typeface="方正大黑简体" panose="03000509000000000000" charset="-122"/>
                <a:cs typeface="方正大黑简体" panose="03000509000000000000" charset="-122"/>
              </a:rPr>
              <a:t>body </a:t>
            </a:r>
            <a:r>
              <a:rPr lang="en-US" sz="2000" b="0" dirty="0">
                <a:solidFill>
                  <a:schemeClr val="bg1"/>
                </a:solidFill>
                <a:latin typeface="方正大黑简体" panose="03000509000000000000" charset="-122"/>
                <a:ea typeface="方正大黑简体" panose="03000509000000000000" charset="-122"/>
                <a:cs typeface="方正大黑简体" panose="03000509000000000000" charset="-122"/>
              </a:rPr>
              <a:t>die-casting machines, from the body die-casting , machining,  key parts processing to the completion of finished product assembly, the production capacity of the equipment is more than 6 million sets. The stable and reliable operation of production line equipment performance, the realization of automatic production of the body die-casting and processing and testing of partial jets, and the stability and reliability of the supporting system ensure the consistency of product quality.</a:t>
            </a:r>
            <a:endParaRPr lang="en-US" altLang="en-US" sz="2000" b="0" dirty="0">
              <a:solidFill>
                <a:schemeClr val="bg1"/>
              </a:solidFill>
              <a:latin typeface="方正大黑简体" panose="03000509000000000000" charset="-122"/>
              <a:ea typeface="方正大黑简体" panose="03000509000000000000" charset="-122"/>
              <a:cs typeface="方正大黑简体" panose="03000509000000000000" charset="-122"/>
            </a:endParaRPr>
          </a:p>
        </p:txBody>
      </p:sp>
      <p:pic>
        <p:nvPicPr>
          <p:cNvPr id="6" name="图片 5" descr="图片2"/>
          <p:cNvPicPr>
            <a:picLocks noChangeAspect="1"/>
          </p:cNvPicPr>
          <p:nvPr/>
        </p:nvPicPr>
        <p:blipFill>
          <a:blip r:embed="rId4" cstate="print"/>
          <a:stretch>
            <a:fillRect/>
          </a:stretch>
        </p:blipFill>
        <p:spPr>
          <a:xfrm>
            <a:off x="91440" y="10795"/>
            <a:ext cx="2269490" cy="2359660"/>
          </a:xfrm>
          <a:prstGeom prst="rect">
            <a:avLst/>
          </a:prstGeom>
        </p:spPr>
      </p:pic>
      <p:pic>
        <p:nvPicPr>
          <p:cNvPr id="7" name="图片 6" descr="白色LOGO"/>
          <p:cNvPicPr>
            <a:picLocks noChangeAspect="1"/>
          </p:cNvPicPr>
          <p:nvPr/>
        </p:nvPicPr>
        <p:blipFill>
          <a:blip r:embed="rId5" cstate="print"/>
          <a:stretch>
            <a:fillRect/>
          </a:stretch>
        </p:blipFill>
        <p:spPr>
          <a:xfrm>
            <a:off x="10005695" y="325120"/>
            <a:ext cx="1691005" cy="38608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250" advTm="3000">
        <p:fade/>
      </p:transition>
    </mc:Choice>
    <mc:Fallback xmlns="">
      <p:transition advTm="3000">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图片1"/>
          <p:cNvPicPr>
            <a:picLocks noChangeAspect="1"/>
          </p:cNvPicPr>
          <p:nvPr/>
        </p:nvPicPr>
        <p:blipFill>
          <a:blip r:embed="rId3" cstate="print"/>
          <a:stretch>
            <a:fillRect/>
          </a:stretch>
        </p:blipFill>
        <p:spPr>
          <a:xfrm>
            <a:off x="93980" y="26035"/>
            <a:ext cx="12105640" cy="6805930"/>
          </a:xfrm>
          <a:prstGeom prst="rect">
            <a:avLst/>
          </a:prstGeom>
        </p:spPr>
      </p:pic>
      <p:sp>
        <p:nvSpPr>
          <p:cNvPr id="23" name="文本框 22"/>
          <p:cNvSpPr txBox="1"/>
          <p:nvPr/>
        </p:nvSpPr>
        <p:spPr>
          <a:xfrm>
            <a:off x="3092452" y="1099185"/>
            <a:ext cx="6006465" cy="953135"/>
          </a:xfrm>
          <a:prstGeom prst="rect">
            <a:avLst/>
          </a:prstGeom>
          <a:noFill/>
        </p:spPr>
        <p:txBody>
          <a:bodyPr wrap="none" rtlCol="0">
            <a:spAutoFit/>
            <a:scene3d>
              <a:camera prst="orthographicFront"/>
              <a:lightRig rig="threePt" dir="t"/>
            </a:scene3d>
            <a:sp3d contourW="12700"/>
          </a:bodyPr>
          <a:lstStyle/>
          <a:p>
            <a:pPr lvl="0" algn="ctr">
              <a:buClrTx/>
              <a:buSzTx/>
              <a:buFontTx/>
              <a:defRPr/>
            </a:pPr>
            <a:r>
              <a:rPr lang="zh-CN" altLang="en-US" sz="2800" b="1" noProof="0" dirty="0">
                <a:solidFill>
                  <a:schemeClr val="accent3"/>
                </a:solidFill>
                <a:effectLst>
                  <a:reflection blurRad="6350" stA="53000" endA="300" endPos="35500" dir="5400000" sy="-90000" algn="bl" rotWithShape="0"/>
                </a:effectLst>
                <a:latin typeface="方正大黑简体" panose="03000509000000000000" charset="-122"/>
                <a:ea typeface="方正大黑简体" panose="03000509000000000000" charset="-122"/>
                <a:sym typeface="PangMenZhengDao" panose="02010600030101010101" pitchFamily="2" charset="-122"/>
              </a:rPr>
              <a:t>本体压铸生产线 </a:t>
            </a:r>
          </a:p>
          <a:p>
            <a:pPr lvl="0" algn="ctr">
              <a:buClrTx/>
              <a:buSzTx/>
              <a:buFontTx/>
              <a:defRPr/>
            </a:pPr>
            <a:r>
              <a:rPr lang="zh-CN" altLang="en-US" sz="2800" b="1" noProof="0" dirty="0">
                <a:solidFill>
                  <a:schemeClr val="accent3"/>
                </a:solidFill>
                <a:effectLst>
                  <a:reflection blurRad="6350" stA="53000" endA="300" endPos="35500" dir="5400000" sy="-90000" algn="bl" rotWithShape="0"/>
                </a:effectLst>
                <a:latin typeface="方正大黑简体" panose="03000509000000000000" charset="-122"/>
                <a:ea typeface="方正大黑简体" panose="03000509000000000000" charset="-122"/>
                <a:sym typeface="PangMenZhengDao" panose="02010600030101010101" pitchFamily="2" charset="-122"/>
              </a:rPr>
              <a:t>Body Die-Casting Production Line</a:t>
            </a:r>
          </a:p>
        </p:txBody>
      </p:sp>
      <p:pic>
        <p:nvPicPr>
          <p:cNvPr id="4" name="图片 3" descr="图片2"/>
          <p:cNvPicPr>
            <a:picLocks noChangeAspect="1"/>
          </p:cNvPicPr>
          <p:nvPr/>
        </p:nvPicPr>
        <p:blipFill>
          <a:blip r:embed="rId4" cstate="print"/>
          <a:stretch>
            <a:fillRect/>
          </a:stretch>
        </p:blipFill>
        <p:spPr>
          <a:xfrm>
            <a:off x="91440" y="10795"/>
            <a:ext cx="2269490" cy="2359660"/>
          </a:xfrm>
          <a:prstGeom prst="rect">
            <a:avLst/>
          </a:prstGeom>
        </p:spPr>
      </p:pic>
      <p:pic>
        <p:nvPicPr>
          <p:cNvPr id="5" name="图片 4" descr="白色LOGO"/>
          <p:cNvPicPr>
            <a:picLocks noChangeAspect="1"/>
          </p:cNvPicPr>
          <p:nvPr/>
        </p:nvPicPr>
        <p:blipFill>
          <a:blip r:embed="rId5" cstate="print"/>
          <a:stretch>
            <a:fillRect/>
          </a:stretch>
        </p:blipFill>
        <p:spPr>
          <a:xfrm>
            <a:off x="10005695" y="325120"/>
            <a:ext cx="1691005" cy="386080"/>
          </a:xfrm>
          <a:prstGeom prst="rect">
            <a:avLst/>
          </a:prstGeom>
        </p:spPr>
      </p:pic>
      <p:pic>
        <p:nvPicPr>
          <p:cNvPr id="6" name="图片 5" descr="_MG_7002"/>
          <p:cNvPicPr>
            <a:picLocks noChangeAspect="1"/>
          </p:cNvPicPr>
          <p:nvPr/>
        </p:nvPicPr>
        <p:blipFill>
          <a:blip r:embed="rId6" cstate="print"/>
          <a:stretch>
            <a:fillRect/>
          </a:stretch>
        </p:blipFill>
        <p:spPr>
          <a:xfrm>
            <a:off x="1362075" y="2550795"/>
            <a:ext cx="4572000" cy="3048000"/>
          </a:xfrm>
          <a:prstGeom prst="rect">
            <a:avLst/>
          </a:prstGeom>
        </p:spPr>
      </p:pic>
      <p:pic>
        <p:nvPicPr>
          <p:cNvPr id="7" name="图片 6" descr="_MG_6998"/>
          <p:cNvPicPr>
            <a:picLocks noChangeAspect="1"/>
          </p:cNvPicPr>
          <p:nvPr/>
        </p:nvPicPr>
        <p:blipFill>
          <a:blip r:embed="rId7" cstate="print"/>
          <a:stretch>
            <a:fillRect/>
          </a:stretch>
        </p:blipFill>
        <p:spPr>
          <a:xfrm>
            <a:off x="6308725" y="2550795"/>
            <a:ext cx="4572000" cy="304800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250" advTm="3000">
        <p:fade/>
      </p:transition>
    </mc:Choice>
    <mc:Fallback xmlns="">
      <p:transition advTm="3000">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图片1"/>
          <p:cNvPicPr>
            <a:picLocks noChangeAspect="1"/>
          </p:cNvPicPr>
          <p:nvPr/>
        </p:nvPicPr>
        <p:blipFill>
          <a:blip r:embed="rId3" cstate="print"/>
          <a:stretch>
            <a:fillRect/>
          </a:stretch>
        </p:blipFill>
        <p:spPr>
          <a:xfrm>
            <a:off x="93980" y="26035"/>
            <a:ext cx="12105640" cy="6805930"/>
          </a:xfrm>
          <a:prstGeom prst="rect">
            <a:avLst/>
          </a:prstGeom>
        </p:spPr>
      </p:pic>
      <p:sp>
        <p:nvSpPr>
          <p:cNvPr id="23" name="文本框 22"/>
          <p:cNvSpPr txBox="1"/>
          <p:nvPr/>
        </p:nvSpPr>
        <p:spPr>
          <a:xfrm>
            <a:off x="3227707" y="373575"/>
            <a:ext cx="5735955" cy="953135"/>
          </a:xfrm>
          <a:prstGeom prst="rect">
            <a:avLst/>
          </a:prstGeom>
          <a:noFill/>
        </p:spPr>
        <p:txBody>
          <a:bodyPr wrap="none" rtlCol="0">
            <a:spAutoFit/>
            <a:scene3d>
              <a:camera prst="orthographicFront"/>
              <a:lightRig rig="threePt" dir="t"/>
            </a:scene3d>
            <a:sp3d contourW="12700"/>
          </a:bodyPr>
          <a:lstStyle/>
          <a:p>
            <a:pPr lvl="0" algn="ctr">
              <a:buClrTx/>
              <a:buSzTx/>
              <a:buNone/>
              <a:defRPr/>
            </a:pPr>
            <a:r>
              <a:rPr lang="zh-CN" altLang="en-US" sz="2800" b="1" noProof="0" dirty="0">
                <a:solidFill>
                  <a:schemeClr val="accent3"/>
                </a:solidFill>
                <a:effectLst>
                  <a:reflection blurRad="6350" stA="53000" endA="300" endPos="35500" dir="5400000" sy="-90000" algn="bl" rotWithShape="0"/>
                </a:effectLst>
                <a:latin typeface="方正大黑简体" panose="03000509000000000000" charset="-122"/>
                <a:ea typeface="方正大黑简体" panose="03000509000000000000" charset="-122"/>
                <a:sym typeface="PangMenZhengDao" panose="02010600030101010101" pitchFamily="2" charset="-122"/>
              </a:rPr>
              <a:t>本体机加生产线 </a:t>
            </a:r>
          </a:p>
          <a:p>
            <a:pPr lvl="0" algn="ctr">
              <a:buClrTx/>
              <a:buSzTx/>
              <a:buNone/>
              <a:defRPr/>
            </a:pPr>
            <a:r>
              <a:rPr lang="zh-CN" altLang="en-US" sz="2800" b="1" noProof="0" dirty="0">
                <a:solidFill>
                  <a:schemeClr val="accent3"/>
                </a:solidFill>
                <a:effectLst>
                  <a:reflection blurRad="6350" stA="53000" endA="300" endPos="35500" dir="5400000" sy="-90000" algn="bl" rotWithShape="0"/>
                </a:effectLst>
                <a:latin typeface="方正大黑简体" panose="03000509000000000000" charset="-122"/>
                <a:ea typeface="方正大黑简体" panose="03000509000000000000" charset="-122"/>
                <a:sym typeface="PangMenZhengDao" panose="02010600030101010101" pitchFamily="2" charset="-122"/>
              </a:rPr>
              <a:t>Body Machining Production Line</a:t>
            </a:r>
          </a:p>
        </p:txBody>
      </p:sp>
      <p:pic>
        <p:nvPicPr>
          <p:cNvPr id="18" name="图片 17" descr="图片2"/>
          <p:cNvPicPr>
            <a:picLocks noChangeAspect="1"/>
          </p:cNvPicPr>
          <p:nvPr/>
        </p:nvPicPr>
        <p:blipFill>
          <a:blip r:embed="rId4" cstate="print"/>
          <a:stretch>
            <a:fillRect/>
          </a:stretch>
        </p:blipFill>
        <p:spPr>
          <a:xfrm>
            <a:off x="91440" y="10795"/>
            <a:ext cx="2269490" cy="2359660"/>
          </a:xfrm>
          <a:prstGeom prst="rect">
            <a:avLst/>
          </a:prstGeom>
        </p:spPr>
      </p:pic>
      <p:pic>
        <p:nvPicPr>
          <p:cNvPr id="17" name="图片 16" descr="白色LOGO"/>
          <p:cNvPicPr>
            <a:picLocks noChangeAspect="1"/>
          </p:cNvPicPr>
          <p:nvPr/>
        </p:nvPicPr>
        <p:blipFill>
          <a:blip r:embed="rId5" cstate="print"/>
          <a:stretch>
            <a:fillRect/>
          </a:stretch>
        </p:blipFill>
        <p:spPr>
          <a:xfrm>
            <a:off x="10005695" y="325120"/>
            <a:ext cx="1691005" cy="386080"/>
          </a:xfrm>
          <a:prstGeom prst="rect">
            <a:avLst/>
          </a:prstGeom>
        </p:spPr>
      </p:pic>
      <p:pic>
        <p:nvPicPr>
          <p:cNvPr id="6" name="图片 5" descr="SP车间-16"/>
          <p:cNvPicPr>
            <a:picLocks noChangeAspect="1"/>
          </p:cNvPicPr>
          <p:nvPr/>
        </p:nvPicPr>
        <p:blipFill>
          <a:blip r:embed="rId6" cstate="print"/>
          <a:stretch>
            <a:fillRect/>
          </a:stretch>
        </p:blipFill>
        <p:spPr>
          <a:xfrm>
            <a:off x="934720" y="3919855"/>
            <a:ext cx="3358515" cy="2255520"/>
          </a:xfrm>
          <a:prstGeom prst="rect">
            <a:avLst/>
          </a:prstGeom>
        </p:spPr>
      </p:pic>
      <p:pic>
        <p:nvPicPr>
          <p:cNvPr id="7" name="图片 6" descr="SP车间-17"/>
          <p:cNvPicPr>
            <a:picLocks noChangeAspect="1"/>
          </p:cNvPicPr>
          <p:nvPr/>
        </p:nvPicPr>
        <p:blipFill>
          <a:blip r:embed="rId7" cstate="print"/>
          <a:stretch>
            <a:fillRect/>
          </a:stretch>
        </p:blipFill>
        <p:spPr>
          <a:xfrm>
            <a:off x="8005445" y="3939194"/>
            <a:ext cx="3354705" cy="2237105"/>
          </a:xfrm>
          <a:prstGeom prst="rect">
            <a:avLst/>
          </a:prstGeom>
        </p:spPr>
      </p:pic>
      <p:pic>
        <p:nvPicPr>
          <p:cNvPr id="8" name="图片 7" descr="SP车间-22"/>
          <p:cNvPicPr>
            <a:picLocks noChangeAspect="1"/>
          </p:cNvPicPr>
          <p:nvPr/>
        </p:nvPicPr>
        <p:blipFill>
          <a:blip r:embed="rId8" cstate="print"/>
          <a:stretch>
            <a:fillRect/>
          </a:stretch>
        </p:blipFill>
        <p:spPr>
          <a:xfrm>
            <a:off x="4471670" y="3920144"/>
            <a:ext cx="3381375" cy="2254885"/>
          </a:xfrm>
          <a:prstGeom prst="rect">
            <a:avLst/>
          </a:prstGeom>
        </p:spPr>
      </p:pic>
      <p:pic>
        <p:nvPicPr>
          <p:cNvPr id="10" name="图片 9" descr="SP车间-28"/>
          <p:cNvPicPr>
            <a:picLocks noChangeAspect="1"/>
          </p:cNvPicPr>
          <p:nvPr/>
        </p:nvPicPr>
        <p:blipFill>
          <a:blip r:embed="rId9" cstate="print"/>
          <a:stretch>
            <a:fillRect/>
          </a:stretch>
        </p:blipFill>
        <p:spPr>
          <a:xfrm>
            <a:off x="934720" y="1530639"/>
            <a:ext cx="3358515" cy="2239645"/>
          </a:xfrm>
          <a:prstGeom prst="rect">
            <a:avLst/>
          </a:prstGeom>
        </p:spPr>
      </p:pic>
      <p:pic>
        <p:nvPicPr>
          <p:cNvPr id="3" name="图片 2" descr="_MG_6927"/>
          <p:cNvPicPr>
            <a:picLocks noChangeAspect="1"/>
          </p:cNvPicPr>
          <p:nvPr/>
        </p:nvPicPr>
        <p:blipFill>
          <a:blip r:embed="rId10" cstate="print"/>
          <a:stretch>
            <a:fillRect/>
          </a:stretch>
        </p:blipFill>
        <p:spPr>
          <a:xfrm>
            <a:off x="4471670" y="1530639"/>
            <a:ext cx="3381375" cy="2249805"/>
          </a:xfrm>
          <a:prstGeom prst="rect">
            <a:avLst/>
          </a:prstGeom>
        </p:spPr>
      </p:pic>
      <p:pic>
        <p:nvPicPr>
          <p:cNvPr id="9" name="图片 8" descr="_MG_6910"/>
          <p:cNvPicPr>
            <a:picLocks noChangeAspect="1"/>
          </p:cNvPicPr>
          <p:nvPr/>
        </p:nvPicPr>
        <p:blipFill>
          <a:blip r:embed="rId11" cstate="print"/>
          <a:stretch>
            <a:fillRect/>
          </a:stretch>
        </p:blipFill>
        <p:spPr>
          <a:xfrm>
            <a:off x="8005445" y="1531274"/>
            <a:ext cx="3373755" cy="223901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250" advTm="3000">
        <p:fade/>
      </p:transition>
    </mc:Choice>
    <mc:Fallback xmlns="">
      <p:transition advTm="3000">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图片1"/>
          <p:cNvPicPr>
            <a:picLocks noChangeAspect="1"/>
          </p:cNvPicPr>
          <p:nvPr/>
        </p:nvPicPr>
        <p:blipFill>
          <a:blip r:embed="rId3" cstate="print"/>
          <a:stretch>
            <a:fillRect/>
          </a:stretch>
        </p:blipFill>
        <p:spPr>
          <a:xfrm>
            <a:off x="43180" y="10795"/>
            <a:ext cx="12105640" cy="6805930"/>
          </a:xfrm>
          <a:prstGeom prst="rect">
            <a:avLst/>
          </a:prstGeom>
        </p:spPr>
      </p:pic>
      <p:sp>
        <p:nvSpPr>
          <p:cNvPr id="23" name="文本框 22"/>
          <p:cNvSpPr txBox="1"/>
          <p:nvPr/>
        </p:nvSpPr>
        <p:spPr>
          <a:xfrm>
            <a:off x="4141159" y="711200"/>
            <a:ext cx="3909060" cy="953135"/>
          </a:xfrm>
          <a:prstGeom prst="rect">
            <a:avLst/>
          </a:prstGeom>
          <a:noFill/>
        </p:spPr>
        <p:txBody>
          <a:bodyPr wrap="none" rtlCol="0">
            <a:spAutoFit/>
            <a:scene3d>
              <a:camera prst="orthographicFront"/>
              <a:lightRig rig="threePt" dir="t"/>
            </a:scene3d>
            <a:sp3d contourW="12700"/>
          </a:bodyPr>
          <a:lstStyle/>
          <a:p>
            <a:pPr marL="0" marR="0" lvl="0" algn="ctr" defTabSz="914400" rtl="0" eaLnBrk="1" fontAlgn="auto" latinLnBrk="0" hangingPunct="1">
              <a:lnSpc>
                <a:spcPct val="100000"/>
              </a:lnSpc>
              <a:spcBef>
                <a:spcPts val="0"/>
              </a:spcBef>
              <a:buClrTx/>
              <a:buSzTx/>
              <a:buFontTx/>
              <a:buNone/>
              <a:defRPr/>
            </a:pPr>
            <a:r>
              <a:rPr lang="zh-CN" altLang="en-US" sz="2800" b="1" noProof="0" dirty="0">
                <a:solidFill>
                  <a:schemeClr val="accent3"/>
                </a:solidFill>
                <a:effectLst>
                  <a:reflection blurRad="6350" stA="53000" endA="300" endPos="35500" dir="5400000" sy="-90000" algn="bl" rotWithShape="0"/>
                </a:effectLst>
                <a:latin typeface="方正大黑简体" panose="03000509000000000000" charset="-122"/>
                <a:ea typeface="方正大黑简体" panose="03000509000000000000" charset="-122"/>
                <a:sym typeface="PangMenZhengDao" panose="02010600030101010101" pitchFamily="2" charset="-122"/>
              </a:rPr>
              <a:t>零件加工区 </a:t>
            </a:r>
          </a:p>
          <a:p>
            <a:pPr marL="0" marR="0" lvl="0" algn="ctr" defTabSz="914400" rtl="0" eaLnBrk="1" fontAlgn="auto" latinLnBrk="0" hangingPunct="1">
              <a:lnSpc>
                <a:spcPct val="100000"/>
              </a:lnSpc>
              <a:spcBef>
                <a:spcPts val="0"/>
              </a:spcBef>
              <a:buClrTx/>
              <a:buSzTx/>
              <a:buFontTx/>
              <a:buNone/>
              <a:defRPr/>
            </a:pPr>
            <a:r>
              <a:rPr lang="zh-CN" altLang="en-US" sz="2800" b="1" noProof="0" dirty="0">
                <a:solidFill>
                  <a:schemeClr val="accent3"/>
                </a:solidFill>
                <a:effectLst>
                  <a:reflection blurRad="6350" stA="53000" endA="300" endPos="35500" dir="5400000" sy="-90000" algn="bl" rotWithShape="0"/>
                </a:effectLst>
                <a:latin typeface="方正大黑简体" panose="03000509000000000000" charset="-122"/>
                <a:ea typeface="方正大黑简体" panose="03000509000000000000" charset="-122"/>
                <a:sym typeface="PangMenZhengDao" panose="02010600030101010101" pitchFamily="2" charset="-122"/>
              </a:rPr>
              <a:t>Parts Processing Area</a:t>
            </a:r>
          </a:p>
        </p:txBody>
      </p:sp>
      <p:pic>
        <p:nvPicPr>
          <p:cNvPr id="18" name="图片 17" descr="图片2"/>
          <p:cNvPicPr>
            <a:picLocks noChangeAspect="1"/>
          </p:cNvPicPr>
          <p:nvPr/>
        </p:nvPicPr>
        <p:blipFill>
          <a:blip r:embed="rId4" cstate="print"/>
          <a:stretch>
            <a:fillRect/>
          </a:stretch>
        </p:blipFill>
        <p:spPr>
          <a:xfrm>
            <a:off x="91440" y="10795"/>
            <a:ext cx="2269490" cy="2359660"/>
          </a:xfrm>
          <a:prstGeom prst="rect">
            <a:avLst/>
          </a:prstGeom>
        </p:spPr>
      </p:pic>
      <p:pic>
        <p:nvPicPr>
          <p:cNvPr id="17" name="图片 16" descr="白色LOGO"/>
          <p:cNvPicPr>
            <a:picLocks noChangeAspect="1"/>
          </p:cNvPicPr>
          <p:nvPr/>
        </p:nvPicPr>
        <p:blipFill>
          <a:blip r:embed="rId5" cstate="print"/>
          <a:stretch>
            <a:fillRect/>
          </a:stretch>
        </p:blipFill>
        <p:spPr>
          <a:xfrm>
            <a:off x="10005695" y="325120"/>
            <a:ext cx="1691005" cy="386080"/>
          </a:xfrm>
          <a:prstGeom prst="rect">
            <a:avLst/>
          </a:prstGeom>
        </p:spPr>
      </p:pic>
      <p:pic>
        <p:nvPicPr>
          <p:cNvPr id="4" name="图片 3" descr="SP车间-68"/>
          <p:cNvPicPr>
            <a:picLocks noChangeAspect="1"/>
          </p:cNvPicPr>
          <p:nvPr/>
        </p:nvPicPr>
        <p:blipFill>
          <a:blip r:embed="rId6" cstate="print"/>
          <a:stretch>
            <a:fillRect/>
          </a:stretch>
        </p:blipFill>
        <p:spPr>
          <a:xfrm>
            <a:off x="6473190" y="2014220"/>
            <a:ext cx="2524125" cy="3786505"/>
          </a:xfrm>
          <a:prstGeom prst="rect">
            <a:avLst/>
          </a:prstGeom>
        </p:spPr>
      </p:pic>
      <p:pic>
        <p:nvPicPr>
          <p:cNvPr id="5" name="图片 4" descr="SP车间-70"/>
          <p:cNvPicPr>
            <a:picLocks noChangeAspect="1"/>
          </p:cNvPicPr>
          <p:nvPr/>
        </p:nvPicPr>
        <p:blipFill>
          <a:blip r:embed="rId7" cstate="print"/>
          <a:stretch>
            <a:fillRect/>
          </a:stretch>
        </p:blipFill>
        <p:spPr>
          <a:xfrm>
            <a:off x="9194800" y="2020570"/>
            <a:ext cx="2519680" cy="3780155"/>
          </a:xfrm>
          <a:prstGeom prst="rect">
            <a:avLst/>
          </a:prstGeom>
        </p:spPr>
      </p:pic>
      <p:pic>
        <p:nvPicPr>
          <p:cNvPr id="6" name="图片 5" descr="SP车间-56"/>
          <p:cNvPicPr>
            <a:picLocks noChangeAspect="1"/>
          </p:cNvPicPr>
          <p:nvPr/>
        </p:nvPicPr>
        <p:blipFill>
          <a:blip r:embed="rId8" cstate="print"/>
          <a:stretch>
            <a:fillRect/>
          </a:stretch>
        </p:blipFill>
        <p:spPr>
          <a:xfrm>
            <a:off x="654050" y="2035810"/>
            <a:ext cx="2667000" cy="1778635"/>
          </a:xfrm>
          <a:prstGeom prst="rect">
            <a:avLst/>
          </a:prstGeom>
        </p:spPr>
      </p:pic>
      <p:pic>
        <p:nvPicPr>
          <p:cNvPr id="7" name="图片 6" descr="SP车间-58"/>
          <p:cNvPicPr>
            <a:picLocks noChangeAspect="1"/>
          </p:cNvPicPr>
          <p:nvPr/>
        </p:nvPicPr>
        <p:blipFill>
          <a:blip r:embed="rId9" cstate="print"/>
          <a:stretch>
            <a:fillRect/>
          </a:stretch>
        </p:blipFill>
        <p:spPr>
          <a:xfrm>
            <a:off x="3546475" y="3956050"/>
            <a:ext cx="2776855" cy="1851660"/>
          </a:xfrm>
          <a:prstGeom prst="rect">
            <a:avLst/>
          </a:prstGeom>
        </p:spPr>
      </p:pic>
      <p:pic>
        <p:nvPicPr>
          <p:cNvPr id="8" name="图片 7" descr="SP车间-65"/>
          <p:cNvPicPr>
            <a:picLocks noChangeAspect="1"/>
          </p:cNvPicPr>
          <p:nvPr/>
        </p:nvPicPr>
        <p:blipFill>
          <a:blip r:embed="rId10" cstate="print"/>
          <a:stretch>
            <a:fillRect/>
          </a:stretch>
        </p:blipFill>
        <p:spPr>
          <a:xfrm>
            <a:off x="3546475" y="2035810"/>
            <a:ext cx="2776855" cy="1851660"/>
          </a:xfrm>
          <a:prstGeom prst="rect">
            <a:avLst/>
          </a:prstGeom>
        </p:spPr>
      </p:pic>
      <p:pic>
        <p:nvPicPr>
          <p:cNvPr id="10" name="图片 9" descr="SP车间-66"/>
          <p:cNvPicPr>
            <a:picLocks noChangeAspect="1"/>
          </p:cNvPicPr>
          <p:nvPr/>
        </p:nvPicPr>
        <p:blipFill>
          <a:blip r:embed="rId11" cstate="print"/>
          <a:stretch>
            <a:fillRect/>
          </a:stretch>
        </p:blipFill>
        <p:spPr>
          <a:xfrm>
            <a:off x="654050" y="3956685"/>
            <a:ext cx="2667000" cy="184404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250" advTm="3000">
        <p:fade/>
      </p:transition>
    </mc:Choice>
    <mc:Fallback xmlns="">
      <p:transition advTm="3000">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图片1"/>
          <p:cNvPicPr>
            <a:picLocks noChangeAspect="1"/>
          </p:cNvPicPr>
          <p:nvPr/>
        </p:nvPicPr>
        <p:blipFill>
          <a:blip r:embed="rId3" cstate="print"/>
          <a:stretch>
            <a:fillRect/>
          </a:stretch>
        </p:blipFill>
        <p:spPr>
          <a:xfrm>
            <a:off x="-17780" y="10795"/>
            <a:ext cx="12228195" cy="6875145"/>
          </a:xfrm>
          <a:prstGeom prst="rect">
            <a:avLst/>
          </a:prstGeom>
        </p:spPr>
      </p:pic>
      <p:sp>
        <p:nvSpPr>
          <p:cNvPr id="23" name="文本框 22"/>
          <p:cNvSpPr txBox="1"/>
          <p:nvPr/>
        </p:nvSpPr>
        <p:spPr>
          <a:xfrm>
            <a:off x="3185802" y="365125"/>
            <a:ext cx="5819775" cy="953135"/>
          </a:xfrm>
          <a:prstGeom prst="rect">
            <a:avLst/>
          </a:prstGeom>
          <a:noFill/>
        </p:spPr>
        <p:txBody>
          <a:bodyPr wrap="non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800" b="1" noProof="0" dirty="0">
                <a:solidFill>
                  <a:schemeClr val="accent3"/>
                </a:solidFill>
                <a:effectLst>
                  <a:reflection blurRad="6350" stA="53000" endA="300" endPos="35500" dir="5400000" sy="-90000" algn="bl" rotWithShape="0"/>
                </a:effectLst>
                <a:latin typeface="方正大黑简体" panose="03000509000000000000" charset="-122"/>
                <a:ea typeface="方正大黑简体" panose="03000509000000000000" charset="-122"/>
                <a:sym typeface="PangMenZhengDao" panose="02010600030101010101" pitchFamily="2" charset="-122"/>
              </a:rPr>
              <a:t>成品装配线 </a:t>
            </a:r>
          </a:p>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800" b="1" noProof="0" dirty="0">
                <a:solidFill>
                  <a:schemeClr val="accent3"/>
                </a:solidFill>
                <a:effectLst>
                  <a:reflection blurRad="6350" stA="53000" endA="300" endPos="35500" dir="5400000" sy="-90000" algn="bl" rotWithShape="0"/>
                </a:effectLst>
                <a:latin typeface="方正大黑简体" panose="03000509000000000000" charset="-122"/>
                <a:ea typeface="方正大黑简体" panose="03000509000000000000" charset="-122"/>
                <a:sym typeface="PangMenZhengDao" panose="02010600030101010101" pitchFamily="2" charset="-122"/>
              </a:rPr>
              <a:t>Finished Products Assembly Line</a:t>
            </a:r>
          </a:p>
        </p:txBody>
      </p:sp>
      <p:pic>
        <p:nvPicPr>
          <p:cNvPr id="18" name="图片 17" descr="图片2"/>
          <p:cNvPicPr>
            <a:picLocks noChangeAspect="1"/>
          </p:cNvPicPr>
          <p:nvPr/>
        </p:nvPicPr>
        <p:blipFill>
          <a:blip r:embed="rId4" cstate="print"/>
          <a:stretch>
            <a:fillRect/>
          </a:stretch>
        </p:blipFill>
        <p:spPr>
          <a:xfrm>
            <a:off x="91440" y="10795"/>
            <a:ext cx="2269490" cy="2359660"/>
          </a:xfrm>
          <a:prstGeom prst="rect">
            <a:avLst/>
          </a:prstGeom>
        </p:spPr>
      </p:pic>
      <p:pic>
        <p:nvPicPr>
          <p:cNvPr id="17" name="图片 16" descr="白色LOGO"/>
          <p:cNvPicPr>
            <a:picLocks noChangeAspect="1"/>
          </p:cNvPicPr>
          <p:nvPr/>
        </p:nvPicPr>
        <p:blipFill>
          <a:blip r:embed="rId5" cstate="print"/>
          <a:stretch>
            <a:fillRect/>
          </a:stretch>
        </p:blipFill>
        <p:spPr>
          <a:xfrm>
            <a:off x="10005695" y="325120"/>
            <a:ext cx="1691005" cy="386080"/>
          </a:xfrm>
          <a:prstGeom prst="rect">
            <a:avLst/>
          </a:prstGeom>
        </p:spPr>
      </p:pic>
      <p:pic>
        <p:nvPicPr>
          <p:cNvPr id="5" name="图片 4" descr="SP车间-51"/>
          <p:cNvPicPr>
            <a:picLocks noChangeAspect="1"/>
          </p:cNvPicPr>
          <p:nvPr/>
        </p:nvPicPr>
        <p:blipFill>
          <a:blip r:embed="rId6" cstate="print"/>
          <a:stretch>
            <a:fillRect/>
          </a:stretch>
        </p:blipFill>
        <p:spPr>
          <a:xfrm rot="10800000" flipV="1">
            <a:off x="1352868" y="1365103"/>
            <a:ext cx="2306320" cy="1537970"/>
          </a:xfrm>
          <a:prstGeom prst="rect">
            <a:avLst/>
          </a:prstGeom>
        </p:spPr>
      </p:pic>
      <p:pic>
        <p:nvPicPr>
          <p:cNvPr id="6" name="图片 5" descr="SP车间-60"/>
          <p:cNvPicPr>
            <a:picLocks noChangeAspect="1"/>
          </p:cNvPicPr>
          <p:nvPr/>
        </p:nvPicPr>
        <p:blipFill>
          <a:blip r:embed="rId7" cstate="print"/>
          <a:stretch>
            <a:fillRect/>
          </a:stretch>
        </p:blipFill>
        <p:spPr>
          <a:xfrm rot="10800000" flipV="1">
            <a:off x="1347153" y="3058648"/>
            <a:ext cx="2317750" cy="1624965"/>
          </a:xfrm>
          <a:prstGeom prst="rect">
            <a:avLst/>
          </a:prstGeom>
        </p:spPr>
      </p:pic>
      <p:pic>
        <p:nvPicPr>
          <p:cNvPr id="8" name="图片 7" descr="SP车间-80"/>
          <p:cNvPicPr>
            <a:picLocks noChangeAspect="1"/>
          </p:cNvPicPr>
          <p:nvPr/>
        </p:nvPicPr>
        <p:blipFill>
          <a:blip r:embed="rId8" cstate="print"/>
          <a:stretch>
            <a:fillRect/>
          </a:stretch>
        </p:blipFill>
        <p:spPr>
          <a:xfrm rot="10800000" flipV="1">
            <a:off x="8252460" y="3058648"/>
            <a:ext cx="2339975" cy="1624965"/>
          </a:xfrm>
          <a:prstGeom prst="rect">
            <a:avLst/>
          </a:prstGeom>
        </p:spPr>
      </p:pic>
      <p:pic>
        <p:nvPicPr>
          <p:cNvPr id="10" name="图片 9" descr="SP车间-82"/>
          <p:cNvPicPr>
            <a:picLocks noChangeAspect="1"/>
          </p:cNvPicPr>
          <p:nvPr/>
        </p:nvPicPr>
        <p:blipFill>
          <a:blip r:embed="rId9" cstate="print"/>
          <a:stretch>
            <a:fillRect/>
          </a:stretch>
        </p:blipFill>
        <p:spPr>
          <a:xfrm flipV="1">
            <a:off x="1347470" y="4782673"/>
            <a:ext cx="2317115" cy="1544955"/>
          </a:xfrm>
          <a:prstGeom prst="rect">
            <a:avLst/>
          </a:prstGeom>
        </p:spPr>
      </p:pic>
      <p:pic>
        <p:nvPicPr>
          <p:cNvPr id="11" name="图片 10" descr="SP车间-85"/>
          <p:cNvPicPr>
            <a:picLocks noChangeAspect="1"/>
          </p:cNvPicPr>
          <p:nvPr/>
        </p:nvPicPr>
        <p:blipFill>
          <a:blip r:embed="rId10" cstate="print"/>
          <a:stretch>
            <a:fillRect/>
          </a:stretch>
        </p:blipFill>
        <p:spPr>
          <a:xfrm>
            <a:off x="4113530" y="3962888"/>
            <a:ext cx="1628140" cy="2364740"/>
          </a:xfrm>
          <a:prstGeom prst="rect">
            <a:avLst/>
          </a:prstGeom>
        </p:spPr>
      </p:pic>
      <p:pic>
        <p:nvPicPr>
          <p:cNvPr id="12" name="图片 11" descr="SP车间-86"/>
          <p:cNvPicPr>
            <a:picLocks noChangeAspect="1"/>
          </p:cNvPicPr>
          <p:nvPr/>
        </p:nvPicPr>
        <p:blipFill>
          <a:blip r:embed="rId11" cstate="print"/>
          <a:stretch>
            <a:fillRect/>
          </a:stretch>
        </p:blipFill>
        <p:spPr>
          <a:xfrm>
            <a:off x="6186805" y="3962889"/>
            <a:ext cx="1612265" cy="2364740"/>
          </a:xfrm>
          <a:prstGeom prst="rect">
            <a:avLst/>
          </a:prstGeom>
        </p:spPr>
      </p:pic>
      <p:pic>
        <p:nvPicPr>
          <p:cNvPr id="13" name="图片 12" descr="SP车间-87"/>
          <p:cNvPicPr>
            <a:picLocks noChangeAspect="1"/>
          </p:cNvPicPr>
          <p:nvPr/>
        </p:nvPicPr>
        <p:blipFill>
          <a:blip r:embed="rId12" cstate="print"/>
          <a:stretch>
            <a:fillRect/>
          </a:stretch>
        </p:blipFill>
        <p:spPr>
          <a:xfrm>
            <a:off x="4113530" y="1364468"/>
            <a:ext cx="1628775" cy="2445385"/>
          </a:xfrm>
          <a:prstGeom prst="rect">
            <a:avLst/>
          </a:prstGeom>
        </p:spPr>
      </p:pic>
      <p:pic>
        <p:nvPicPr>
          <p:cNvPr id="14" name="图片 13" descr="SP车间-61"/>
          <p:cNvPicPr>
            <a:picLocks noChangeAspect="1"/>
          </p:cNvPicPr>
          <p:nvPr/>
        </p:nvPicPr>
        <p:blipFill>
          <a:blip r:embed="rId13" cstate="print"/>
          <a:stretch>
            <a:fillRect/>
          </a:stretch>
        </p:blipFill>
        <p:spPr>
          <a:xfrm rot="10800000" flipV="1">
            <a:off x="8255953" y="4782673"/>
            <a:ext cx="2332990" cy="1544955"/>
          </a:xfrm>
          <a:prstGeom prst="rect">
            <a:avLst/>
          </a:prstGeom>
        </p:spPr>
      </p:pic>
      <p:pic>
        <p:nvPicPr>
          <p:cNvPr id="15" name="图片 14" descr="SP车间-53"/>
          <p:cNvPicPr>
            <a:picLocks noChangeAspect="1"/>
          </p:cNvPicPr>
          <p:nvPr/>
        </p:nvPicPr>
        <p:blipFill>
          <a:blip r:embed="rId14" cstate="print"/>
          <a:stretch>
            <a:fillRect/>
          </a:stretch>
        </p:blipFill>
        <p:spPr>
          <a:xfrm rot="10800000" flipV="1">
            <a:off x="8263890" y="1364468"/>
            <a:ext cx="2317115" cy="1545590"/>
          </a:xfrm>
          <a:prstGeom prst="rect">
            <a:avLst/>
          </a:prstGeom>
        </p:spPr>
      </p:pic>
      <p:pic>
        <p:nvPicPr>
          <p:cNvPr id="16" name="图片 15" descr="SP车间-71"/>
          <p:cNvPicPr>
            <a:picLocks noChangeAspect="1"/>
          </p:cNvPicPr>
          <p:nvPr/>
        </p:nvPicPr>
        <p:blipFill>
          <a:blip r:embed="rId15" cstate="print"/>
          <a:stretch>
            <a:fillRect/>
          </a:stretch>
        </p:blipFill>
        <p:spPr>
          <a:xfrm>
            <a:off x="6186170" y="1364468"/>
            <a:ext cx="1612265" cy="2419985"/>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250" advTm="3000">
        <p:fade/>
      </p:transition>
    </mc:Choice>
    <mc:Fallback xmlns="">
      <p:transition advTm="3000">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图片1"/>
          <p:cNvPicPr>
            <a:picLocks noChangeAspect="1"/>
          </p:cNvPicPr>
          <p:nvPr/>
        </p:nvPicPr>
        <p:blipFill>
          <a:blip r:embed="rId2" cstate="print"/>
          <a:stretch>
            <a:fillRect/>
          </a:stretch>
        </p:blipFill>
        <p:spPr>
          <a:xfrm>
            <a:off x="-17780" y="10795"/>
            <a:ext cx="12228195" cy="6875145"/>
          </a:xfrm>
          <a:prstGeom prst="rect">
            <a:avLst/>
          </a:prstGeom>
        </p:spPr>
      </p:pic>
      <p:sp>
        <p:nvSpPr>
          <p:cNvPr id="2" name="灯片编号占位符 1"/>
          <p:cNvSpPr>
            <a:spLocks noGrp="1"/>
          </p:cNvSpPr>
          <p:nvPr>
            <p:ph type="sldNum" sz="quarter" idx="4"/>
          </p:nvPr>
        </p:nvSpPr>
        <p:spPr/>
        <p:txBody>
          <a:bodyPr/>
          <a:lstStyle/>
          <a:p>
            <a:fld id="{791C74C5-49C3-4B91-9805-E5C47E5A7A90}" type="slidenum">
              <a:rPr lang="zh-CN" altLang="en-US" smtClean="0"/>
              <a:t>58</a:t>
            </a:fld>
            <a:endParaRPr lang="zh-CN" altLang="en-US" dirty="0"/>
          </a:p>
        </p:txBody>
      </p:sp>
      <p:pic>
        <p:nvPicPr>
          <p:cNvPr id="18" name="图片 17" descr="图片2"/>
          <p:cNvPicPr>
            <a:picLocks noChangeAspect="1"/>
          </p:cNvPicPr>
          <p:nvPr/>
        </p:nvPicPr>
        <p:blipFill>
          <a:blip r:embed="rId3" cstate="print"/>
          <a:stretch>
            <a:fillRect/>
          </a:stretch>
        </p:blipFill>
        <p:spPr>
          <a:xfrm>
            <a:off x="91440" y="10795"/>
            <a:ext cx="2269490" cy="2359660"/>
          </a:xfrm>
          <a:prstGeom prst="rect">
            <a:avLst/>
          </a:prstGeom>
        </p:spPr>
      </p:pic>
      <p:pic>
        <p:nvPicPr>
          <p:cNvPr id="17" name="图片 16" descr="白色LOGO"/>
          <p:cNvPicPr>
            <a:picLocks noChangeAspect="1"/>
          </p:cNvPicPr>
          <p:nvPr/>
        </p:nvPicPr>
        <p:blipFill>
          <a:blip r:embed="rId4" cstate="print"/>
          <a:stretch>
            <a:fillRect/>
          </a:stretch>
        </p:blipFill>
        <p:spPr>
          <a:xfrm>
            <a:off x="10005695" y="325120"/>
            <a:ext cx="1691005" cy="386080"/>
          </a:xfrm>
          <a:prstGeom prst="rect">
            <a:avLst/>
          </a:prstGeom>
        </p:spPr>
      </p:pic>
      <p:pic>
        <p:nvPicPr>
          <p:cNvPr id="11" name="图片 10" descr="环保SP车间-78"/>
          <p:cNvPicPr>
            <a:picLocks noChangeAspect="1"/>
          </p:cNvPicPr>
          <p:nvPr/>
        </p:nvPicPr>
        <p:blipFill>
          <a:blip r:embed="rId5" cstate="print"/>
          <a:stretch>
            <a:fillRect/>
          </a:stretch>
        </p:blipFill>
        <p:spPr>
          <a:xfrm>
            <a:off x="2432050" y="1669415"/>
            <a:ext cx="7328535" cy="4755515"/>
          </a:xfrm>
          <a:prstGeom prst="rect">
            <a:avLst/>
          </a:prstGeom>
        </p:spPr>
      </p:pic>
      <p:sp>
        <p:nvSpPr>
          <p:cNvPr id="12" name="文本框 11"/>
          <p:cNvSpPr txBox="1"/>
          <p:nvPr/>
        </p:nvSpPr>
        <p:spPr>
          <a:xfrm>
            <a:off x="2998470" y="447675"/>
            <a:ext cx="6195695" cy="953135"/>
          </a:xfrm>
          <a:prstGeom prst="rect">
            <a:avLst/>
          </a:prstGeom>
          <a:noFill/>
        </p:spPr>
        <p:txBody>
          <a:bodyPr wrap="square"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800" b="1" noProof="0" dirty="0">
                <a:solidFill>
                  <a:schemeClr val="accent3"/>
                </a:solidFill>
                <a:effectLst>
                  <a:reflection blurRad="6350" stA="53000" endA="300" endPos="35500" dir="5400000" sy="-90000" algn="bl" rotWithShape="0"/>
                </a:effectLst>
                <a:latin typeface="方正大黑简体" panose="03000509000000000000" charset="-122"/>
                <a:ea typeface="方正大黑简体" panose="03000509000000000000" charset="-122"/>
                <a:sym typeface="PangMenZhengDao" panose="02010600030101010101" pitchFamily="2" charset="-122"/>
              </a:rPr>
              <a:t>环保处理系统 </a:t>
            </a:r>
          </a:p>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800" b="1" noProof="0" dirty="0">
                <a:solidFill>
                  <a:schemeClr val="accent3"/>
                </a:solidFill>
                <a:effectLst>
                  <a:reflection blurRad="6350" stA="53000" endA="300" endPos="35500" dir="5400000" sy="-90000" algn="bl" rotWithShape="0"/>
                </a:effectLst>
                <a:latin typeface="方正大黑简体" panose="03000509000000000000" charset="-122"/>
                <a:ea typeface="方正大黑简体" panose="03000509000000000000" charset="-122"/>
                <a:sym typeface="PangMenZhengDao" panose="02010600030101010101" pitchFamily="2" charset="-122"/>
              </a:rPr>
              <a:t>Environmental Treatment System</a:t>
            </a:r>
          </a:p>
        </p:txBody>
      </p:sp>
    </p:spTree>
  </p:cSld>
  <p:clrMapOvr>
    <a:masterClrMapping/>
  </p:clrMapOvr>
  <mc:AlternateContent xmlns:mc="http://schemas.openxmlformats.org/markup-compatibility/2006" xmlns:p14="http://schemas.microsoft.com/office/powerpoint/2010/main">
    <mc:Choice Requires="p14">
      <p:transition p14:dur="250" advTm="3000">
        <p:fade/>
      </p:transition>
    </mc:Choice>
    <mc:Fallback xmlns="">
      <p:transition advTm="3000">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图片1"/>
          <p:cNvPicPr>
            <a:picLocks noChangeAspect="1"/>
          </p:cNvPicPr>
          <p:nvPr/>
        </p:nvPicPr>
        <p:blipFill>
          <a:blip r:embed="rId3" cstate="print"/>
          <a:stretch>
            <a:fillRect/>
          </a:stretch>
        </p:blipFill>
        <p:spPr>
          <a:xfrm>
            <a:off x="-52705" y="-43815"/>
            <a:ext cx="12350115" cy="6943090"/>
          </a:xfrm>
          <a:prstGeom prst="rect">
            <a:avLst/>
          </a:prstGeom>
        </p:spPr>
      </p:pic>
      <p:sp>
        <p:nvSpPr>
          <p:cNvPr id="72" name="文本框 18"/>
          <p:cNvSpPr txBox="1">
            <a:spLocks noChangeArrowheads="1"/>
          </p:cNvSpPr>
          <p:nvPr/>
        </p:nvSpPr>
        <p:spPr bwMode="auto">
          <a:xfrm>
            <a:off x="5710555" y="2071370"/>
            <a:ext cx="4831715" cy="13220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l" eaLnBrk="1" hangingPunct="1">
              <a:spcBef>
                <a:spcPct val="20000"/>
              </a:spcBef>
              <a:buClrTx/>
              <a:buSzTx/>
              <a:buFontTx/>
              <a:buNone/>
            </a:pPr>
            <a:r>
              <a:rPr kumimoji="1" lang="en-US" altLang="zh-CN" sz="8000" b="1" spc="300" dirty="0">
                <a:ln w="9525" cmpd="sng">
                  <a:solidFill>
                    <a:schemeClr val="accent1"/>
                  </a:solidFill>
                  <a:prstDash val="solid"/>
                </a:ln>
                <a:solidFill>
                  <a:schemeClr val="accent2"/>
                </a:solidFill>
                <a:effectLst>
                  <a:glow rad="38100">
                    <a:schemeClr val="accent1">
                      <a:alpha val="40000"/>
                    </a:schemeClr>
                  </a:glow>
                </a:effectLst>
                <a:latin typeface="微软雅黑" panose="020B0503020204020204" pitchFamily="34" charset="-122"/>
                <a:ea typeface="微软雅黑" panose="020B0503020204020204" pitchFamily="34" charset="-122"/>
                <a:cs typeface="Yuanti SC" charset="-122"/>
                <a:sym typeface="PangMenZhengDao" panose="02010600030101010101" pitchFamily="2" charset="-122"/>
              </a:rPr>
              <a:t>PART 8</a:t>
            </a:r>
          </a:p>
        </p:txBody>
      </p:sp>
      <p:sp>
        <p:nvSpPr>
          <p:cNvPr id="74" name="矩形 70"/>
          <p:cNvSpPr>
            <a:spLocks noChangeArrowheads="1"/>
          </p:cNvSpPr>
          <p:nvPr/>
        </p:nvSpPr>
        <p:spPr bwMode="auto">
          <a:xfrm>
            <a:off x="5710555" y="3578225"/>
            <a:ext cx="5899785" cy="1198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Char char="•"/>
              <a:defRPr sz="2800">
                <a:solidFill>
                  <a:schemeClr val="tx1"/>
                </a:solidFill>
                <a:latin typeface="Calibri" panose="020F050202020403020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9pPr>
          </a:lstStyle>
          <a:p>
            <a:pPr algn="l">
              <a:lnSpc>
                <a:spcPct val="100000"/>
              </a:lnSpc>
              <a:spcBef>
                <a:spcPct val="0"/>
              </a:spcBef>
              <a:buNone/>
            </a:pPr>
            <a:r>
              <a:rPr lang="zh-CN" altLang="en-US" sz="36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PangMenZhengDao" panose="02010600030101010101" pitchFamily="2" charset="-122"/>
              </a:rPr>
              <a:t>产品展示 </a:t>
            </a:r>
          </a:p>
          <a:p>
            <a:pPr algn="l">
              <a:lnSpc>
                <a:spcPct val="100000"/>
              </a:lnSpc>
              <a:spcBef>
                <a:spcPct val="0"/>
              </a:spcBef>
              <a:buNone/>
            </a:pPr>
            <a:r>
              <a:rPr lang="en-US" altLang="zh-CN" sz="36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PangMenZhengDao" panose="02010600030101010101" pitchFamily="2" charset="-122"/>
              </a:rPr>
              <a:t>Product Demonstration</a:t>
            </a:r>
            <a:endParaRPr lang="zh-CN" altLang="en-US" sz="36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PangMenZhengDao" panose="02010600030101010101" pitchFamily="2" charset="-122"/>
            </a:endParaRPr>
          </a:p>
        </p:txBody>
      </p:sp>
      <p:pic>
        <p:nvPicPr>
          <p:cNvPr id="3" name="图片 2" descr="图片2"/>
          <p:cNvPicPr>
            <a:picLocks noChangeAspect="1"/>
          </p:cNvPicPr>
          <p:nvPr/>
        </p:nvPicPr>
        <p:blipFill>
          <a:blip r:embed="rId4" cstate="print"/>
          <a:stretch>
            <a:fillRect/>
          </a:stretch>
        </p:blipFill>
        <p:spPr>
          <a:xfrm>
            <a:off x="-52705" y="-43815"/>
            <a:ext cx="6400165" cy="6655435"/>
          </a:xfrm>
          <a:prstGeom prst="rect">
            <a:avLst/>
          </a:prstGeom>
        </p:spPr>
      </p:pic>
      <p:pic>
        <p:nvPicPr>
          <p:cNvPr id="17" name="图片 16" descr="白色LOGO"/>
          <p:cNvPicPr>
            <a:picLocks noChangeAspect="1"/>
          </p:cNvPicPr>
          <p:nvPr/>
        </p:nvPicPr>
        <p:blipFill>
          <a:blip r:embed="rId5" cstate="print"/>
          <a:stretch>
            <a:fillRect/>
          </a:stretch>
        </p:blipFill>
        <p:spPr>
          <a:xfrm>
            <a:off x="10005695" y="325120"/>
            <a:ext cx="1691005" cy="38608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250" advTm="3000">
        <p:fade/>
      </p:transition>
    </mc:Choice>
    <mc:Fallback xmlns="">
      <p:transition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p:stCondLst>
                                    <p:cond delay="0"/>
                                  </p:stCondLst>
                                  <p:childTnLst>
                                    <p:set>
                                      <p:cBhvr>
                                        <p:cTn id="6" dur="1" fill="hold">
                                          <p:stCondLst>
                                            <p:cond delay="0"/>
                                          </p:stCondLst>
                                        </p:cTn>
                                        <p:tgtEl>
                                          <p:spTgt spid="74"/>
                                        </p:tgtEl>
                                        <p:attrNameLst>
                                          <p:attrName>style.visibility</p:attrName>
                                        </p:attrNameLst>
                                      </p:cBhvr>
                                      <p:to>
                                        <p:strVal val="visible"/>
                                      </p:to>
                                    </p:set>
                                    <p:animEffect transition="in" filter="fade">
                                      <p:cBhvr>
                                        <p:cTn id="7" dur="1000"/>
                                        <p:tgtEl>
                                          <p:spTgt spid="74"/>
                                        </p:tgtEl>
                                      </p:cBhvr>
                                    </p:animEffect>
                                    <p:anim calcmode="lin" valueType="num">
                                      <p:cBhvr>
                                        <p:cTn id="8" dur="1000" fill="hold"/>
                                        <p:tgtEl>
                                          <p:spTgt spid="74"/>
                                        </p:tgtEl>
                                        <p:attrNameLst>
                                          <p:attrName>ppt_x</p:attrName>
                                        </p:attrNameLst>
                                      </p:cBhvr>
                                      <p:tavLst>
                                        <p:tav tm="0">
                                          <p:val>
                                            <p:strVal val="#ppt_x"/>
                                          </p:val>
                                        </p:tav>
                                        <p:tav tm="100000">
                                          <p:val>
                                            <p:strVal val="#ppt_x"/>
                                          </p:val>
                                        </p:tav>
                                      </p:tavLst>
                                    </p:anim>
                                    <p:anim calcmode="lin" valueType="num">
                                      <p:cBhvr>
                                        <p:cTn id="9" dur="900" decel="100000" fill="hold"/>
                                        <p:tgtEl>
                                          <p:spTgt spid="74"/>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74"/>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294967295"/>
          </p:nvPr>
        </p:nvSpPr>
        <p:spPr>
          <a:xfrm>
            <a:off x="0" y="6203315"/>
            <a:ext cx="431800" cy="365125"/>
          </a:xfrm>
        </p:spPr>
        <p:txBody>
          <a:bodyPr/>
          <a:lstStyle/>
          <a:p>
            <a:fld id="{791C74C5-49C3-4B91-9805-E5C47E5A7A90}" type="slidenum">
              <a:rPr lang="zh-CN" altLang="en-US" smtClean="0"/>
              <a:t>6</a:t>
            </a:fld>
            <a:endParaRPr lang="zh-CN" altLang="en-US" dirty="0"/>
          </a:p>
        </p:txBody>
      </p:sp>
      <p:pic>
        <p:nvPicPr>
          <p:cNvPr id="3" name="图片 2" descr="图片1"/>
          <p:cNvPicPr>
            <a:picLocks noChangeAspect="1"/>
          </p:cNvPicPr>
          <p:nvPr/>
        </p:nvPicPr>
        <p:blipFill>
          <a:blip r:embed="rId2" cstate="print"/>
          <a:stretch>
            <a:fillRect/>
          </a:stretch>
        </p:blipFill>
        <p:spPr>
          <a:xfrm>
            <a:off x="-95885" y="-107315"/>
            <a:ext cx="12364085" cy="6950710"/>
          </a:xfrm>
          <a:prstGeom prst="rect">
            <a:avLst/>
          </a:prstGeom>
        </p:spPr>
      </p:pic>
      <p:sp>
        <p:nvSpPr>
          <p:cNvPr id="100" name="文本框 99"/>
          <p:cNvSpPr txBox="1"/>
          <p:nvPr/>
        </p:nvSpPr>
        <p:spPr>
          <a:xfrm>
            <a:off x="671830" y="664210"/>
            <a:ext cx="11073130" cy="3169285"/>
          </a:xfrm>
          <a:prstGeom prst="rect">
            <a:avLst/>
          </a:prstGeom>
          <a:noFill/>
          <a:ln w="9525">
            <a:noFill/>
          </a:ln>
        </p:spPr>
        <p:txBody>
          <a:bodyPr wrap="square">
            <a:spAutoFit/>
          </a:bodyPr>
          <a:lstStyle/>
          <a:p>
            <a:pPr indent="457200" fontAlgn="auto">
              <a:lnSpc>
                <a:spcPts val="3000"/>
              </a:lnSpc>
              <a:buClrTx/>
              <a:buSzTx/>
              <a:buNone/>
            </a:pPr>
            <a:r>
              <a:rPr lang="zh-CN" sz="2000" b="0" dirty="0">
                <a:solidFill>
                  <a:schemeClr val="bg1"/>
                </a:solidFill>
                <a:latin typeface="方正大黑简体" panose="03000509000000000000" charset="-122"/>
                <a:ea typeface="方正大黑简体" panose="03000509000000000000" charset="-122"/>
                <a:cs typeface="方正大黑简体" panose="03000509000000000000" charset="-122"/>
              </a:rPr>
              <a:t>公司现有装配</a:t>
            </a:r>
            <a:r>
              <a:rPr lang="zh-CN" sz="2000" b="0" dirty="0" smtClean="0">
                <a:solidFill>
                  <a:schemeClr val="bg1"/>
                </a:solidFill>
                <a:latin typeface="方正大黑简体" panose="03000509000000000000" charset="-122"/>
                <a:ea typeface="方正大黑简体" panose="03000509000000000000" charset="-122"/>
                <a:cs typeface="方正大黑简体" panose="03000509000000000000" charset="-122"/>
              </a:rPr>
              <a:t>生产线</a:t>
            </a:r>
            <a:r>
              <a:rPr lang="en-US" altLang="zh-CN" sz="2000" dirty="0">
                <a:solidFill>
                  <a:schemeClr val="bg1"/>
                </a:solidFill>
                <a:latin typeface="方正大黑简体" panose="03000509000000000000" charset="-122"/>
                <a:ea typeface="方正大黑简体" panose="03000509000000000000" charset="-122"/>
                <a:cs typeface="方正大黑简体" panose="03000509000000000000" charset="-122"/>
              </a:rPr>
              <a:t>6</a:t>
            </a:r>
            <a:r>
              <a:rPr lang="zh-CN" sz="2000" b="0" dirty="0" smtClean="0">
                <a:solidFill>
                  <a:schemeClr val="bg1"/>
                </a:solidFill>
                <a:latin typeface="方正大黑简体" panose="03000509000000000000" charset="-122"/>
                <a:ea typeface="方正大黑简体" panose="03000509000000000000" charset="-122"/>
                <a:cs typeface="方正大黑简体" panose="03000509000000000000" charset="-122"/>
              </a:rPr>
              <a:t>条</a:t>
            </a:r>
            <a:r>
              <a:rPr lang="zh-CN" sz="2000" b="0" dirty="0">
                <a:solidFill>
                  <a:schemeClr val="bg1"/>
                </a:solidFill>
                <a:latin typeface="方正大黑简体" panose="03000509000000000000" charset="-122"/>
                <a:ea typeface="方正大黑简体" panose="03000509000000000000" charset="-122"/>
                <a:cs typeface="方正大黑简体" panose="03000509000000000000" charset="-122"/>
              </a:rPr>
              <a:t>、机加生产线</a:t>
            </a:r>
            <a:r>
              <a:rPr lang="en-US" altLang="zh-CN" sz="2000" b="0" dirty="0">
                <a:solidFill>
                  <a:schemeClr val="bg1"/>
                </a:solidFill>
                <a:latin typeface="方正大黑简体" panose="03000509000000000000" charset="-122"/>
                <a:ea typeface="方正大黑简体" panose="03000509000000000000" charset="-122"/>
                <a:cs typeface="方正大黑简体" panose="03000509000000000000" charset="-122"/>
              </a:rPr>
              <a:t>4</a:t>
            </a:r>
            <a:r>
              <a:rPr lang="zh-CN" sz="2000" b="0" dirty="0">
                <a:solidFill>
                  <a:schemeClr val="bg1"/>
                </a:solidFill>
                <a:latin typeface="方正大黑简体" panose="03000509000000000000" charset="-122"/>
                <a:ea typeface="方正大黑简体" panose="03000509000000000000" charset="-122"/>
                <a:cs typeface="方正大黑简体" panose="03000509000000000000" charset="-122"/>
              </a:rPr>
              <a:t>条、压铸</a:t>
            </a:r>
            <a:r>
              <a:rPr lang="zh-CN" sz="2000" b="0" dirty="0" smtClean="0">
                <a:solidFill>
                  <a:schemeClr val="bg1"/>
                </a:solidFill>
                <a:latin typeface="方正大黑简体" panose="03000509000000000000" charset="-122"/>
                <a:ea typeface="方正大黑简体" panose="03000509000000000000" charset="-122"/>
                <a:cs typeface="方正大黑简体" panose="03000509000000000000" charset="-122"/>
              </a:rPr>
              <a:t>机</a:t>
            </a:r>
            <a:r>
              <a:rPr lang="en-US" altLang="zh-CN" sz="2000" dirty="0" smtClean="0">
                <a:solidFill>
                  <a:schemeClr val="bg1"/>
                </a:solidFill>
                <a:latin typeface="方正大黑简体" panose="03000509000000000000" charset="-122"/>
                <a:ea typeface="方正大黑简体" panose="03000509000000000000" charset="-122"/>
                <a:cs typeface="方正大黑简体" panose="03000509000000000000" charset="-122"/>
              </a:rPr>
              <a:t>10</a:t>
            </a:r>
            <a:r>
              <a:rPr lang="zh-CN" sz="2000" b="0" dirty="0" smtClean="0">
                <a:solidFill>
                  <a:schemeClr val="bg1"/>
                </a:solidFill>
                <a:latin typeface="方正大黑简体" panose="03000509000000000000" charset="-122"/>
                <a:ea typeface="方正大黑简体" panose="03000509000000000000" charset="-122"/>
                <a:cs typeface="方正大黑简体" panose="03000509000000000000" charset="-122"/>
              </a:rPr>
              <a:t>台</a:t>
            </a:r>
            <a:r>
              <a:rPr lang="zh-CN" sz="2000" b="0" dirty="0">
                <a:solidFill>
                  <a:schemeClr val="bg1"/>
                </a:solidFill>
                <a:latin typeface="方正大黑简体" panose="03000509000000000000" charset="-122"/>
                <a:ea typeface="方正大黑简体" panose="03000509000000000000" charset="-122"/>
                <a:cs typeface="方正大黑简体" panose="03000509000000000000" charset="-122"/>
              </a:rPr>
              <a:t>，关重零件自制，生产设备精良，部份工序实现了全自动化，生产全流程配备了精密的检测设备和有效的清洁度保证设备，具备年产</a:t>
            </a:r>
            <a:r>
              <a:rPr lang="en-US" altLang="zh-CN" sz="2000" b="0" dirty="0">
                <a:solidFill>
                  <a:schemeClr val="bg1"/>
                </a:solidFill>
                <a:latin typeface="方正大黑简体" panose="03000509000000000000" charset="-122"/>
                <a:ea typeface="方正大黑简体" panose="03000509000000000000" charset="-122"/>
                <a:cs typeface="方正大黑简体" panose="03000509000000000000" charset="-122"/>
              </a:rPr>
              <a:t>6</a:t>
            </a:r>
            <a:r>
              <a:rPr lang="zh-CN" sz="2000" b="0" dirty="0">
                <a:solidFill>
                  <a:schemeClr val="bg1"/>
                </a:solidFill>
                <a:latin typeface="方正大黑简体" panose="03000509000000000000" charset="-122"/>
                <a:ea typeface="方正大黑简体" panose="03000509000000000000" charset="-122"/>
                <a:cs typeface="方正大黑简体" panose="03000509000000000000" charset="-122"/>
              </a:rPr>
              <a:t>00万套化油器以上的生产能力。</a:t>
            </a:r>
          </a:p>
          <a:p>
            <a:pPr indent="457200" fontAlgn="auto">
              <a:lnSpc>
                <a:spcPts val="3000"/>
              </a:lnSpc>
              <a:buClrTx/>
              <a:buSzTx/>
              <a:buNone/>
            </a:pPr>
            <a:r>
              <a:rPr lang="zh-CN" sz="2000" b="0" dirty="0">
                <a:solidFill>
                  <a:schemeClr val="bg1"/>
                </a:solidFill>
                <a:latin typeface="方正大黑简体" panose="03000509000000000000" charset="-122"/>
                <a:ea typeface="方正大黑简体" panose="03000509000000000000" charset="-122"/>
                <a:cs typeface="方正大黑简体" panose="03000509000000000000" charset="-122"/>
              </a:rPr>
              <a:t>The company is now having </a:t>
            </a:r>
            <a:r>
              <a:rPr lang="en-US" altLang="zh-CN" sz="2000" dirty="0">
                <a:solidFill>
                  <a:schemeClr val="bg1"/>
                </a:solidFill>
                <a:latin typeface="方正大黑简体" panose="03000509000000000000" charset="-122"/>
                <a:ea typeface="方正大黑简体" panose="03000509000000000000" charset="-122"/>
                <a:cs typeface="方正大黑简体" panose="03000509000000000000" charset="-122"/>
              </a:rPr>
              <a:t>6</a:t>
            </a:r>
            <a:r>
              <a:rPr lang="zh-CN" sz="2000" b="0" dirty="0" smtClean="0">
                <a:solidFill>
                  <a:schemeClr val="bg1"/>
                </a:solidFill>
                <a:latin typeface="方正大黑简体" panose="03000509000000000000" charset="-122"/>
                <a:ea typeface="方正大黑简体" panose="03000509000000000000" charset="-122"/>
                <a:cs typeface="方正大黑简体" panose="03000509000000000000" charset="-122"/>
              </a:rPr>
              <a:t> </a:t>
            </a:r>
            <a:r>
              <a:rPr lang="zh-CN" sz="2000" b="0" dirty="0">
                <a:solidFill>
                  <a:schemeClr val="bg1"/>
                </a:solidFill>
                <a:latin typeface="方正大黑简体" panose="03000509000000000000" charset="-122"/>
                <a:ea typeface="方正大黑简体" panose="03000509000000000000" charset="-122"/>
                <a:cs typeface="方正大黑简体" panose="03000509000000000000" charset="-122"/>
              </a:rPr>
              <a:t>assembly lines, </a:t>
            </a:r>
            <a:r>
              <a:rPr lang="en-US" altLang="zh-CN" sz="2000" b="0" dirty="0">
                <a:solidFill>
                  <a:schemeClr val="bg1"/>
                </a:solidFill>
                <a:latin typeface="方正大黑简体" panose="03000509000000000000" charset="-122"/>
                <a:ea typeface="方正大黑简体" panose="03000509000000000000" charset="-122"/>
                <a:cs typeface="方正大黑简体" panose="03000509000000000000" charset="-122"/>
              </a:rPr>
              <a:t>4</a:t>
            </a:r>
            <a:r>
              <a:rPr lang="zh-CN" sz="2000" b="0" dirty="0">
                <a:solidFill>
                  <a:schemeClr val="bg1"/>
                </a:solidFill>
                <a:latin typeface="方正大黑简体" panose="03000509000000000000" charset="-122"/>
                <a:ea typeface="方正大黑简体" panose="03000509000000000000" charset="-122"/>
                <a:cs typeface="方正大黑简体" panose="03000509000000000000" charset="-122"/>
              </a:rPr>
              <a:t> machining production lines and </a:t>
            </a:r>
            <a:r>
              <a:rPr lang="en-US" altLang="zh-CN" sz="2000" dirty="0">
                <a:solidFill>
                  <a:schemeClr val="bg1"/>
                </a:solidFill>
                <a:latin typeface="方正大黑简体" panose="03000509000000000000" charset="-122"/>
                <a:ea typeface="方正大黑简体" panose="03000509000000000000" charset="-122"/>
                <a:cs typeface="方正大黑简体" panose="03000509000000000000" charset="-122"/>
              </a:rPr>
              <a:t>9</a:t>
            </a:r>
            <a:r>
              <a:rPr lang="zh-CN" sz="2000" b="0" dirty="0" smtClean="0">
                <a:solidFill>
                  <a:schemeClr val="bg1"/>
                </a:solidFill>
                <a:latin typeface="方正大黑简体" panose="03000509000000000000" charset="-122"/>
                <a:ea typeface="方正大黑简体" panose="03000509000000000000" charset="-122"/>
                <a:cs typeface="方正大黑简体" panose="03000509000000000000" charset="-122"/>
              </a:rPr>
              <a:t> </a:t>
            </a:r>
            <a:r>
              <a:rPr lang="zh-CN" sz="2000" b="0" dirty="0">
                <a:solidFill>
                  <a:schemeClr val="bg1"/>
                </a:solidFill>
                <a:latin typeface="方正大黑简体" panose="03000509000000000000" charset="-122"/>
                <a:ea typeface="方正大黑简体" panose="03000509000000000000" charset="-122"/>
                <a:cs typeface="方正大黑简体" panose="03000509000000000000" charset="-122"/>
              </a:rPr>
              <a:t>die-casting machines. The key components are self-made, with excellent production equipment, some processes have been fully automated. The whole production process is equipped with precise testing equipment and effective cleanliness assurance equipment, with an annual production capacity of more than </a:t>
            </a:r>
            <a:r>
              <a:rPr lang="en-US" altLang="zh-CN" sz="2000" b="0" dirty="0">
                <a:solidFill>
                  <a:schemeClr val="bg1"/>
                </a:solidFill>
                <a:latin typeface="方正大黑简体" panose="03000509000000000000" charset="-122"/>
                <a:ea typeface="方正大黑简体" panose="03000509000000000000" charset="-122"/>
                <a:cs typeface="方正大黑简体" panose="03000509000000000000" charset="-122"/>
              </a:rPr>
              <a:t>6</a:t>
            </a:r>
            <a:r>
              <a:rPr lang="zh-CN" sz="2000" b="0" dirty="0">
                <a:solidFill>
                  <a:schemeClr val="bg1"/>
                </a:solidFill>
                <a:latin typeface="方正大黑简体" panose="03000509000000000000" charset="-122"/>
                <a:ea typeface="方正大黑简体" panose="03000509000000000000" charset="-122"/>
                <a:cs typeface="方正大黑简体" panose="03000509000000000000" charset="-122"/>
              </a:rPr>
              <a:t> million sets of carburetors.</a:t>
            </a:r>
            <a:endParaRPr lang="zh-CN" sz="2000" dirty="0">
              <a:solidFill>
                <a:schemeClr val="bg1"/>
              </a:solidFill>
              <a:latin typeface="方正大黑简体" panose="03000509000000000000" charset="-122"/>
              <a:ea typeface="方正大黑简体" panose="03000509000000000000" charset="-122"/>
              <a:cs typeface="方正大黑简体" panose="03000509000000000000" charset="-122"/>
            </a:endParaRPr>
          </a:p>
        </p:txBody>
      </p:sp>
      <p:sp>
        <p:nvSpPr>
          <p:cNvPr id="7" name="文本框 6"/>
          <p:cNvSpPr txBox="1"/>
          <p:nvPr/>
        </p:nvSpPr>
        <p:spPr>
          <a:xfrm>
            <a:off x="671830" y="4056866"/>
            <a:ext cx="11002645" cy="2399665"/>
          </a:xfrm>
          <a:prstGeom prst="rect">
            <a:avLst/>
          </a:prstGeom>
          <a:noFill/>
          <a:ln w="9525">
            <a:noFill/>
          </a:ln>
        </p:spPr>
        <p:txBody>
          <a:bodyPr wrap="square">
            <a:spAutoFit/>
          </a:bodyPr>
          <a:lstStyle/>
          <a:p>
            <a:pPr indent="457200" algn="l">
              <a:lnSpc>
                <a:spcPts val="3000"/>
              </a:lnSpc>
              <a:buClrTx/>
              <a:buSzTx/>
              <a:buNone/>
            </a:pPr>
            <a:r>
              <a:rPr lang="zh-CN" sz="2000" b="0" dirty="0">
                <a:solidFill>
                  <a:schemeClr val="bg1"/>
                </a:solidFill>
                <a:latin typeface="方正大黑简体" panose="03000509000000000000" charset="-122"/>
                <a:ea typeface="方正大黑简体" panose="03000509000000000000" charset="-122"/>
                <a:cs typeface="方正大黑简体" panose="03000509000000000000" charset="-122"/>
              </a:rPr>
              <a:t> 公司建立了完善的质量管控体系，质量管控措施经过持续的改进和完善，管控水平不断提升，产品质量在市场上赢得了客户信赖，树立了良好的品牌形象。</a:t>
            </a:r>
          </a:p>
          <a:p>
            <a:pPr indent="457200" algn="l">
              <a:lnSpc>
                <a:spcPts val="3000"/>
              </a:lnSpc>
              <a:buClrTx/>
              <a:buSzTx/>
              <a:buNone/>
            </a:pPr>
            <a:r>
              <a:rPr lang="zh-CN" sz="2000" b="0" dirty="0">
                <a:solidFill>
                  <a:schemeClr val="bg1"/>
                </a:solidFill>
                <a:latin typeface="方正大黑简体" panose="03000509000000000000" charset="-122"/>
                <a:ea typeface="方正大黑简体" panose="03000509000000000000" charset="-122"/>
                <a:cs typeface="方正大黑简体" panose="03000509000000000000" charset="-122"/>
              </a:rPr>
              <a:t>The company has established a perfect quality control system. The level of management and control is constantly improving through continuous improvement and perfection of quality control measures. Product quality has won the trust of customers in the market and established a good brand image.</a:t>
            </a:r>
            <a:endParaRPr lang="zh-CN" sz="2000" dirty="0">
              <a:solidFill>
                <a:schemeClr val="bg1"/>
              </a:solidFill>
              <a:latin typeface="方正大黑简体" panose="03000509000000000000" charset="-122"/>
              <a:ea typeface="方正大黑简体" panose="03000509000000000000" charset="-122"/>
              <a:cs typeface="方正大黑简体" panose="03000509000000000000" charset="-122"/>
            </a:endParaRPr>
          </a:p>
        </p:txBody>
      </p:sp>
      <p:pic>
        <p:nvPicPr>
          <p:cNvPr id="8" name="图片 7" descr="图片2"/>
          <p:cNvPicPr>
            <a:picLocks noChangeAspect="1"/>
          </p:cNvPicPr>
          <p:nvPr/>
        </p:nvPicPr>
        <p:blipFill>
          <a:blip r:embed="rId3" cstate="print"/>
          <a:stretch>
            <a:fillRect/>
          </a:stretch>
        </p:blipFill>
        <p:spPr>
          <a:xfrm>
            <a:off x="91440" y="10795"/>
            <a:ext cx="2269490" cy="2359660"/>
          </a:xfrm>
          <a:prstGeom prst="rect">
            <a:avLst/>
          </a:prstGeom>
        </p:spPr>
      </p:pic>
      <p:pic>
        <p:nvPicPr>
          <p:cNvPr id="19" name="图片 18" descr="白色LOGO"/>
          <p:cNvPicPr>
            <a:picLocks noChangeAspect="1"/>
          </p:cNvPicPr>
          <p:nvPr/>
        </p:nvPicPr>
        <p:blipFill>
          <a:blip r:embed="rId4" cstate="print"/>
          <a:stretch>
            <a:fillRect/>
          </a:stretch>
        </p:blipFill>
        <p:spPr>
          <a:xfrm>
            <a:off x="10005695" y="325120"/>
            <a:ext cx="1691005" cy="38608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250" advTm="3000">
        <p:fade/>
      </p:transition>
    </mc:Choice>
    <mc:Fallback xmlns="">
      <p:transition advTm="3000">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文本框 22"/>
          <p:cNvSpPr txBox="1"/>
          <p:nvPr/>
        </p:nvSpPr>
        <p:spPr>
          <a:xfrm>
            <a:off x="2720658" y="513715"/>
            <a:ext cx="6774180" cy="953135"/>
          </a:xfrm>
          <a:prstGeom prst="rect">
            <a:avLst/>
          </a:prstGeom>
          <a:noFill/>
        </p:spPr>
        <p:txBody>
          <a:bodyPr wrap="none" rtlCol="0">
            <a:spAutoFit/>
            <a:scene3d>
              <a:camera prst="orthographicFront"/>
              <a:lightRig rig="threePt" dir="t"/>
            </a:scene3d>
            <a:sp3d contourW="12700"/>
          </a:bodyPr>
          <a:lstStyle/>
          <a:p>
            <a:pPr lvl="0" algn="ctr">
              <a:defRPr/>
            </a:pPr>
            <a:r>
              <a:rPr kumimoji="0" lang="zh-CN" altLang="en-US" sz="2800" b="1" i="0" u="none" strike="noStrike" kern="1200" cap="none" spc="0" normalizeH="0" baseline="0" noProof="0" dirty="0">
                <a:solidFill>
                  <a:schemeClr val="accent3"/>
                </a:solidFill>
                <a:effectLst>
                  <a:reflection blurRad="6350" stA="53000" endA="300" endPos="35500" dir="5400000" sy="-90000" algn="bl" rotWithShape="0"/>
                </a:effectLst>
                <a:latin typeface="方正大黑简体" panose="03000509000000000000" charset="-122"/>
                <a:ea typeface="方正大黑简体" panose="03000509000000000000" charset="-122"/>
                <a:sym typeface="PangMenZhengDao" panose="02010600030101010101" pitchFamily="2" charset="-122"/>
              </a:rPr>
              <a:t>变频机组化油器 </a:t>
            </a:r>
          </a:p>
          <a:p>
            <a:pPr lvl="0" algn="ctr">
              <a:buClrTx/>
              <a:buSzTx/>
              <a:buFontTx/>
              <a:defRPr/>
            </a:pPr>
            <a:r>
              <a:rPr lang="zh-CN" altLang="en-US" sz="2800" b="1" noProof="0" dirty="0">
                <a:solidFill>
                  <a:schemeClr val="accent3"/>
                </a:solidFill>
                <a:effectLst>
                  <a:reflection blurRad="6350" stA="53000" endA="300" endPos="35500" dir="5400000" sy="-90000" algn="bl" rotWithShape="0"/>
                </a:effectLst>
                <a:latin typeface="方正大黑简体" panose="03000509000000000000" charset="-122"/>
                <a:ea typeface="方正大黑简体" panose="03000509000000000000" charset="-122"/>
                <a:sym typeface="PangMenZhengDao" panose="02010600030101010101" pitchFamily="2" charset="-122"/>
              </a:rPr>
              <a:t>Frequency Conversion Unit </a:t>
            </a:r>
            <a:r>
              <a:rPr lang="zh-CN" altLang="en-US" sz="2800" b="1" noProof="0" dirty="0">
                <a:solidFill>
                  <a:schemeClr val="accent3"/>
                </a:solidFill>
                <a:effectLst>
                  <a:reflection blurRad="6350" stA="53000" endA="300" endPos="35500" dir="5400000" sy="-90000" algn="bl" rotWithShape="0"/>
                </a:effectLst>
                <a:latin typeface="方正大黑简体" panose="03000509000000000000" charset="-122"/>
                <a:ea typeface="方正大黑简体" panose="03000509000000000000" charset="-122"/>
                <a:sym typeface="+mn-ea"/>
              </a:rPr>
              <a:t>Carburetor</a:t>
            </a:r>
            <a:endParaRPr kumimoji="0" lang="zh-CN" altLang="en-US" sz="2800" b="1" i="0" u="none" strike="noStrike" kern="1200" cap="none" spc="0" normalizeH="0" baseline="0" noProof="0" dirty="0">
              <a:solidFill>
                <a:schemeClr val="accent3"/>
              </a:solidFill>
              <a:effectLst>
                <a:reflection blurRad="6350" stA="53000" endA="300" endPos="35500" dir="5400000" sy="-90000" algn="bl" rotWithShape="0"/>
              </a:effectLst>
              <a:latin typeface="方正大黑简体" panose="03000509000000000000" charset="-122"/>
              <a:ea typeface="方正大黑简体" panose="03000509000000000000" charset="-122"/>
              <a:sym typeface="PangMenZhengDao" panose="02010600030101010101" pitchFamily="2" charset="-122"/>
            </a:endParaRPr>
          </a:p>
        </p:txBody>
      </p:sp>
      <p:pic>
        <p:nvPicPr>
          <p:cNvPr id="4" name="图片 3" descr="2000i化油器"/>
          <p:cNvPicPr>
            <a:picLocks noChangeAspect="1"/>
          </p:cNvPicPr>
          <p:nvPr/>
        </p:nvPicPr>
        <p:blipFill>
          <a:blip r:embed="rId3" cstate="print"/>
          <a:srcRect l="27472" t="4380" r="28866" b="8316"/>
          <a:stretch>
            <a:fillRect/>
          </a:stretch>
        </p:blipFill>
        <p:spPr>
          <a:xfrm>
            <a:off x="608727" y="1968500"/>
            <a:ext cx="2430000" cy="3240000"/>
          </a:xfrm>
          <a:prstGeom prst="rect">
            <a:avLst/>
          </a:prstGeom>
        </p:spPr>
      </p:pic>
      <p:pic>
        <p:nvPicPr>
          <p:cNvPr id="5" name="图片 4" descr="3000i化油器"/>
          <p:cNvPicPr>
            <a:picLocks noChangeAspect="1"/>
          </p:cNvPicPr>
          <p:nvPr/>
        </p:nvPicPr>
        <p:blipFill>
          <a:blip r:embed="rId4" cstate="print"/>
          <a:srcRect l="23075" t="8172" r="33731" b="5436"/>
          <a:stretch>
            <a:fillRect/>
          </a:stretch>
        </p:blipFill>
        <p:spPr>
          <a:xfrm>
            <a:off x="3516882" y="1968500"/>
            <a:ext cx="2429510" cy="3240000"/>
          </a:xfrm>
          <a:prstGeom prst="rect">
            <a:avLst/>
          </a:prstGeom>
        </p:spPr>
      </p:pic>
      <p:pic>
        <p:nvPicPr>
          <p:cNvPr id="10" name="图片 9" descr="3500i化油器"/>
          <p:cNvPicPr>
            <a:picLocks noChangeAspect="1"/>
          </p:cNvPicPr>
          <p:nvPr/>
        </p:nvPicPr>
        <p:blipFill>
          <a:blip r:embed="rId5" cstate="print"/>
          <a:srcRect l="31635" t="12557" r="31604" b="9943"/>
          <a:stretch>
            <a:fillRect/>
          </a:stretch>
        </p:blipFill>
        <p:spPr>
          <a:xfrm>
            <a:off x="6424547" y="1968500"/>
            <a:ext cx="2304415" cy="3240000"/>
          </a:xfrm>
          <a:prstGeom prst="rect">
            <a:avLst/>
          </a:prstGeom>
        </p:spPr>
      </p:pic>
      <p:pic>
        <p:nvPicPr>
          <p:cNvPr id="11" name="图片 10" descr="7000i化油器"/>
          <p:cNvPicPr>
            <a:picLocks noChangeAspect="1"/>
          </p:cNvPicPr>
          <p:nvPr/>
        </p:nvPicPr>
        <p:blipFill>
          <a:blip r:embed="rId6" cstate="print"/>
          <a:srcRect l="28782" t="7841" r="28511" b="6761"/>
          <a:stretch>
            <a:fillRect/>
          </a:stretch>
        </p:blipFill>
        <p:spPr>
          <a:xfrm>
            <a:off x="9207117" y="1968500"/>
            <a:ext cx="2429510" cy="3240000"/>
          </a:xfrm>
          <a:prstGeom prst="rect">
            <a:avLst/>
          </a:prstGeom>
        </p:spPr>
      </p:pic>
      <p:sp>
        <p:nvSpPr>
          <p:cNvPr id="12" name="文本框 11"/>
          <p:cNvSpPr txBox="1"/>
          <p:nvPr/>
        </p:nvSpPr>
        <p:spPr>
          <a:xfrm>
            <a:off x="497847" y="5384800"/>
            <a:ext cx="2651760" cy="645160"/>
          </a:xfrm>
          <a:prstGeom prst="rect">
            <a:avLst/>
          </a:prstGeom>
          <a:noFill/>
        </p:spPr>
        <p:txBody>
          <a:bodyPr wrap="square" rtlCol="0">
            <a:spAutoFit/>
          </a:bodyPr>
          <a:lstStyle/>
          <a:p>
            <a:pPr algn="ctr"/>
            <a:r>
              <a:rPr lang="zh-CN" altLang="en-US"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2000i化油器</a:t>
            </a:r>
          </a:p>
          <a:p>
            <a:pPr algn="ctr"/>
            <a:r>
              <a:rPr lang="zh-CN" altLang="en-US"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2000i</a:t>
            </a:r>
            <a:r>
              <a:rPr lang="zh-CN" altLang="en-US"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 </a:t>
            </a:r>
            <a:r>
              <a:rPr lang="en-US" altLang="zh-CN"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Carburetor</a:t>
            </a:r>
            <a:endParaRPr lang="zh-CN" altLang="en-US"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5" name="文本框 14"/>
          <p:cNvSpPr txBox="1"/>
          <p:nvPr/>
        </p:nvSpPr>
        <p:spPr>
          <a:xfrm>
            <a:off x="3350829" y="5384800"/>
            <a:ext cx="2761615" cy="645160"/>
          </a:xfrm>
          <a:prstGeom prst="rect">
            <a:avLst/>
          </a:prstGeom>
          <a:noFill/>
        </p:spPr>
        <p:txBody>
          <a:bodyPr wrap="square" rtlCol="0">
            <a:spAutoFit/>
          </a:bodyPr>
          <a:lstStyle/>
          <a:p>
            <a:pPr algn="ctr"/>
            <a:r>
              <a:rPr lang="en-US" altLang="zh-CN"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3</a:t>
            </a:r>
            <a:r>
              <a:rPr lang="zh-CN" altLang="en-US"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000i化油器</a:t>
            </a:r>
          </a:p>
          <a:p>
            <a:pPr algn="ctr"/>
            <a:r>
              <a:rPr lang="en-US" altLang="zh-CN"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3</a:t>
            </a:r>
            <a:r>
              <a:rPr lang="zh-CN" altLang="en-US"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000i </a:t>
            </a:r>
            <a:r>
              <a:rPr lang="en-US" altLang="zh-CN"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Carburetor</a:t>
            </a:r>
            <a:endParaRPr lang="zh-CN" altLang="en-US"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6" name="文本框 15"/>
          <p:cNvSpPr txBox="1"/>
          <p:nvPr/>
        </p:nvSpPr>
        <p:spPr>
          <a:xfrm>
            <a:off x="6235317" y="5384800"/>
            <a:ext cx="2682875" cy="645160"/>
          </a:xfrm>
          <a:prstGeom prst="rect">
            <a:avLst/>
          </a:prstGeom>
          <a:noFill/>
        </p:spPr>
        <p:txBody>
          <a:bodyPr wrap="square" rtlCol="0">
            <a:spAutoFit/>
          </a:bodyPr>
          <a:lstStyle/>
          <a:p>
            <a:pPr algn="ctr"/>
            <a:r>
              <a:rPr lang="en-US" altLang="zh-CN"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35</a:t>
            </a:r>
            <a:r>
              <a:rPr lang="zh-CN" altLang="en-US"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00i化油器</a:t>
            </a:r>
          </a:p>
          <a:p>
            <a:pPr algn="ctr"/>
            <a:r>
              <a:rPr lang="en-US" altLang="zh-CN"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35</a:t>
            </a:r>
            <a:r>
              <a:rPr lang="zh-CN" altLang="en-US"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00i </a:t>
            </a:r>
            <a:r>
              <a:rPr lang="en-US" altLang="zh-CN"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Carburetor</a:t>
            </a:r>
            <a:endParaRPr lang="zh-CN" altLang="en-US"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7" name="文本框 16"/>
          <p:cNvSpPr txBox="1"/>
          <p:nvPr/>
        </p:nvSpPr>
        <p:spPr>
          <a:xfrm>
            <a:off x="9060750" y="5384800"/>
            <a:ext cx="2722245" cy="645160"/>
          </a:xfrm>
          <a:prstGeom prst="rect">
            <a:avLst/>
          </a:prstGeom>
          <a:noFill/>
        </p:spPr>
        <p:txBody>
          <a:bodyPr wrap="square" rtlCol="0">
            <a:spAutoFit/>
          </a:bodyPr>
          <a:lstStyle/>
          <a:p>
            <a:pPr algn="ctr"/>
            <a:r>
              <a:rPr lang="en-US" altLang="zh-CN"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7</a:t>
            </a:r>
            <a:r>
              <a:rPr lang="zh-CN" altLang="en-US"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000i化油器</a:t>
            </a:r>
          </a:p>
          <a:p>
            <a:pPr algn="ctr"/>
            <a:r>
              <a:rPr lang="en-US" altLang="zh-CN"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7</a:t>
            </a:r>
            <a:r>
              <a:rPr lang="zh-CN" altLang="en-US"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000i </a:t>
            </a:r>
            <a:r>
              <a:rPr lang="en-US" altLang="zh-CN"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Carburetor</a:t>
            </a:r>
            <a:endParaRPr lang="zh-CN" altLang="en-US"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18" name="图片 17" descr="图片2"/>
          <p:cNvPicPr>
            <a:picLocks noChangeAspect="1"/>
          </p:cNvPicPr>
          <p:nvPr/>
        </p:nvPicPr>
        <p:blipFill>
          <a:blip r:embed="rId7" cstate="print"/>
          <a:stretch>
            <a:fillRect/>
          </a:stretch>
        </p:blipFill>
        <p:spPr>
          <a:xfrm>
            <a:off x="91440" y="10795"/>
            <a:ext cx="2269490" cy="2359660"/>
          </a:xfrm>
          <a:prstGeom prst="rect">
            <a:avLst/>
          </a:prstGeom>
        </p:spPr>
      </p:pic>
      <p:pic>
        <p:nvPicPr>
          <p:cNvPr id="2" name="图片 1" descr="白色LOGO"/>
          <p:cNvPicPr>
            <a:picLocks noChangeAspect="1"/>
          </p:cNvPicPr>
          <p:nvPr/>
        </p:nvPicPr>
        <p:blipFill>
          <a:blip r:embed="rId8" cstate="print"/>
          <a:stretch>
            <a:fillRect/>
          </a:stretch>
        </p:blipFill>
        <p:spPr>
          <a:xfrm>
            <a:off x="10005695" y="325120"/>
            <a:ext cx="1691005" cy="38608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250" advTm="3000">
        <p:fade/>
      </p:transition>
    </mc:Choice>
    <mc:Fallback xmlns="">
      <p:transition advTm="3000">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文本框 22"/>
          <p:cNvSpPr txBox="1"/>
          <p:nvPr/>
        </p:nvSpPr>
        <p:spPr>
          <a:xfrm>
            <a:off x="3952241" y="554355"/>
            <a:ext cx="4288155" cy="953135"/>
          </a:xfrm>
          <a:prstGeom prst="rect">
            <a:avLst/>
          </a:prstGeom>
          <a:noFill/>
        </p:spPr>
        <p:txBody>
          <a:bodyPr wrap="none" rtlCol="0">
            <a:spAutoFit/>
            <a:scene3d>
              <a:camera prst="orthographicFront"/>
              <a:lightRig rig="threePt" dir="t"/>
            </a:scene3d>
            <a:sp3d contourW="12700"/>
          </a:bodyPr>
          <a:lstStyle/>
          <a:p>
            <a:pPr lvl="0" algn="ctr">
              <a:buClrTx/>
              <a:buSzTx/>
              <a:buNone/>
              <a:defRPr/>
            </a:pPr>
            <a:r>
              <a:rPr kumimoji="0" lang="zh-CN" altLang="en-US" sz="2800" b="1" i="0" u="none" strike="noStrike" kern="1200" cap="none" spc="0" normalizeH="0" baseline="0" noProof="0" dirty="0">
                <a:solidFill>
                  <a:schemeClr val="accent3"/>
                </a:solidFill>
                <a:effectLst>
                  <a:reflection blurRad="6350" stA="53000" endA="300" endPos="35500" dir="5400000" sy="-90000" algn="bl" rotWithShape="0"/>
                </a:effectLst>
                <a:latin typeface="方正大黑简体" panose="03000509000000000000" charset="-122"/>
                <a:ea typeface="方正大黑简体" panose="03000509000000000000" charset="-122"/>
                <a:sym typeface="PangMenZhengDao" panose="02010600030101010101" pitchFamily="2" charset="-122"/>
              </a:rPr>
              <a:t>垂直轴化油器 </a:t>
            </a:r>
          </a:p>
          <a:p>
            <a:pPr lvl="0" algn="ctr">
              <a:buClrTx/>
              <a:buSzTx/>
              <a:buNone/>
              <a:defRPr/>
            </a:pPr>
            <a:r>
              <a:rPr lang="zh-CN" altLang="en-US" sz="2800" b="1" noProof="0" dirty="0">
                <a:solidFill>
                  <a:schemeClr val="accent3"/>
                </a:solidFill>
                <a:effectLst>
                  <a:reflection blurRad="6350" stA="53000" endA="300" endPos="35500" dir="5400000" sy="-90000" algn="bl" rotWithShape="0"/>
                </a:effectLst>
                <a:latin typeface="方正大黑简体" panose="03000509000000000000" charset="-122"/>
                <a:ea typeface="方正大黑简体" panose="03000509000000000000" charset="-122"/>
                <a:sym typeface="PangMenZhengDao" panose="02010600030101010101" pitchFamily="2" charset="-122"/>
              </a:rPr>
              <a:t>Vertical Axis Carburetor</a:t>
            </a:r>
            <a:endParaRPr kumimoji="0" lang="zh-CN" altLang="en-US" sz="2800" b="1" i="0" u="none" strike="noStrike" kern="1200" cap="none" spc="0" normalizeH="0" baseline="0" noProof="0" dirty="0">
              <a:ln>
                <a:noFill/>
              </a:ln>
              <a:solidFill>
                <a:schemeClr val="bg1"/>
              </a:solidFill>
              <a:effectLst/>
              <a:uLnTx/>
              <a:uFillTx/>
              <a:latin typeface="方正大黑简体" panose="03000509000000000000" charset="-122"/>
              <a:ea typeface="方正大黑简体" panose="03000509000000000000" charset="-122"/>
              <a:sym typeface="PangMenZhengDao" panose="02010600030101010101" pitchFamily="2" charset="-122"/>
            </a:endParaRPr>
          </a:p>
        </p:txBody>
      </p:sp>
      <p:sp>
        <p:nvSpPr>
          <p:cNvPr id="12" name="文本框 11"/>
          <p:cNvSpPr txBox="1"/>
          <p:nvPr/>
        </p:nvSpPr>
        <p:spPr>
          <a:xfrm>
            <a:off x="1311900" y="5600700"/>
            <a:ext cx="3100070" cy="645160"/>
          </a:xfrm>
          <a:prstGeom prst="rect">
            <a:avLst/>
          </a:prstGeom>
          <a:noFill/>
        </p:spPr>
        <p:txBody>
          <a:bodyPr wrap="square" rtlCol="0">
            <a:spAutoFit/>
          </a:bodyPr>
          <a:lstStyle/>
          <a:p>
            <a:pPr algn="ctr"/>
            <a:r>
              <a:rPr lang="zh-CN" altLang="en-US"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1P65自动风门</a:t>
            </a:r>
          </a:p>
          <a:p>
            <a:pPr algn="ctr"/>
            <a:r>
              <a:rPr lang="en-US" altLang="zh-CN"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1P65 Automatic throttle</a:t>
            </a:r>
            <a:endParaRPr lang="zh-CN" altLang="en-US"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15" name="文本框 14"/>
          <p:cNvSpPr txBox="1"/>
          <p:nvPr/>
        </p:nvSpPr>
        <p:spPr>
          <a:xfrm>
            <a:off x="5180627" y="5600700"/>
            <a:ext cx="2084070" cy="645160"/>
          </a:xfrm>
          <a:prstGeom prst="rect">
            <a:avLst/>
          </a:prstGeom>
          <a:noFill/>
        </p:spPr>
        <p:txBody>
          <a:bodyPr wrap="square" rtlCol="0">
            <a:spAutoFit/>
          </a:bodyPr>
          <a:lstStyle/>
          <a:p>
            <a:pPr algn="ctr"/>
            <a:r>
              <a:rPr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1P70系列</a:t>
            </a:r>
          </a:p>
          <a:p>
            <a:pPr algn="ctr"/>
            <a:r>
              <a:rPr lang="en-US"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 1P70 Series</a:t>
            </a:r>
            <a:endParaRPr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16" name="文本框 15"/>
          <p:cNvSpPr txBox="1"/>
          <p:nvPr/>
        </p:nvSpPr>
        <p:spPr>
          <a:xfrm>
            <a:off x="8540750" y="5600700"/>
            <a:ext cx="2084070" cy="645160"/>
          </a:xfrm>
          <a:prstGeom prst="rect">
            <a:avLst/>
          </a:prstGeom>
          <a:noFill/>
        </p:spPr>
        <p:txBody>
          <a:bodyPr wrap="square" rtlCol="0">
            <a:spAutoFit/>
          </a:bodyPr>
          <a:lstStyle/>
          <a:p>
            <a:pPr algn="ctr"/>
            <a:r>
              <a:rPr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1P90系列</a:t>
            </a:r>
          </a:p>
          <a:p>
            <a:pPr algn="ctr"/>
            <a:r>
              <a:rPr lang="en-US"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 1P90 Series</a:t>
            </a:r>
            <a:endParaRPr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pic>
        <p:nvPicPr>
          <p:cNvPr id="4" name="图片 3" descr="1P65自动风门"/>
          <p:cNvPicPr>
            <a:picLocks noChangeAspect="1"/>
          </p:cNvPicPr>
          <p:nvPr/>
        </p:nvPicPr>
        <p:blipFill>
          <a:blip r:embed="rId3" cstate="print"/>
          <a:srcRect l="25000" r="25000"/>
          <a:stretch>
            <a:fillRect/>
          </a:stretch>
        </p:blipFill>
        <p:spPr>
          <a:xfrm>
            <a:off x="1511935" y="1779905"/>
            <a:ext cx="2700000" cy="3600000"/>
          </a:xfrm>
          <a:prstGeom prst="rect">
            <a:avLst/>
          </a:prstGeom>
        </p:spPr>
      </p:pic>
      <p:pic>
        <p:nvPicPr>
          <p:cNvPr id="5" name="图片 4" descr="1P70系列"/>
          <p:cNvPicPr>
            <a:picLocks noChangeAspect="1"/>
          </p:cNvPicPr>
          <p:nvPr/>
        </p:nvPicPr>
        <p:blipFill>
          <a:blip r:embed="rId4" cstate="print"/>
          <a:srcRect l="25000" r="25000"/>
          <a:stretch>
            <a:fillRect/>
          </a:stretch>
        </p:blipFill>
        <p:spPr>
          <a:xfrm>
            <a:off x="4872662" y="1779905"/>
            <a:ext cx="2700000" cy="3600000"/>
          </a:xfrm>
          <a:prstGeom prst="rect">
            <a:avLst/>
          </a:prstGeom>
        </p:spPr>
      </p:pic>
      <p:pic>
        <p:nvPicPr>
          <p:cNvPr id="7" name="图片 6" descr="1P90系列"/>
          <p:cNvPicPr>
            <a:picLocks noChangeAspect="1"/>
          </p:cNvPicPr>
          <p:nvPr/>
        </p:nvPicPr>
        <p:blipFill>
          <a:blip r:embed="rId5" cstate="print"/>
          <a:srcRect l="25000" r="25000"/>
          <a:stretch>
            <a:fillRect/>
          </a:stretch>
        </p:blipFill>
        <p:spPr>
          <a:xfrm>
            <a:off x="8232785" y="1779905"/>
            <a:ext cx="2700000" cy="3600000"/>
          </a:xfrm>
          <a:prstGeom prst="rect">
            <a:avLst/>
          </a:prstGeom>
        </p:spPr>
      </p:pic>
      <p:pic>
        <p:nvPicPr>
          <p:cNvPr id="18" name="图片 17" descr="图片2"/>
          <p:cNvPicPr>
            <a:picLocks noChangeAspect="1"/>
          </p:cNvPicPr>
          <p:nvPr/>
        </p:nvPicPr>
        <p:blipFill>
          <a:blip r:embed="rId6" cstate="print"/>
          <a:stretch>
            <a:fillRect/>
          </a:stretch>
        </p:blipFill>
        <p:spPr>
          <a:xfrm>
            <a:off x="91440" y="10795"/>
            <a:ext cx="2269490" cy="2359660"/>
          </a:xfrm>
          <a:prstGeom prst="rect">
            <a:avLst/>
          </a:prstGeom>
        </p:spPr>
      </p:pic>
      <p:pic>
        <p:nvPicPr>
          <p:cNvPr id="17" name="图片 16" descr="白色LOGO"/>
          <p:cNvPicPr>
            <a:picLocks noChangeAspect="1"/>
          </p:cNvPicPr>
          <p:nvPr/>
        </p:nvPicPr>
        <p:blipFill>
          <a:blip r:embed="rId7" cstate="print"/>
          <a:stretch>
            <a:fillRect/>
          </a:stretch>
        </p:blipFill>
        <p:spPr>
          <a:xfrm>
            <a:off x="10005695" y="325120"/>
            <a:ext cx="1691005" cy="38608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250" advTm="3000">
        <p:fade/>
      </p:transition>
    </mc:Choice>
    <mc:Fallback xmlns="">
      <p:transition advTm="3000">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文本框 22"/>
          <p:cNvSpPr txBox="1"/>
          <p:nvPr/>
        </p:nvSpPr>
        <p:spPr>
          <a:xfrm>
            <a:off x="4089399" y="429895"/>
            <a:ext cx="4288155" cy="953135"/>
          </a:xfrm>
          <a:prstGeom prst="rect">
            <a:avLst/>
          </a:prstGeom>
          <a:noFill/>
        </p:spPr>
        <p:txBody>
          <a:bodyPr wrap="none" rtlCol="0">
            <a:spAutoFit/>
            <a:scene3d>
              <a:camera prst="orthographicFront"/>
              <a:lightRig rig="threePt" dir="t"/>
            </a:scene3d>
            <a:sp3d contourW="12700"/>
          </a:bodyPr>
          <a:lstStyle/>
          <a:p>
            <a:pPr lvl="0" algn="ctr">
              <a:defRPr/>
            </a:pPr>
            <a:r>
              <a:rPr kumimoji="0" lang="zh-CN" altLang="en-US" sz="2800" b="1" i="0" u="none" strike="noStrike" kern="1200" cap="none" spc="0" normalizeH="0" baseline="0" noProof="0" dirty="0">
                <a:solidFill>
                  <a:schemeClr val="accent3"/>
                </a:solidFill>
                <a:effectLst>
                  <a:reflection blurRad="6350" stA="53000" endA="300" endPos="35500" dir="5400000" sy="-90000" algn="bl" rotWithShape="0"/>
                </a:effectLst>
                <a:latin typeface="方正大黑简体" panose="03000509000000000000" charset="-122"/>
                <a:ea typeface="方正大黑简体" panose="03000509000000000000" charset="-122"/>
                <a:sym typeface="PangMenZhengDao" panose="02010600030101010101" pitchFamily="2" charset="-122"/>
              </a:rPr>
              <a:t>垂直轴化油器 </a:t>
            </a:r>
          </a:p>
          <a:p>
            <a:pPr lvl="0" algn="ctr">
              <a:defRPr/>
            </a:pPr>
            <a:r>
              <a:rPr lang="zh-CN" altLang="en-US" sz="2800" b="1" noProof="0" dirty="0">
                <a:solidFill>
                  <a:schemeClr val="accent3"/>
                </a:solidFill>
                <a:effectLst>
                  <a:reflection blurRad="6350" stA="53000" endA="300" endPos="35500" dir="5400000" sy="-90000" algn="bl" rotWithShape="0"/>
                </a:effectLst>
                <a:latin typeface="方正大黑简体" panose="03000509000000000000" charset="-122"/>
                <a:ea typeface="方正大黑简体" panose="03000509000000000000" charset="-122"/>
                <a:sym typeface="PangMenZhengDao" panose="02010600030101010101" pitchFamily="2" charset="-122"/>
              </a:rPr>
              <a:t>Vertical Axis Carburetor</a:t>
            </a:r>
            <a:endParaRPr kumimoji="0" lang="zh-CN" altLang="en-US" sz="2800" b="1" i="0" u="none" strike="noStrike" kern="1200" cap="none" spc="0" normalizeH="0" baseline="0" noProof="0" dirty="0">
              <a:ln>
                <a:noFill/>
              </a:ln>
              <a:solidFill>
                <a:schemeClr val="bg1"/>
              </a:solidFill>
              <a:effectLst/>
              <a:uLnTx/>
              <a:uFillTx/>
              <a:latin typeface="方正大黑简体" panose="03000509000000000000" charset="-122"/>
              <a:ea typeface="方正大黑简体" panose="03000509000000000000" charset="-122"/>
              <a:sym typeface="PangMenZhengDao" panose="02010600030101010101" pitchFamily="2" charset="-122"/>
            </a:endParaRPr>
          </a:p>
        </p:txBody>
      </p:sp>
      <p:sp>
        <p:nvSpPr>
          <p:cNvPr id="12" name="文本框 11"/>
          <p:cNvSpPr txBox="1"/>
          <p:nvPr/>
        </p:nvSpPr>
        <p:spPr>
          <a:xfrm>
            <a:off x="1924993" y="5502224"/>
            <a:ext cx="1895475" cy="645160"/>
          </a:xfrm>
          <a:prstGeom prst="rect">
            <a:avLst/>
          </a:prstGeom>
          <a:noFill/>
        </p:spPr>
        <p:txBody>
          <a:bodyPr wrap="square" rtlCol="0">
            <a:spAutoFit/>
          </a:bodyPr>
          <a:lstStyle/>
          <a:p>
            <a:pPr algn="ctr"/>
            <a:r>
              <a:rPr lang="zh-CN" altLang="en-US"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1P62系列 </a:t>
            </a:r>
          </a:p>
          <a:p>
            <a:pPr algn="ctr"/>
            <a:r>
              <a:rPr lang="zh-CN" altLang="en-US"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1P62 </a:t>
            </a:r>
            <a:r>
              <a:rPr lang="en-US" altLang="zh-CN"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Series</a:t>
            </a:r>
            <a:endParaRPr lang="zh-CN" altLang="en-US"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15" name="文本框 14"/>
          <p:cNvSpPr txBox="1"/>
          <p:nvPr/>
        </p:nvSpPr>
        <p:spPr>
          <a:xfrm>
            <a:off x="5314930" y="5502224"/>
            <a:ext cx="1837055" cy="922020"/>
          </a:xfrm>
          <a:prstGeom prst="rect">
            <a:avLst/>
          </a:prstGeom>
          <a:noFill/>
        </p:spPr>
        <p:txBody>
          <a:bodyPr wrap="square" rtlCol="0">
            <a:spAutoFit/>
          </a:bodyPr>
          <a:lstStyle/>
          <a:p>
            <a:pPr algn="ctr"/>
            <a:r>
              <a:rPr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1P65联动风门</a:t>
            </a:r>
          </a:p>
          <a:p>
            <a:pPr algn="ctr"/>
            <a:r>
              <a:rPr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1P65 </a:t>
            </a:r>
            <a:r>
              <a:rPr lang="en-US"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Linkage throttle </a:t>
            </a:r>
            <a:endParaRPr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16" name="文本框 15"/>
          <p:cNvSpPr txBox="1"/>
          <p:nvPr/>
        </p:nvSpPr>
        <p:spPr>
          <a:xfrm>
            <a:off x="8551843" y="5502224"/>
            <a:ext cx="2084070" cy="922020"/>
          </a:xfrm>
          <a:prstGeom prst="rect">
            <a:avLst/>
          </a:prstGeom>
          <a:noFill/>
        </p:spPr>
        <p:txBody>
          <a:bodyPr wrap="square" rtlCol="0">
            <a:spAutoFit/>
          </a:bodyPr>
          <a:lstStyle/>
          <a:p>
            <a:pPr algn="ctr"/>
            <a:r>
              <a:rPr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1P65手动风门</a:t>
            </a:r>
            <a:r>
              <a:rPr lang="en-US"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 </a:t>
            </a:r>
            <a:r>
              <a:rPr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1P65 </a:t>
            </a:r>
            <a:r>
              <a:rPr lang="en-US"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Manual throttle</a:t>
            </a:r>
            <a:endParaRPr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pic>
        <p:nvPicPr>
          <p:cNvPr id="2" name="图片 1" descr="1P62系列"/>
          <p:cNvPicPr>
            <a:picLocks noChangeAspect="1"/>
          </p:cNvPicPr>
          <p:nvPr/>
        </p:nvPicPr>
        <p:blipFill>
          <a:blip r:embed="rId3" cstate="print"/>
          <a:srcRect l="28011" t="161" r="21989" b="-161"/>
          <a:stretch>
            <a:fillRect/>
          </a:stretch>
        </p:blipFill>
        <p:spPr>
          <a:xfrm>
            <a:off x="1522730" y="1723633"/>
            <a:ext cx="2700000" cy="3600000"/>
          </a:xfrm>
          <a:prstGeom prst="rect">
            <a:avLst/>
          </a:prstGeom>
        </p:spPr>
      </p:pic>
      <p:pic>
        <p:nvPicPr>
          <p:cNvPr id="3" name="图片 2" descr="1P65联动风门"/>
          <p:cNvPicPr>
            <a:picLocks noChangeAspect="1"/>
          </p:cNvPicPr>
          <p:nvPr/>
        </p:nvPicPr>
        <p:blipFill>
          <a:blip r:embed="rId4" cstate="print"/>
          <a:srcRect l="25000" r="25000"/>
          <a:stretch>
            <a:fillRect/>
          </a:stretch>
        </p:blipFill>
        <p:spPr>
          <a:xfrm>
            <a:off x="4883765" y="1723633"/>
            <a:ext cx="2699385" cy="3600000"/>
          </a:xfrm>
          <a:prstGeom prst="rect">
            <a:avLst/>
          </a:prstGeom>
        </p:spPr>
      </p:pic>
      <p:pic>
        <p:nvPicPr>
          <p:cNvPr id="6" name="图片 5" descr="1P65手动风门"/>
          <p:cNvPicPr>
            <a:picLocks noChangeAspect="1"/>
          </p:cNvPicPr>
          <p:nvPr/>
        </p:nvPicPr>
        <p:blipFill>
          <a:blip r:embed="rId5" cstate="print"/>
          <a:srcRect l="25000" r="25000"/>
          <a:stretch>
            <a:fillRect/>
          </a:stretch>
        </p:blipFill>
        <p:spPr>
          <a:xfrm>
            <a:off x="8244185" y="1723633"/>
            <a:ext cx="2699385" cy="3600000"/>
          </a:xfrm>
          <a:prstGeom prst="rect">
            <a:avLst/>
          </a:prstGeom>
        </p:spPr>
      </p:pic>
      <p:pic>
        <p:nvPicPr>
          <p:cNvPr id="18" name="图片 17" descr="图片2"/>
          <p:cNvPicPr>
            <a:picLocks noChangeAspect="1"/>
          </p:cNvPicPr>
          <p:nvPr/>
        </p:nvPicPr>
        <p:blipFill>
          <a:blip r:embed="rId6" cstate="print"/>
          <a:stretch>
            <a:fillRect/>
          </a:stretch>
        </p:blipFill>
        <p:spPr>
          <a:xfrm>
            <a:off x="91440" y="10795"/>
            <a:ext cx="2269490" cy="2359660"/>
          </a:xfrm>
          <a:prstGeom prst="rect">
            <a:avLst/>
          </a:prstGeom>
        </p:spPr>
      </p:pic>
      <p:pic>
        <p:nvPicPr>
          <p:cNvPr id="17" name="图片 16" descr="白色LOGO"/>
          <p:cNvPicPr>
            <a:picLocks noChangeAspect="1"/>
          </p:cNvPicPr>
          <p:nvPr/>
        </p:nvPicPr>
        <p:blipFill>
          <a:blip r:embed="rId7" cstate="print"/>
          <a:stretch>
            <a:fillRect/>
          </a:stretch>
        </p:blipFill>
        <p:spPr>
          <a:xfrm>
            <a:off x="10005695" y="325120"/>
            <a:ext cx="1691005" cy="38608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250" advTm="3000">
        <p:fade/>
      </p:transition>
    </mc:Choice>
    <mc:Fallback xmlns="">
      <p:transition advTm="3000">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文本框 22"/>
          <p:cNvSpPr txBox="1"/>
          <p:nvPr/>
        </p:nvSpPr>
        <p:spPr>
          <a:xfrm>
            <a:off x="4063366" y="554279"/>
            <a:ext cx="4064635" cy="953135"/>
          </a:xfrm>
          <a:prstGeom prst="rect">
            <a:avLst/>
          </a:prstGeom>
          <a:noFill/>
        </p:spPr>
        <p:txBody>
          <a:bodyPr wrap="none" rtlCol="0">
            <a:spAutoFit/>
            <a:scene3d>
              <a:camera prst="orthographicFront"/>
              <a:lightRig rig="threePt" dir="t"/>
            </a:scene3d>
            <a:sp3d contourW="12700"/>
          </a:bodyPr>
          <a:lstStyle/>
          <a:p>
            <a:pPr lvl="0" algn="ctr">
              <a:buClrTx/>
              <a:buSzTx/>
              <a:buFontTx/>
              <a:buNone/>
              <a:defRPr/>
            </a:pPr>
            <a:r>
              <a:rPr kumimoji="0" lang="zh-CN" altLang="en-US" sz="2800" b="1" i="0" u="none" strike="noStrike" kern="1200" cap="none" spc="0" normalizeH="0" baseline="0" noProof="0" dirty="0">
                <a:solidFill>
                  <a:schemeClr val="accent3"/>
                </a:solidFill>
                <a:effectLst>
                  <a:reflection blurRad="6350" stA="53000" endA="300" endPos="35500" dir="5400000" sy="-90000" algn="bl" rotWithShape="0"/>
                </a:effectLst>
                <a:latin typeface="方正大黑简体" panose="03000509000000000000" charset="-122"/>
                <a:ea typeface="方正大黑简体" panose="03000509000000000000" charset="-122"/>
                <a:sym typeface="PangMenZhengDao" panose="02010600030101010101" pitchFamily="2" charset="-122"/>
              </a:rPr>
              <a:t>机组动力化油器 </a:t>
            </a:r>
          </a:p>
          <a:p>
            <a:pPr lvl="0" algn="ctr">
              <a:buClrTx/>
              <a:buSzTx/>
              <a:buFontTx/>
              <a:buNone/>
              <a:defRPr/>
            </a:pPr>
            <a:r>
              <a:rPr lang="zh-CN" altLang="en-US" sz="2800" b="1" noProof="0" dirty="0">
                <a:solidFill>
                  <a:schemeClr val="accent3"/>
                </a:solidFill>
                <a:effectLst>
                  <a:reflection blurRad="6350" stA="53000" endA="300" endPos="35500" dir="5400000" sy="-90000" algn="bl" rotWithShape="0"/>
                </a:effectLst>
                <a:latin typeface="方正大黑简体" panose="03000509000000000000" charset="-122"/>
                <a:ea typeface="方正大黑简体" panose="03000509000000000000" charset="-122"/>
                <a:sym typeface="PangMenZhengDao" panose="02010600030101010101" pitchFamily="2" charset="-122"/>
              </a:rPr>
              <a:t>Unit Power </a:t>
            </a:r>
            <a:r>
              <a:rPr lang="en-US" altLang="zh-CN" sz="2800" b="1" noProof="0" dirty="0">
                <a:solidFill>
                  <a:schemeClr val="accent3"/>
                </a:solidFill>
                <a:effectLst>
                  <a:reflection blurRad="6350" stA="53000" endA="300" endPos="35500" dir="5400000" sy="-90000" algn="bl" rotWithShape="0"/>
                </a:effectLst>
                <a:latin typeface="方正大黑简体" panose="03000509000000000000" charset="-122"/>
                <a:ea typeface="方正大黑简体" panose="03000509000000000000" charset="-122"/>
                <a:sym typeface="+mn-ea"/>
              </a:rPr>
              <a:t>C</a:t>
            </a:r>
            <a:r>
              <a:rPr lang="zh-CN" altLang="en-US" sz="2800" b="1" noProof="0" dirty="0">
                <a:solidFill>
                  <a:schemeClr val="accent3"/>
                </a:solidFill>
                <a:effectLst>
                  <a:reflection blurRad="6350" stA="53000" endA="300" endPos="35500" dir="5400000" sy="-90000" algn="bl" rotWithShape="0"/>
                </a:effectLst>
                <a:latin typeface="方正大黑简体" panose="03000509000000000000" charset="-122"/>
                <a:ea typeface="方正大黑简体" panose="03000509000000000000" charset="-122"/>
                <a:sym typeface="+mn-ea"/>
              </a:rPr>
              <a:t>arburetor</a:t>
            </a:r>
            <a:endParaRPr kumimoji="0" lang="zh-CN" altLang="en-US" sz="2800" b="1" i="0" u="none" strike="noStrike" kern="1200" cap="none" spc="0" normalizeH="0" baseline="0" noProof="0" dirty="0">
              <a:solidFill>
                <a:schemeClr val="accent3"/>
              </a:solidFill>
              <a:effectLst>
                <a:reflection blurRad="6350" stA="53000" endA="300" endPos="35500" dir="5400000" sy="-90000" algn="bl" rotWithShape="0"/>
              </a:effectLst>
              <a:latin typeface="方正大黑简体" panose="03000509000000000000" charset="-122"/>
              <a:ea typeface="方正大黑简体" panose="03000509000000000000" charset="-122"/>
              <a:sym typeface="PangMenZhengDao" panose="02010600030101010101" pitchFamily="2" charset="-122"/>
            </a:endParaRPr>
          </a:p>
        </p:txBody>
      </p:sp>
      <p:sp>
        <p:nvSpPr>
          <p:cNvPr id="12" name="文本框 11"/>
          <p:cNvSpPr txBox="1"/>
          <p:nvPr/>
        </p:nvSpPr>
        <p:spPr>
          <a:xfrm>
            <a:off x="1502719" y="5544428"/>
            <a:ext cx="2783205" cy="645160"/>
          </a:xfrm>
          <a:prstGeom prst="rect">
            <a:avLst/>
          </a:prstGeom>
          <a:noFill/>
        </p:spPr>
        <p:txBody>
          <a:bodyPr wrap="square" rtlCol="0">
            <a:spAutoFit/>
          </a:bodyPr>
          <a:lstStyle/>
          <a:p>
            <a:pPr algn="ctr"/>
            <a:r>
              <a:rPr lang="zh-CN" altLang="en-US"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1KW机组</a:t>
            </a:r>
          </a:p>
          <a:p>
            <a:pPr algn="ctr"/>
            <a:r>
              <a:rPr lang="en-US" altLang="zh-CN"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 1KW Unit </a:t>
            </a:r>
            <a:endParaRPr lang="zh-CN" altLang="en-US"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15" name="文本框 14"/>
          <p:cNvSpPr txBox="1"/>
          <p:nvPr/>
        </p:nvSpPr>
        <p:spPr>
          <a:xfrm>
            <a:off x="4878367" y="5544428"/>
            <a:ext cx="2753360" cy="922020"/>
          </a:xfrm>
          <a:prstGeom prst="rect">
            <a:avLst/>
          </a:prstGeom>
          <a:noFill/>
        </p:spPr>
        <p:txBody>
          <a:bodyPr wrap="square" rtlCol="0">
            <a:spAutoFit/>
          </a:bodyPr>
          <a:lstStyle/>
          <a:p>
            <a:pPr algn="ctr"/>
            <a:r>
              <a:rPr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1KW</a:t>
            </a:r>
            <a:r>
              <a:rPr lang="zh-CN"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隆鑫专用</a:t>
            </a:r>
            <a:endParaRPr lang="en-US"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algn="ctr"/>
            <a:r>
              <a:rPr lang="en-US"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1KW Appropriative LONCIN</a:t>
            </a:r>
          </a:p>
        </p:txBody>
      </p:sp>
      <p:sp>
        <p:nvSpPr>
          <p:cNvPr id="16" name="文本框 15"/>
          <p:cNvSpPr txBox="1"/>
          <p:nvPr/>
        </p:nvSpPr>
        <p:spPr>
          <a:xfrm>
            <a:off x="8207693" y="5544428"/>
            <a:ext cx="2814955" cy="645160"/>
          </a:xfrm>
          <a:prstGeom prst="rect">
            <a:avLst/>
          </a:prstGeom>
          <a:noFill/>
        </p:spPr>
        <p:txBody>
          <a:bodyPr wrap="square" rtlCol="0">
            <a:spAutoFit/>
          </a:bodyPr>
          <a:lstStyle/>
          <a:p>
            <a:pPr algn="ctr">
              <a:buClrTx/>
              <a:buSzTx/>
              <a:buNone/>
            </a:pPr>
            <a:r>
              <a:rPr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3KW机组</a:t>
            </a:r>
          </a:p>
          <a:p>
            <a:pPr algn="ctr">
              <a:buClrTx/>
              <a:buSzTx/>
              <a:buNone/>
            </a:pPr>
            <a:r>
              <a:rPr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3KW Unit </a:t>
            </a:r>
          </a:p>
        </p:txBody>
      </p:sp>
      <p:pic>
        <p:nvPicPr>
          <p:cNvPr id="3" name="图片 2" descr="1KW系列1"/>
          <p:cNvPicPr>
            <a:picLocks noChangeAspect="1"/>
          </p:cNvPicPr>
          <p:nvPr/>
        </p:nvPicPr>
        <p:blipFill>
          <a:blip r:embed="rId3" cstate="print"/>
          <a:srcRect l="17759" t="672" r="32241" b="-672"/>
          <a:stretch>
            <a:fillRect/>
          </a:stretch>
        </p:blipFill>
        <p:spPr>
          <a:xfrm>
            <a:off x="4905047" y="1779905"/>
            <a:ext cx="2700000" cy="3600000"/>
          </a:xfrm>
          <a:prstGeom prst="rect">
            <a:avLst/>
          </a:prstGeom>
        </p:spPr>
      </p:pic>
      <p:pic>
        <p:nvPicPr>
          <p:cNvPr id="6" name="图片 5" descr="3KW机组化油器"/>
          <p:cNvPicPr>
            <a:picLocks noChangeAspect="1"/>
          </p:cNvPicPr>
          <p:nvPr/>
        </p:nvPicPr>
        <p:blipFill>
          <a:blip r:embed="rId4" cstate="print"/>
          <a:srcRect l="25000" r="25000"/>
          <a:stretch>
            <a:fillRect/>
          </a:stretch>
        </p:blipFill>
        <p:spPr>
          <a:xfrm>
            <a:off x="8265170" y="1779905"/>
            <a:ext cx="2700000" cy="3600000"/>
          </a:xfrm>
          <a:prstGeom prst="rect">
            <a:avLst/>
          </a:prstGeom>
        </p:spPr>
      </p:pic>
      <p:pic>
        <p:nvPicPr>
          <p:cNvPr id="8" name="图片 7" descr="1KW机组化油器"/>
          <p:cNvPicPr>
            <a:picLocks noChangeAspect="1"/>
          </p:cNvPicPr>
          <p:nvPr/>
        </p:nvPicPr>
        <p:blipFill>
          <a:blip r:embed="rId5" cstate="print"/>
          <a:srcRect l="25000" r="25000"/>
          <a:stretch>
            <a:fillRect/>
          </a:stretch>
        </p:blipFill>
        <p:spPr>
          <a:xfrm>
            <a:off x="1544321" y="1779905"/>
            <a:ext cx="2700000" cy="3600000"/>
          </a:xfrm>
          <a:prstGeom prst="rect">
            <a:avLst/>
          </a:prstGeom>
        </p:spPr>
      </p:pic>
      <p:pic>
        <p:nvPicPr>
          <p:cNvPr id="18" name="图片 17" descr="图片2"/>
          <p:cNvPicPr>
            <a:picLocks noChangeAspect="1"/>
          </p:cNvPicPr>
          <p:nvPr/>
        </p:nvPicPr>
        <p:blipFill>
          <a:blip r:embed="rId6" cstate="print"/>
          <a:stretch>
            <a:fillRect/>
          </a:stretch>
        </p:blipFill>
        <p:spPr>
          <a:xfrm>
            <a:off x="91440" y="10795"/>
            <a:ext cx="2269490" cy="2359660"/>
          </a:xfrm>
          <a:prstGeom prst="rect">
            <a:avLst/>
          </a:prstGeom>
        </p:spPr>
      </p:pic>
      <p:pic>
        <p:nvPicPr>
          <p:cNvPr id="17" name="图片 16" descr="白色LOGO"/>
          <p:cNvPicPr>
            <a:picLocks noChangeAspect="1"/>
          </p:cNvPicPr>
          <p:nvPr/>
        </p:nvPicPr>
        <p:blipFill>
          <a:blip r:embed="rId7" cstate="print"/>
          <a:stretch>
            <a:fillRect/>
          </a:stretch>
        </p:blipFill>
        <p:spPr>
          <a:xfrm>
            <a:off x="10005695" y="325120"/>
            <a:ext cx="1691005" cy="38608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250" advTm="3000">
        <p:fade/>
      </p:transition>
    </mc:Choice>
    <mc:Fallback xmlns="">
      <p:transition advTm="3000">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文本框 22"/>
          <p:cNvSpPr txBox="1"/>
          <p:nvPr/>
        </p:nvSpPr>
        <p:spPr>
          <a:xfrm>
            <a:off x="4063366" y="398780"/>
            <a:ext cx="4064635" cy="1383665"/>
          </a:xfrm>
          <a:prstGeom prst="rect">
            <a:avLst/>
          </a:prstGeom>
          <a:noFill/>
        </p:spPr>
        <p:txBody>
          <a:bodyPr wrap="none" rtlCol="0">
            <a:spAutoFit/>
            <a:scene3d>
              <a:camera prst="orthographicFront"/>
              <a:lightRig rig="threePt" dir="t"/>
            </a:scene3d>
            <a:sp3d contourW="12700"/>
          </a:bodyPr>
          <a:lstStyle/>
          <a:p>
            <a:pPr lvl="0" algn="ctr">
              <a:buClrTx/>
              <a:buSzTx/>
              <a:buFontTx/>
              <a:buNone/>
              <a:defRPr/>
            </a:pPr>
            <a:r>
              <a:rPr kumimoji="0" lang="zh-CN" altLang="en-US" sz="2800" b="1" i="0" u="none" strike="noStrike" kern="1200" cap="none" spc="0" normalizeH="0" baseline="0" noProof="0" dirty="0">
                <a:solidFill>
                  <a:schemeClr val="accent3"/>
                </a:solidFill>
                <a:effectLst>
                  <a:reflection blurRad="6350" stA="53000" endA="300" endPos="35500" dir="5400000" sy="-90000" algn="bl" rotWithShape="0"/>
                </a:effectLst>
                <a:latin typeface="方正大黑简体" panose="03000509000000000000" charset="-122"/>
                <a:ea typeface="方正大黑简体" panose="03000509000000000000" charset="-122"/>
                <a:sym typeface="PangMenZhengDao" panose="02010600030101010101" pitchFamily="2" charset="-122"/>
              </a:rPr>
              <a:t>机组动力化油器 </a:t>
            </a:r>
          </a:p>
          <a:p>
            <a:pPr lvl="0" algn="ctr">
              <a:buClrTx/>
              <a:buSzTx/>
              <a:buFontTx/>
              <a:buNone/>
              <a:defRPr/>
            </a:pPr>
            <a:r>
              <a:rPr lang="zh-CN" altLang="en-US" sz="2800" b="1" noProof="0" dirty="0">
                <a:solidFill>
                  <a:schemeClr val="accent3"/>
                </a:solidFill>
                <a:effectLst>
                  <a:reflection blurRad="6350" stA="53000" endA="300" endPos="35500" dir="5400000" sy="-90000" algn="bl" rotWithShape="0"/>
                </a:effectLst>
                <a:latin typeface="方正大黑简体" panose="03000509000000000000" charset="-122"/>
                <a:ea typeface="方正大黑简体" panose="03000509000000000000" charset="-122"/>
                <a:sym typeface="PangMenZhengDao" panose="02010600030101010101" pitchFamily="2" charset="-122"/>
              </a:rPr>
              <a:t>Unit Power </a:t>
            </a:r>
            <a:r>
              <a:rPr lang="en-US" altLang="zh-CN" sz="2800" b="1" noProof="0" dirty="0">
                <a:solidFill>
                  <a:schemeClr val="accent3"/>
                </a:solidFill>
                <a:effectLst>
                  <a:reflection blurRad="6350" stA="53000" endA="300" endPos="35500" dir="5400000" sy="-90000" algn="bl" rotWithShape="0"/>
                </a:effectLst>
                <a:latin typeface="方正大黑简体" panose="03000509000000000000" charset="-122"/>
                <a:ea typeface="方正大黑简体" panose="03000509000000000000" charset="-122"/>
                <a:sym typeface="+mn-ea"/>
              </a:rPr>
              <a:t>C</a:t>
            </a:r>
            <a:r>
              <a:rPr lang="zh-CN" altLang="en-US" sz="2800" b="1" noProof="0" dirty="0">
                <a:solidFill>
                  <a:schemeClr val="accent3"/>
                </a:solidFill>
                <a:effectLst>
                  <a:reflection blurRad="6350" stA="53000" endA="300" endPos="35500" dir="5400000" sy="-90000" algn="bl" rotWithShape="0"/>
                </a:effectLst>
                <a:latin typeface="方正大黑简体" panose="03000509000000000000" charset="-122"/>
                <a:ea typeface="方正大黑简体" panose="03000509000000000000" charset="-122"/>
                <a:sym typeface="+mn-ea"/>
              </a:rPr>
              <a:t>arburetor</a:t>
            </a:r>
          </a:p>
          <a:p>
            <a:pPr lvl="0" algn="ctr">
              <a:buClrTx/>
              <a:buSzTx/>
              <a:buNone/>
              <a:defRPr/>
            </a:pPr>
            <a:r>
              <a:rPr kumimoji="0" lang="zh-CN" altLang="en-US" sz="2800" b="1" i="0" u="none" strike="noStrike" kern="1200" cap="none" spc="0" normalizeH="0" baseline="0" noProof="0" dirty="0">
                <a:solidFill>
                  <a:schemeClr val="accent3"/>
                </a:solidFill>
                <a:effectLst>
                  <a:reflection blurRad="6350" stA="53000" endA="300" endPos="35500" dir="5400000" sy="-90000" algn="bl" rotWithShape="0"/>
                </a:effectLst>
                <a:latin typeface="方正大黑简体" panose="03000509000000000000" charset="-122"/>
                <a:ea typeface="方正大黑简体" panose="03000509000000000000" charset="-122"/>
                <a:sym typeface="PangMenZhengDao" panose="02010600030101010101" pitchFamily="2" charset="-122"/>
              </a:rPr>
              <a:t> </a:t>
            </a:r>
            <a:endParaRPr kumimoji="0" lang="zh-CN" altLang="en-US" sz="2800" b="1" i="0" u="none" strike="noStrike" kern="1200" cap="none" spc="0" normalizeH="0" baseline="0" noProof="0" dirty="0">
              <a:ln>
                <a:noFill/>
              </a:ln>
              <a:solidFill>
                <a:schemeClr val="bg1"/>
              </a:solidFill>
              <a:effectLst/>
              <a:uLnTx/>
              <a:uFillTx/>
              <a:latin typeface="方正大黑简体" panose="03000509000000000000" charset="-122"/>
              <a:ea typeface="方正大黑简体" panose="03000509000000000000" charset="-122"/>
              <a:sym typeface="PangMenZhengDao" panose="02010600030101010101" pitchFamily="2" charset="-122"/>
            </a:endParaRPr>
          </a:p>
        </p:txBody>
      </p:sp>
      <p:sp>
        <p:nvSpPr>
          <p:cNvPr id="12" name="文本框 11"/>
          <p:cNvSpPr txBox="1"/>
          <p:nvPr/>
        </p:nvSpPr>
        <p:spPr>
          <a:xfrm>
            <a:off x="1429375" y="5417816"/>
            <a:ext cx="2757170" cy="645160"/>
          </a:xfrm>
          <a:prstGeom prst="rect">
            <a:avLst/>
          </a:prstGeom>
          <a:noFill/>
        </p:spPr>
        <p:txBody>
          <a:bodyPr wrap="square" rtlCol="0">
            <a:spAutoFit/>
          </a:bodyPr>
          <a:lstStyle/>
          <a:p>
            <a:pPr algn="ctr"/>
            <a:r>
              <a:rPr lang="zh-CN" altLang="en-US"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5KW机组</a:t>
            </a:r>
            <a:endParaRPr lang="en-US" altLang="zh-CN"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algn="ctr"/>
            <a:r>
              <a:rPr lang="en-US" altLang="zh-CN"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5KW Unit </a:t>
            </a:r>
            <a:endParaRPr lang="zh-CN" altLang="en-US"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15" name="文本框 14"/>
          <p:cNvSpPr txBox="1"/>
          <p:nvPr/>
        </p:nvSpPr>
        <p:spPr>
          <a:xfrm>
            <a:off x="4332902" y="5406386"/>
            <a:ext cx="3671570" cy="645160"/>
          </a:xfrm>
          <a:prstGeom prst="rect">
            <a:avLst/>
          </a:prstGeom>
          <a:noFill/>
        </p:spPr>
        <p:txBody>
          <a:bodyPr wrap="square" rtlCol="0">
            <a:spAutoFit/>
          </a:bodyPr>
          <a:lstStyle/>
          <a:p>
            <a:pPr algn="ctr"/>
            <a:r>
              <a:rPr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6KW自动风门机组</a:t>
            </a:r>
          </a:p>
          <a:p>
            <a:pPr algn="ctr"/>
            <a:r>
              <a:rPr lang="en-US"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6KW Automatic throttle unit </a:t>
            </a:r>
            <a:endParaRPr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16" name="文本框 15"/>
          <p:cNvSpPr txBox="1"/>
          <p:nvPr/>
        </p:nvSpPr>
        <p:spPr>
          <a:xfrm>
            <a:off x="7620635" y="5417816"/>
            <a:ext cx="3816350" cy="922020"/>
          </a:xfrm>
          <a:prstGeom prst="rect">
            <a:avLst/>
          </a:prstGeom>
          <a:noFill/>
        </p:spPr>
        <p:txBody>
          <a:bodyPr wrap="square" rtlCol="0">
            <a:spAutoFit/>
          </a:bodyPr>
          <a:lstStyle/>
          <a:p>
            <a:pPr algn="ctr"/>
            <a:r>
              <a:rPr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7.5KW机组化油器带电磁阀</a:t>
            </a:r>
            <a:endParaRPr lang="en-US"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algn="ctr"/>
            <a:r>
              <a:rPr lang="en-US"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7.5KW Unit carburetor with  solenoid valve</a:t>
            </a:r>
            <a:endParaRPr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pic>
        <p:nvPicPr>
          <p:cNvPr id="2" name="图片 1" descr="5KW机组化油器"/>
          <p:cNvPicPr>
            <a:picLocks noChangeAspect="1"/>
          </p:cNvPicPr>
          <p:nvPr/>
        </p:nvPicPr>
        <p:blipFill>
          <a:blip r:embed="rId3" cstate="print"/>
          <a:srcRect l="25000" r="25000"/>
          <a:stretch>
            <a:fillRect/>
          </a:stretch>
        </p:blipFill>
        <p:spPr>
          <a:xfrm>
            <a:off x="1457960" y="1597021"/>
            <a:ext cx="2700000" cy="3600000"/>
          </a:xfrm>
          <a:prstGeom prst="rect">
            <a:avLst/>
          </a:prstGeom>
        </p:spPr>
      </p:pic>
      <p:pic>
        <p:nvPicPr>
          <p:cNvPr id="4" name="图片 3" descr="6KW自动风门机组化油器"/>
          <p:cNvPicPr>
            <a:picLocks noChangeAspect="1"/>
          </p:cNvPicPr>
          <p:nvPr/>
        </p:nvPicPr>
        <p:blipFill>
          <a:blip r:embed="rId4" cstate="print"/>
          <a:srcRect l="25000" r="25000"/>
          <a:stretch>
            <a:fillRect/>
          </a:stretch>
        </p:blipFill>
        <p:spPr>
          <a:xfrm>
            <a:off x="4818687" y="1585591"/>
            <a:ext cx="2700000" cy="3600000"/>
          </a:xfrm>
          <a:prstGeom prst="rect">
            <a:avLst/>
          </a:prstGeom>
        </p:spPr>
      </p:pic>
      <p:pic>
        <p:nvPicPr>
          <p:cNvPr id="5" name="图片 4" descr="7.5KW机组化油器带电磁阀"/>
          <p:cNvPicPr>
            <a:picLocks noChangeAspect="1"/>
          </p:cNvPicPr>
          <p:nvPr/>
        </p:nvPicPr>
        <p:blipFill>
          <a:blip r:embed="rId5" cstate="print"/>
          <a:srcRect l="25000" r="25000"/>
          <a:stretch>
            <a:fillRect/>
          </a:stretch>
        </p:blipFill>
        <p:spPr>
          <a:xfrm>
            <a:off x="8178810" y="1597021"/>
            <a:ext cx="2700000" cy="3600000"/>
          </a:xfrm>
          <a:prstGeom prst="rect">
            <a:avLst/>
          </a:prstGeom>
        </p:spPr>
      </p:pic>
      <p:pic>
        <p:nvPicPr>
          <p:cNvPr id="18" name="图片 17" descr="图片2"/>
          <p:cNvPicPr>
            <a:picLocks noChangeAspect="1"/>
          </p:cNvPicPr>
          <p:nvPr/>
        </p:nvPicPr>
        <p:blipFill>
          <a:blip r:embed="rId6" cstate="print"/>
          <a:stretch>
            <a:fillRect/>
          </a:stretch>
        </p:blipFill>
        <p:spPr>
          <a:xfrm>
            <a:off x="91440" y="10795"/>
            <a:ext cx="2269490" cy="2359660"/>
          </a:xfrm>
          <a:prstGeom prst="rect">
            <a:avLst/>
          </a:prstGeom>
        </p:spPr>
      </p:pic>
      <p:pic>
        <p:nvPicPr>
          <p:cNvPr id="17" name="图片 16" descr="白色LOGO"/>
          <p:cNvPicPr>
            <a:picLocks noChangeAspect="1"/>
          </p:cNvPicPr>
          <p:nvPr/>
        </p:nvPicPr>
        <p:blipFill>
          <a:blip r:embed="rId7" cstate="print"/>
          <a:stretch>
            <a:fillRect/>
          </a:stretch>
        </p:blipFill>
        <p:spPr>
          <a:xfrm>
            <a:off x="10005695" y="325120"/>
            <a:ext cx="1691005" cy="38608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250" advTm="3000">
        <p:fade/>
      </p:transition>
    </mc:Choice>
    <mc:Fallback xmlns="">
      <p:transition advTm="3000">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图片1"/>
          <p:cNvPicPr>
            <a:picLocks noChangeAspect="1"/>
          </p:cNvPicPr>
          <p:nvPr/>
        </p:nvPicPr>
        <p:blipFill>
          <a:blip r:embed="rId3" cstate="print"/>
          <a:stretch>
            <a:fillRect/>
          </a:stretch>
        </p:blipFill>
        <p:spPr>
          <a:xfrm>
            <a:off x="2540" y="-43815"/>
            <a:ext cx="12287885" cy="6908165"/>
          </a:xfrm>
          <a:prstGeom prst="rect">
            <a:avLst/>
          </a:prstGeom>
        </p:spPr>
      </p:pic>
      <p:sp>
        <p:nvSpPr>
          <p:cNvPr id="23" name="文本框 22"/>
          <p:cNvSpPr txBox="1"/>
          <p:nvPr/>
        </p:nvSpPr>
        <p:spPr>
          <a:xfrm>
            <a:off x="4187191" y="492760"/>
            <a:ext cx="4064635" cy="953135"/>
          </a:xfrm>
          <a:prstGeom prst="rect">
            <a:avLst/>
          </a:prstGeom>
          <a:noFill/>
        </p:spPr>
        <p:txBody>
          <a:bodyPr wrap="none" rtlCol="0">
            <a:spAutoFit/>
            <a:scene3d>
              <a:camera prst="orthographicFront"/>
              <a:lightRig rig="threePt" dir="t"/>
            </a:scene3d>
            <a:sp3d contourW="12700"/>
          </a:bodyPr>
          <a:lstStyle/>
          <a:p>
            <a:pPr lvl="0" algn="ctr">
              <a:buClrTx/>
              <a:buSzTx/>
              <a:buFontTx/>
              <a:buNone/>
              <a:defRPr/>
            </a:pPr>
            <a:r>
              <a:rPr kumimoji="0" lang="zh-CN" altLang="en-US" sz="2800" b="1" i="0" u="none" strike="noStrike" kern="1200" cap="none" spc="0" normalizeH="0" baseline="0" noProof="0" dirty="0">
                <a:solidFill>
                  <a:schemeClr val="accent3"/>
                </a:solidFill>
                <a:effectLst>
                  <a:reflection blurRad="6350" stA="53000" endA="300" endPos="35500" dir="5400000" sy="-90000" algn="bl" rotWithShape="0"/>
                </a:effectLst>
                <a:latin typeface="方正大黑简体" panose="03000509000000000000" charset="-122"/>
                <a:ea typeface="方正大黑简体" panose="03000509000000000000" charset="-122"/>
                <a:sym typeface="PangMenZhengDao" panose="02010600030101010101" pitchFamily="2" charset="-122"/>
              </a:rPr>
              <a:t>机组动力化油器</a:t>
            </a:r>
          </a:p>
          <a:p>
            <a:pPr lvl="0" algn="ctr">
              <a:buClrTx/>
              <a:buSzTx/>
              <a:buFontTx/>
              <a:buNone/>
              <a:defRPr/>
            </a:pPr>
            <a:r>
              <a:rPr lang="zh-CN" altLang="en-US" sz="2800" b="1" noProof="0" dirty="0">
                <a:solidFill>
                  <a:schemeClr val="accent3"/>
                </a:solidFill>
                <a:effectLst>
                  <a:reflection blurRad="6350" stA="53000" endA="300" endPos="35500" dir="5400000" sy="-90000" algn="bl" rotWithShape="0"/>
                </a:effectLst>
                <a:latin typeface="方正大黑简体" panose="03000509000000000000" charset="-122"/>
                <a:ea typeface="方正大黑简体" panose="03000509000000000000" charset="-122"/>
                <a:sym typeface="PangMenZhengDao" panose="02010600030101010101" pitchFamily="2" charset="-122"/>
              </a:rPr>
              <a:t>Unit Power </a:t>
            </a:r>
            <a:r>
              <a:rPr lang="en-US" altLang="zh-CN" sz="2800" b="1" noProof="0" dirty="0">
                <a:solidFill>
                  <a:schemeClr val="accent3"/>
                </a:solidFill>
                <a:effectLst>
                  <a:reflection blurRad="6350" stA="53000" endA="300" endPos="35500" dir="5400000" sy="-90000" algn="bl" rotWithShape="0"/>
                </a:effectLst>
                <a:latin typeface="方正大黑简体" panose="03000509000000000000" charset="-122"/>
                <a:ea typeface="方正大黑简体" panose="03000509000000000000" charset="-122"/>
                <a:sym typeface="+mn-ea"/>
              </a:rPr>
              <a:t>C</a:t>
            </a:r>
            <a:r>
              <a:rPr lang="zh-CN" altLang="en-US" sz="2800" b="1" noProof="0" dirty="0">
                <a:solidFill>
                  <a:schemeClr val="accent3"/>
                </a:solidFill>
                <a:effectLst>
                  <a:reflection blurRad="6350" stA="53000" endA="300" endPos="35500" dir="5400000" sy="-90000" algn="bl" rotWithShape="0"/>
                </a:effectLst>
                <a:latin typeface="方正大黑简体" panose="03000509000000000000" charset="-122"/>
                <a:ea typeface="方正大黑简体" panose="03000509000000000000" charset="-122"/>
                <a:sym typeface="+mn-ea"/>
              </a:rPr>
              <a:t>arburetor</a:t>
            </a:r>
            <a:endParaRPr kumimoji="0" lang="zh-CN" altLang="en-US" sz="2800" b="1" i="0" u="none" strike="noStrike" kern="1200" cap="none" spc="0" normalizeH="0" baseline="0" noProof="0" dirty="0">
              <a:solidFill>
                <a:schemeClr val="accent3"/>
              </a:solidFill>
              <a:effectLst>
                <a:reflection blurRad="6350" stA="53000" endA="300" endPos="35500" dir="5400000" sy="-90000" algn="bl" rotWithShape="0"/>
              </a:effectLst>
              <a:latin typeface="方正大黑简体" panose="03000509000000000000" charset="-122"/>
              <a:ea typeface="方正大黑简体" panose="03000509000000000000" charset="-122"/>
              <a:sym typeface="PangMenZhengDao" panose="02010600030101010101" pitchFamily="2" charset="-122"/>
            </a:endParaRPr>
          </a:p>
        </p:txBody>
      </p:sp>
      <p:sp>
        <p:nvSpPr>
          <p:cNvPr id="12" name="文本框 11"/>
          <p:cNvSpPr txBox="1"/>
          <p:nvPr/>
        </p:nvSpPr>
        <p:spPr>
          <a:xfrm>
            <a:off x="1494463" y="5474088"/>
            <a:ext cx="2583815" cy="645160"/>
          </a:xfrm>
          <a:prstGeom prst="rect">
            <a:avLst/>
          </a:prstGeom>
          <a:noFill/>
        </p:spPr>
        <p:txBody>
          <a:bodyPr wrap="square" rtlCol="0">
            <a:spAutoFit/>
          </a:bodyPr>
          <a:lstStyle/>
          <a:p>
            <a:pPr algn="ctr"/>
            <a:r>
              <a:rPr lang="zh-CN" altLang="en-US"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7KW机组</a:t>
            </a:r>
            <a:endParaRPr lang="en-US" altLang="zh-CN"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algn="ctr"/>
            <a:r>
              <a:rPr lang="en-US" altLang="zh-CN"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7KW Unit </a:t>
            </a:r>
            <a:endParaRPr lang="zh-CN" altLang="en-US"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15" name="文本框 14"/>
          <p:cNvSpPr txBox="1"/>
          <p:nvPr/>
        </p:nvSpPr>
        <p:spPr>
          <a:xfrm>
            <a:off x="4256067" y="5462658"/>
            <a:ext cx="3782060" cy="922020"/>
          </a:xfrm>
          <a:prstGeom prst="rect">
            <a:avLst/>
          </a:prstGeom>
          <a:noFill/>
        </p:spPr>
        <p:txBody>
          <a:bodyPr wrap="square" rtlCol="0">
            <a:spAutoFit/>
          </a:bodyPr>
          <a:lstStyle/>
          <a:p>
            <a:pPr algn="ctr"/>
            <a:r>
              <a:rPr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7KW机组化油器带电磁阀</a:t>
            </a:r>
            <a:r>
              <a:rPr lang="en-US"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 </a:t>
            </a:r>
          </a:p>
          <a:p>
            <a:pPr algn="ctr"/>
            <a:r>
              <a:rPr lang="en-US"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7KW Unit carburetor</a:t>
            </a:r>
          </a:p>
          <a:p>
            <a:pPr algn="ctr"/>
            <a:r>
              <a:rPr lang="en-US"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with solenoid valve</a:t>
            </a:r>
            <a:endParaRPr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16" name="文本框 15"/>
          <p:cNvSpPr txBox="1"/>
          <p:nvPr/>
        </p:nvSpPr>
        <p:spPr>
          <a:xfrm>
            <a:off x="7575234" y="5474088"/>
            <a:ext cx="3863975" cy="922020"/>
          </a:xfrm>
          <a:prstGeom prst="rect">
            <a:avLst/>
          </a:prstGeom>
          <a:noFill/>
        </p:spPr>
        <p:txBody>
          <a:bodyPr wrap="square" rtlCol="0">
            <a:spAutoFit/>
          </a:bodyPr>
          <a:lstStyle/>
          <a:p>
            <a:pPr algn="ctr"/>
            <a:r>
              <a:rPr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7KW机组化油器自动阻风门</a:t>
            </a:r>
            <a:endParaRPr lang="en-US"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algn="ctr"/>
            <a:r>
              <a:rPr lang="en-US"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7KW Unit carburetor with automatic choke valve</a:t>
            </a:r>
            <a:endParaRPr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pic>
        <p:nvPicPr>
          <p:cNvPr id="6" name="图片 5" descr="7KW机组化油器带电磁阀"/>
          <p:cNvPicPr>
            <a:picLocks noChangeAspect="1"/>
          </p:cNvPicPr>
          <p:nvPr/>
        </p:nvPicPr>
        <p:blipFill>
          <a:blip r:embed="rId4" cstate="print"/>
          <a:srcRect l="25000" r="25000"/>
          <a:stretch>
            <a:fillRect/>
          </a:stretch>
        </p:blipFill>
        <p:spPr>
          <a:xfrm>
            <a:off x="4797097" y="1726271"/>
            <a:ext cx="2700000" cy="3600000"/>
          </a:xfrm>
          <a:prstGeom prst="rect">
            <a:avLst/>
          </a:prstGeom>
        </p:spPr>
      </p:pic>
      <p:pic>
        <p:nvPicPr>
          <p:cNvPr id="7" name="图片 6" descr="7KW机组化油器自动阻风门"/>
          <p:cNvPicPr>
            <a:picLocks noChangeAspect="1"/>
          </p:cNvPicPr>
          <p:nvPr/>
        </p:nvPicPr>
        <p:blipFill>
          <a:blip r:embed="rId5" cstate="print"/>
          <a:srcRect l="23213" t="502" r="26787" b="-502"/>
          <a:stretch>
            <a:fillRect/>
          </a:stretch>
        </p:blipFill>
        <p:spPr>
          <a:xfrm>
            <a:off x="8157221" y="1737701"/>
            <a:ext cx="2700000" cy="3600000"/>
          </a:xfrm>
          <a:prstGeom prst="rect">
            <a:avLst/>
          </a:prstGeom>
        </p:spPr>
      </p:pic>
      <p:pic>
        <p:nvPicPr>
          <p:cNvPr id="18" name="图片 17" descr="图片2"/>
          <p:cNvPicPr>
            <a:picLocks noChangeAspect="1"/>
          </p:cNvPicPr>
          <p:nvPr/>
        </p:nvPicPr>
        <p:blipFill>
          <a:blip r:embed="rId6" cstate="print"/>
          <a:stretch>
            <a:fillRect/>
          </a:stretch>
        </p:blipFill>
        <p:spPr>
          <a:xfrm>
            <a:off x="91440" y="10795"/>
            <a:ext cx="2269490" cy="2359660"/>
          </a:xfrm>
          <a:prstGeom prst="rect">
            <a:avLst/>
          </a:prstGeom>
        </p:spPr>
      </p:pic>
      <p:pic>
        <p:nvPicPr>
          <p:cNvPr id="17" name="图片 16" descr="白色LOGO"/>
          <p:cNvPicPr>
            <a:picLocks noChangeAspect="1"/>
          </p:cNvPicPr>
          <p:nvPr/>
        </p:nvPicPr>
        <p:blipFill>
          <a:blip r:embed="rId7" cstate="print"/>
          <a:stretch>
            <a:fillRect/>
          </a:stretch>
        </p:blipFill>
        <p:spPr>
          <a:xfrm>
            <a:off x="10005695" y="325120"/>
            <a:ext cx="1691005" cy="386080"/>
          </a:xfrm>
          <a:prstGeom prst="rect">
            <a:avLst/>
          </a:prstGeom>
        </p:spPr>
      </p:pic>
      <p:pic>
        <p:nvPicPr>
          <p:cNvPr id="3" name="图片 2" descr="7KW机组化油器"/>
          <p:cNvPicPr>
            <a:picLocks noChangeAspect="1"/>
          </p:cNvPicPr>
          <p:nvPr/>
        </p:nvPicPr>
        <p:blipFill>
          <a:blip r:embed="rId8" cstate="print"/>
          <a:srcRect l="25000" r="25000"/>
          <a:stretch>
            <a:fillRect/>
          </a:stretch>
        </p:blipFill>
        <p:spPr>
          <a:xfrm>
            <a:off x="1436370" y="1726271"/>
            <a:ext cx="2700000" cy="360000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250" advTm="3000">
        <p:fade/>
      </p:transition>
    </mc:Choice>
    <mc:Fallback xmlns="">
      <p:transition advTm="3000">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文本框 22"/>
          <p:cNvSpPr txBox="1"/>
          <p:nvPr/>
        </p:nvSpPr>
        <p:spPr>
          <a:xfrm>
            <a:off x="4367531" y="512445"/>
            <a:ext cx="4064635" cy="1383665"/>
          </a:xfrm>
          <a:prstGeom prst="rect">
            <a:avLst/>
          </a:prstGeom>
          <a:noFill/>
        </p:spPr>
        <p:txBody>
          <a:bodyPr wrap="none" rtlCol="0">
            <a:spAutoFit/>
            <a:scene3d>
              <a:camera prst="orthographicFront"/>
              <a:lightRig rig="threePt" dir="t"/>
            </a:scene3d>
            <a:sp3d contourW="12700"/>
          </a:bodyPr>
          <a:lstStyle/>
          <a:p>
            <a:pPr lvl="0" algn="ctr">
              <a:buClrTx/>
              <a:buSzTx/>
              <a:buFontTx/>
              <a:buNone/>
              <a:defRPr/>
            </a:pPr>
            <a:r>
              <a:rPr kumimoji="0" lang="zh-CN" altLang="en-US" sz="2800" b="1" i="0" u="none" strike="noStrike" kern="1200" cap="none" spc="0" normalizeH="0" baseline="0" noProof="0" dirty="0">
                <a:solidFill>
                  <a:schemeClr val="accent3"/>
                </a:solidFill>
                <a:effectLst>
                  <a:reflection blurRad="6350" stA="53000" endA="300" endPos="35500" dir="5400000" sy="-90000" algn="bl" rotWithShape="0"/>
                </a:effectLst>
                <a:latin typeface="方正大黑简体" panose="03000509000000000000" charset="-122"/>
                <a:ea typeface="方正大黑简体" panose="03000509000000000000" charset="-122"/>
                <a:sym typeface="PangMenZhengDao" panose="02010600030101010101" pitchFamily="2" charset="-122"/>
              </a:rPr>
              <a:t>机组动力化油器 </a:t>
            </a:r>
          </a:p>
          <a:p>
            <a:pPr lvl="0" algn="ctr">
              <a:buClrTx/>
              <a:buSzTx/>
              <a:buFontTx/>
              <a:buNone/>
              <a:defRPr/>
            </a:pPr>
            <a:r>
              <a:rPr lang="zh-CN" altLang="en-US" sz="2800" b="1" noProof="0" dirty="0">
                <a:solidFill>
                  <a:schemeClr val="accent3"/>
                </a:solidFill>
                <a:effectLst>
                  <a:reflection blurRad="6350" stA="53000" endA="300" endPos="35500" dir="5400000" sy="-90000" algn="bl" rotWithShape="0"/>
                </a:effectLst>
                <a:latin typeface="方正大黑简体" panose="03000509000000000000" charset="-122"/>
                <a:ea typeface="方正大黑简体" panose="03000509000000000000" charset="-122"/>
                <a:sym typeface="PangMenZhengDao" panose="02010600030101010101" pitchFamily="2" charset="-122"/>
              </a:rPr>
              <a:t>Unit Power </a:t>
            </a:r>
            <a:r>
              <a:rPr lang="en-US" altLang="zh-CN" sz="2800" b="1" noProof="0" dirty="0">
                <a:solidFill>
                  <a:schemeClr val="accent3"/>
                </a:solidFill>
                <a:effectLst>
                  <a:reflection blurRad="6350" stA="53000" endA="300" endPos="35500" dir="5400000" sy="-90000" algn="bl" rotWithShape="0"/>
                </a:effectLst>
                <a:latin typeface="方正大黑简体" panose="03000509000000000000" charset="-122"/>
                <a:ea typeface="方正大黑简体" panose="03000509000000000000" charset="-122"/>
                <a:sym typeface="+mn-ea"/>
              </a:rPr>
              <a:t>C</a:t>
            </a:r>
            <a:r>
              <a:rPr lang="zh-CN" altLang="en-US" sz="2800" b="1" noProof="0" dirty="0">
                <a:solidFill>
                  <a:schemeClr val="accent3"/>
                </a:solidFill>
                <a:effectLst>
                  <a:reflection blurRad="6350" stA="53000" endA="300" endPos="35500" dir="5400000" sy="-90000" algn="bl" rotWithShape="0"/>
                </a:effectLst>
                <a:latin typeface="方正大黑简体" panose="03000509000000000000" charset="-122"/>
                <a:ea typeface="方正大黑简体" panose="03000509000000000000" charset="-122"/>
                <a:sym typeface="+mn-ea"/>
              </a:rPr>
              <a:t>arburetor</a:t>
            </a:r>
          </a:p>
          <a:p>
            <a:pPr lvl="0" algn="ctr">
              <a:buClrTx/>
              <a:buSzTx/>
              <a:buNone/>
              <a:defRPr/>
            </a:pPr>
            <a:r>
              <a:rPr lang="zh-CN" altLang="en-US" sz="2800" b="1" noProof="0" dirty="0">
                <a:solidFill>
                  <a:schemeClr val="accent3"/>
                </a:solidFill>
                <a:effectLst>
                  <a:reflection blurRad="6350" stA="53000" endA="300" endPos="35500" dir="5400000" sy="-90000" algn="bl" rotWithShape="0"/>
                </a:effectLst>
                <a:latin typeface="方正大黑简体" panose="03000509000000000000" charset="-122"/>
                <a:ea typeface="方正大黑简体" panose="03000509000000000000" charset="-122"/>
                <a:sym typeface="PangMenZhengDao" panose="02010600030101010101" pitchFamily="2" charset="-122"/>
              </a:rPr>
              <a:t> </a:t>
            </a:r>
            <a:endParaRPr kumimoji="0" lang="zh-CN" altLang="en-US" sz="2800" b="1" i="0" u="none" strike="noStrike" kern="1200" cap="none" spc="0" normalizeH="0" baseline="0" noProof="0" dirty="0">
              <a:solidFill>
                <a:schemeClr val="accent3"/>
              </a:solidFill>
              <a:effectLst>
                <a:reflection blurRad="6350" stA="53000" endA="300" endPos="35500" dir="5400000" sy="-90000" algn="bl" rotWithShape="0"/>
              </a:effectLst>
              <a:latin typeface="方正大黑简体" panose="03000509000000000000" charset="-122"/>
              <a:ea typeface="方正大黑简体" panose="03000509000000000000" charset="-122"/>
              <a:sym typeface="PangMenZhengDao" panose="02010600030101010101" pitchFamily="2" charset="-122"/>
            </a:endParaRPr>
          </a:p>
        </p:txBody>
      </p:sp>
      <p:sp>
        <p:nvSpPr>
          <p:cNvPr id="12" name="文本框 11"/>
          <p:cNvSpPr txBox="1"/>
          <p:nvPr/>
        </p:nvSpPr>
        <p:spPr>
          <a:xfrm>
            <a:off x="1803558" y="5488305"/>
            <a:ext cx="4084320" cy="645160"/>
          </a:xfrm>
          <a:prstGeom prst="rect">
            <a:avLst/>
          </a:prstGeom>
          <a:noFill/>
        </p:spPr>
        <p:txBody>
          <a:bodyPr wrap="square" rtlCol="0">
            <a:spAutoFit/>
          </a:bodyPr>
          <a:lstStyle/>
          <a:p>
            <a:pPr algn="ctr"/>
            <a:r>
              <a:rPr lang="zh-CN" altLang="en-US"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12KW双腔化油器</a:t>
            </a:r>
            <a:endParaRPr lang="en-US" altLang="zh-CN"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algn="ctr"/>
            <a:r>
              <a:rPr lang="en-US" altLang="zh-CN"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12KW Double-barrel carburetor</a:t>
            </a:r>
            <a:endParaRPr lang="zh-CN" altLang="en-US"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16" name="文本框 15"/>
          <p:cNvSpPr txBox="1"/>
          <p:nvPr/>
        </p:nvSpPr>
        <p:spPr>
          <a:xfrm>
            <a:off x="6685560" y="5488156"/>
            <a:ext cx="4376420" cy="645160"/>
          </a:xfrm>
          <a:prstGeom prst="rect">
            <a:avLst/>
          </a:prstGeom>
          <a:noFill/>
        </p:spPr>
        <p:txBody>
          <a:bodyPr wrap="square" rtlCol="0">
            <a:spAutoFit/>
          </a:bodyPr>
          <a:lstStyle/>
          <a:p>
            <a:pPr algn="ctr"/>
            <a:r>
              <a:rPr dirty="0" err="1">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燃气机组化油器系列</a:t>
            </a:r>
          </a:p>
          <a:p>
            <a:pPr algn="ctr"/>
            <a:r>
              <a:rPr lang="en-US" dirty="0" err="1">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Gas</a:t>
            </a:r>
            <a:r>
              <a:rPr lang="en-US"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 generating unit carburetor series </a:t>
            </a:r>
            <a:endParaRPr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pic>
        <p:nvPicPr>
          <p:cNvPr id="2" name="图片 1" descr="12KW双腔化油器"/>
          <p:cNvPicPr>
            <a:picLocks noChangeAspect="1"/>
          </p:cNvPicPr>
          <p:nvPr/>
        </p:nvPicPr>
        <p:blipFill>
          <a:blip r:embed="rId3" cstate="print"/>
          <a:srcRect l="6995" t="5919" r="10903"/>
          <a:stretch>
            <a:fillRect/>
          </a:stretch>
        </p:blipFill>
        <p:spPr>
          <a:xfrm>
            <a:off x="1489710" y="1667361"/>
            <a:ext cx="4712016" cy="3600000"/>
          </a:xfrm>
          <a:prstGeom prst="rect">
            <a:avLst/>
          </a:prstGeom>
        </p:spPr>
      </p:pic>
      <p:pic>
        <p:nvPicPr>
          <p:cNvPr id="4" name="图片 3" descr="燃气机组化油器系列"/>
          <p:cNvPicPr>
            <a:picLocks noChangeAspect="1"/>
          </p:cNvPicPr>
          <p:nvPr/>
        </p:nvPicPr>
        <p:blipFill>
          <a:blip r:embed="rId4" cstate="print"/>
          <a:srcRect l="16932" t="2566" r="19009" b="8201"/>
          <a:stretch>
            <a:fillRect/>
          </a:stretch>
        </p:blipFill>
        <p:spPr>
          <a:xfrm>
            <a:off x="6935470" y="1667361"/>
            <a:ext cx="3876600" cy="3600000"/>
          </a:xfrm>
          <a:prstGeom prst="rect">
            <a:avLst/>
          </a:prstGeom>
        </p:spPr>
      </p:pic>
      <p:pic>
        <p:nvPicPr>
          <p:cNvPr id="18" name="图片 17" descr="图片2"/>
          <p:cNvPicPr>
            <a:picLocks noChangeAspect="1"/>
          </p:cNvPicPr>
          <p:nvPr/>
        </p:nvPicPr>
        <p:blipFill>
          <a:blip r:embed="rId5" cstate="print"/>
          <a:stretch>
            <a:fillRect/>
          </a:stretch>
        </p:blipFill>
        <p:spPr>
          <a:xfrm>
            <a:off x="91440" y="10795"/>
            <a:ext cx="2269490" cy="2359660"/>
          </a:xfrm>
          <a:prstGeom prst="rect">
            <a:avLst/>
          </a:prstGeom>
        </p:spPr>
      </p:pic>
      <p:pic>
        <p:nvPicPr>
          <p:cNvPr id="17" name="图片 16" descr="白色LOGO"/>
          <p:cNvPicPr>
            <a:picLocks noChangeAspect="1"/>
          </p:cNvPicPr>
          <p:nvPr/>
        </p:nvPicPr>
        <p:blipFill>
          <a:blip r:embed="rId6" cstate="print"/>
          <a:stretch>
            <a:fillRect/>
          </a:stretch>
        </p:blipFill>
        <p:spPr>
          <a:xfrm>
            <a:off x="10005695" y="325120"/>
            <a:ext cx="1691005" cy="38608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250" advTm="3000">
        <p:fade/>
      </p:transition>
    </mc:Choice>
    <mc:Fallback xmlns="">
      <p:transition advTm="3000">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文本框 22"/>
          <p:cNvSpPr txBox="1"/>
          <p:nvPr/>
        </p:nvSpPr>
        <p:spPr>
          <a:xfrm>
            <a:off x="3126742" y="598805"/>
            <a:ext cx="5937885" cy="953135"/>
          </a:xfrm>
          <a:prstGeom prst="rect">
            <a:avLst/>
          </a:prstGeom>
          <a:noFill/>
        </p:spPr>
        <p:txBody>
          <a:bodyPr wrap="none" rtlCol="0">
            <a:spAutoFit/>
            <a:scene3d>
              <a:camera prst="orthographicFront"/>
              <a:lightRig rig="threePt" dir="t"/>
            </a:scene3d>
            <a:sp3d contourW="12700"/>
          </a:bodyPr>
          <a:lstStyle/>
          <a:p>
            <a:pPr lvl="0" algn="ctr">
              <a:buClrTx/>
              <a:buSzTx/>
              <a:buNone/>
              <a:defRPr/>
            </a:pPr>
            <a:r>
              <a:rPr kumimoji="0" lang="zh-CN" altLang="en-US" sz="2800" b="1" i="0" u="none" strike="noStrike" kern="1200" cap="none" spc="0" normalizeH="0" baseline="0" noProof="0" dirty="0">
                <a:solidFill>
                  <a:schemeClr val="accent3"/>
                </a:solidFill>
                <a:effectLst>
                  <a:reflection blurRad="6350" stA="53000" endA="300" endPos="35500" dir="5400000" sy="-90000" algn="bl" rotWithShape="0"/>
                </a:effectLst>
                <a:latin typeface="方正大黑简体" panose="03000509000000000000" charset="-122"/>
                <a:ea typeface="方正大黑简体" panose="03000509000000000000" charset="-122"/>
                <a:sym typeface="PangMenZhengDao" panose="02010600030101010101" pitchFamily="2" charset="-122"/>
              </a:rPr>
              <a:t>水平轴动力化油器 </a:t>
            </a:r>
          </a:p>
          <a:p>
            <a:pPr lvl="0" algn="ctr">
              <a:buClrTx/>
              <a:buSzTx/>
              <a:buNone/>
              <a:defRPr/>
            </a:pPr>
            <a:r>
              <a:rPr lang="zh-CN" altLang="en-US" sz="2800" b="1" noProof="0" dirty="0">
                <a:solidFill>
                  <a:schemeClr val="accent3"/>
                </a:solidFill>
                <a:effectLst>
                  <a:reflection blurRad="6350" stA="53000" endA="300" endPos="35500" dir="5400000" sy="-90000" algn="bl" rotWithShape="0"/>
                </a:effectLst>
                <a:latin typeface="方正大黑简体" panose="03000509000000000000" charset="-122"/>
                <a:ea typeface="方正大黑简体" panose="03000509000000000000" charset="-122"/>
                <a:sym typeface="PangMenZhengDao" panose="02010600030101010101" pitchFamily="2" charset="-122"/>
              </a:rPr>
              <a:t>Horizontal Axis Power </a:t>
            </a:r>
            <a:r>
              <a:rPr lang="en-US" altLang="zh-CN" sz="2800" b="1" noProof="0" dirty="0">
                <a:solidFill>
                  <a:schemeClr val="accent3"/>
                </a:solidFill>
                <a:effectLst>
                  <a:reflection blurRad="6350" stA="53000" endA="300" endPos="35500" dir="5400000" sy="-90000" algn="bl" rotWithShape="0"/>
                </a:effectLst>
                <a:latin typeface="方正大黑简体" panose="03000509000000000000" charset="-122"/>
                <a:ea typeface="方正大黑简体" panose="03000509000000000000" charset="-122"/>
                <a:sym typeface="+mn-ea"/>
              </a:rPr>
              <a:t>C</a:t>
            </a:r>
            <a:r>
              <a:rPr lang="zh-CN" altLang="en-US" sz="2800" b="1" noProof="0" dirty="0">
                <a:solidFill>
                  <a:schemeClr val="accent3"/>
                </a:solidFill>
                <a:effectLst>
                  <a:reflection blurRad="6350" stA="53000" endA="300" endPos="35500" dir="5400000" sy="-90000" algn="bl" rotWithShape="0"/>
                </a:effectLst>
                <a:latin typeface="方正大黑简体" panose="03000509000000000000" charset="-122"/>
                <a:ea typeface="方正大黑简体" panose="03000509000000000000" charset="-122"/>
                <a:sym typeface="+mn-ea"/>
              </a:rPr>
              <a:t>arburetor</a:t>
            </a:r>
            <a:endParaRPr kumimoji="0" lang="zh-CN" altLang="en-US" sz="2800" b="1" i="0" u="none" strike="noStrike" kern="1200" cap="none" spc="0" normalizeH="0" baseline="0" noProof="0" dirty="0">
              <a:solidFill>
                <a:schemeClr val="accent3"/>
              </a:solidFill>
              <a:effectLst>
                <a:reflection blurRad="6350" stA="53000" endA="300" endPos="35500" dir="5400000" sy="-90000" algn="bl" rotWithShape="0"/>
              </a:effectLst>
              <a:latin typeface="方正大黑简体" panose="03000509000000000000" charset="-122"/>
              <a:ea typeface="方正大黑简体" panose="03000509000000000000" charset="-122"/>
              <a:sym typeface="PangMenZhengDao" panose="02010600030101010101" pitchFamily="2" charset="-122"/>
            </a:endParaRPr>
          </a:p>
        </p:txBody>
      </p:sp>
      <p:sp>
        <p:nvSpPr>
          <p:cNvPr id="6" name="文本框 5"/>
          <p:cNvSpPr txBox="1"/>
          <p:nvPr/>
        </p:nvSpPr>
        <p:spPr>
          <a:xfrm>
            <a:off x="2148332" y="5600700"/>
            <a:ext cx="2507615" cy="645160"/>
          </a:xfrm>
          <a:prstGeom prst="rect">
            <a:avLst/>
          </a:prstGeom>
          <a:noFill/>
        </p:spPr>
        <p:txBody>
          <a:bodyPr wrap="square" rtlCol="0">
            <a:spAutoFit/>
          </a:bodyPr>
          <a:lstStyle/>
          <a:p>
            <a:pPr algn="ctr"/>
            <a:r>
              <a:rPr lang="zh-CN" altLang="en-US"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152系列</a:t>
            </a:r>
            <a:endParaRPr lang="en-US" altLang="zh-CN"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algn="ctr"/>
            <a:r>
              <a:rPr lang="en-US" altLang="zh-CN"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152 Series</a:t>
            </a:r>
            <a:endParaRPr lang="zh-CN" altLang="en-US"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7" name="文本框 6"/>
          <p:cNvSpPr txBox="1"/>
          <p:nvPr/>
        </p:nvSpPr>
        <p:spPr>
          <a:xfrm>
            <a:off x="6655887" y="5600700"/>
            <a:ext cx="3843020" cy="645160"/>
          </a:xfrm>
          <a:prstGeom prst="rect">
            <a:avLst/>
          </a:prstGeom>
          <a:noFill/>
        </p:spPr>
        <p:txBody>
          <a:bodyPr wrap="square" rtlCol="0">
            <a:spAutoFit/>
          </a:bodyPr>
          <a:lstStyle/>
          <a:p>
            <a:pPr algn="ctr"/>
            <a:r>
              <a:rPr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168扫雪机系列</a:t>
            </a:r>
            <a:r>
              <a:rPr lang="en-US"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 </a:t>
            </a:r>
          </a:p>
          <a:p>
            <a:pPr algn="ctr"/>
            <a:r>
              <a:rPr lang="en-US"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168 Snow sweeper series</a:t>
            </a:r>
            <a:endParaRPr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pic>
        <p:nvPicPr>
          <p:cNvPr id="14" name="图片 13" descr="168扫雪机系列"/>
          <p:cNvPicPr>
            <a:picLocks noChangeAspect="1"/>
          </p:cNvPicPr>
          <p:nvPr/>
        </p:nvPicPr>
        <p:blipFill>
          <a:blip r:embed="rId3" cstate="print"/>
          <a:srcRect l="12809" t="9261" r="13996" b="6345"/>
          <a:stretch>
            <a:fillRect/>
          </a:stretch>
        </p:blipFill>
        <p:spPr>
          <a:xfrm>
            <a:off x="6235700" y="1779905"/>
            <a:ext cx="4683393" cy="3600000"/>
          </a:xfrm>
          <a:prstGeom prst="rect">
            <a:avLst/>
          </a:prstGeom>
        </p:spPr>
      </p:pic>
      <p:pic>
        <p:nvPicPr>
          <p:cNvPr id="18" name="图片 17" descr="图片2"/>
          <p:cNvPicPr>
            <a:picLocks noChangeAspect="1"/>
          </p:cNvPicPr>
          <p:nvPr/>
        </p:nvPicPr>
        <p:blipFill>
          <a:blip r:embed="rId4" cstate="print"/>
          <a:stretch>
            <a:fillRect/>
          </a:stretch>
        </p:blipFill>
        <p:spPr>
          <a:xfrm>
            <a:off x="91440" y="10795"/>
            <a:ext cx="2269490" cy="2359660"/>
          </a:xfrm>
          <a:prstGeom prst="rect">
            <a:avLst/>
          </a:prstGeom>
        </p:spPr>
      </p:pic>
      <p:pic>
        <p:nvPicPr>
          <p:cNvPr id="17" name="图片 16" descr="白色LOGO"/>
          <p:cNvPicPr>
            <a:picLocks noChangeAspect="1"/>
          </p:cNvPicPr>
          <p:nvPr/>
        </p:nvPicPr>
        <p:blipFill>
          <a:blip r:embed="rId5" cstate="print"/>
          <a:stretch>
            <a:fillRect/>
          </a:stretch>
        </p:blipFill>
        <p:spPr>
          <a:xfrm>
            <a:off x="10005695" y="325120"/>
            <a:ext cx="1691005" cy="386080"/>
          </a:xfrm>
          <a:prstGeom prst="rect">
            <a:avLst/>
          </a:prstGeom>
        </p:spPr>
      </p:pic>
      <p:pic>
        <p:nvPicPr>
          <p:cNvPr id="13" name="图片 12" descr="152系列"/>
          <p:cNvPicPr>
            <a:picLocks noChangeAspect="1"/>
          </p:cNvPicPr>
          <p:nvPr/>
        </p:nvPicPr>
        <p:blipFill>
          <a:blip r:embed="rId6" cstate="print"/>
          <a:srcRect l="16540" t="5663" r="18510" b="10947"/>
          <a:stretch>
            <a:fillRect/>
          </a:stretch>
        </p:blipFill>
        <p:spPr>
          <a:xfrm>
            <a:off x="1299210" y="1779905"/>
            <a:ext cx="4205860" cy="360000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250" advTm="3000">
        <p:fade/>
      </p:transition>
    </mc:Choice>
    <mc:Fallback xmlns="">
      <p:transition advTm="3000">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文本框 22"/>
          <p:cNvSpPr txBox="1"/>
          <p:nvPr/>
        </p:nvSpPr>
        <p:spPr>
          <a:xfrm>
            <a:off x="3076577" y="398780"/>
            <a:ext cx="6038215" cy="953135"/>
          </a:xfrm>
          <a:prstGeom prst="rect">
            <a:avLst/>
          </a:prstGeom>
          <a:noFill/>
        </p:spPr>
        <p:txBody>
          <a:bodyPr wrap="none" rtlCol="0">
            <a:spAutoFit/>
            <a:scene3d>
              <a:camera prst="orthographicFront"/>
              <a:lightRig rig="threePt" dir="t"/>
            </a:scene3d>
            <a:sp3d contourW="12700"/>
          </a:bodyPr>
          <a:lstStyle/>
          <a:p>
            <a:pPr lvl="0" algn="ctr">
              <a:buClrTx/>
              <a:buSzTx/>
              <a:buNone/>
              <a:defRPr/>
            </a:pPr>
            <a:r>
              <a:rPr lang="zh-CN" altLang="en-US" sz="2800" b="1" noProof="0" dirty="0">
                <a:solidFill>
                  <a:schemeClr val="accent3"/>
                </a:solidFill>
                <a:effectLst>
                  <a:reflection blurRad="6350" stA="53000" endA="300" endPos="35500" dir="5400000" sy="-90000" algn="bl" rotWithShape="0"/>
                </a:effectLst>
                <a:latin typeface="方正大黑简体" panose="03000509000000000000" charset="-122"/>
                <a:ea typeface="方正大黑简体" panose="03000509000000000000" charset="-122"/>
                <a:sym typeface="PangMenZhengDao" panose="02010600030101010101" pitchFamily="2" charset="-122"/>
              </a:rPr>
              <a:t>水平轴动力化油器</a:t>
            </a:r>
          </a:p>
          <a:p>
            <a:pPr lvl="0" algn="ctr">
              <a:buClrTx/>
              <a:buSzTx/>
              <a:buNone/>
              <a:defRPr/>
            </a:pPr>
            <a:r>
              <a:rPr lang="zh-CN" altLang="en-US" sz="2800" b="1" noProof="0" dirty="0">
                <a:solidFill>
                  <a:schemeClr val="accent3"/>
                </a:solidFill>
                <a:effectLst>
                  <a:reflection blurRad="6350" stA="53000" endA="300" endPos="35500" dir="5400000" sy="-90000" algn="bl" rotWithShape="0"/>
                </a:effectLst>
                <a:latin typeface="方正大黑简体" panose="03000509000000000000" charset="-122"/>
                <a:ea typeface="方正大黑简体" panose="03000509000000000000" charset="-122"/>
                <a:sym typeface="PangMenZhengDao" panose="02010600030101010101" pitchFamily="2" charset="-122"/>
              </a:rPr>
              <a:t> Horizontal Axis Power </a:t>
            </a:r>
            <a:r>
              <a:rPr lang="en-US" altLang="zh-CN" sz="2800" b="1" noProof="0" dirty="0">
                <a:solidFill>
                  <a:schemeClr val="accent3"/>
                </a:solidFill>
                <a:effectLst>
                  <a:reflection blurRad="6350" stA="53000" endA="300" endPos="35500" dir="5400000" sy="-90000" algn="bl" rotWithShape="0"/>
                </a:effectLst>
                <a:latin typeface="方正大黑简体" panose="03000509000000000000" charset="-122"/>
                <a:ea typeface="方正大黑简体" panose="03000509000000000000" charset="-122"/>
                <a:sym typeface="+mn-ea"/>
              </a:rPr>
              <a:t>C</a:t>
            </a:r>
            <a:r>
              <a:rPr lang="zh-CN" altLang="en-US" sz="2800" b="1" noProof="0" dirty="0">
                <a:solidFill>
                  <a:schemeClr val="accent3"/>
                </a:solidFill>
                <a:effectLst>
                  <a:reflection blurRad="6350" stA="53000" endA="300" endPos="35500" dir="5400000" sy="-90000" algn="bl" rotWithShape="0"/>
                </a:effectLst>
                <a:latin typeface="方正大黑简体" panose="03000509000000000000" charset="-122"/>
                <a:ea typeface="方正大黑简体" panose="03000509000000000000" charset="-122"/>
                <a:sym typeface="+mn-ea"/>
              </a:rPr>
              <a:t>arburetor</a:t>
            </a:r>
            <a:r>
              <a:rPr lang="zh-CN" altLang="en-US" sz="2800" b="1" noProof="0" dirty="0">
                <a:solidFill>
                  <a:schemeClr val="accent3"/>
                </a:solidFill>
                <a:effectLst>
                  <a:reflection blurRad="6350" stA="53000" endA="300" endPos="35500" dir="5400000" sy="-90000" algn="bl" rotWithShape="0"/>
                </a:effectLst>
                <a:latin typeface="方正大黑简体" panose="03000509000000000000" charset="-122"/>
                <a:ea typeface="方正大黑简体" panose="03000509000000000000" charset="-122"/>
                <a:sym typeface="PangMenZhengDao" panose="02010600030101010101" pitchFamily="2" charset="-122"/>
              </a:rPr>
              <a:t> </a:t>
            </a:r>
            <a:endParaRPr kumimoji="0" lang="zh-CN" altLang="en-US" sz="2800" b="1" i="0" u="none" strike="noStrike" kern="1200" cap="none" spc="0" normalizeH="0" baseline="0" noProof="0" dirty="0">
              <a:solidFill>
                <a:schemeClr val="accent3"/>
              </a:solidFill>
              <a:effectLst>
                <a:reflection blurRad="6350" stA="53000" endA="300" endPos="35500" dir="5400000" sy="-90000" algn="bl" rotWithShape="0"/>
              </a:effectLst>
              <a:latin typeface="方正大黑简体" panose="03000509000000000000" charset="-122"/>
              <a:ea typeface="方正大黑简体" panose="03000509000000000000" charset="-122"/>
              <a:sym typeface="PangMenZhengDao" panose="02010600030101010101" pitchFamily="2" charset="-122"/>
            </a:endParaRPr>
          </a:p>
        </p:txBody>
      </p:sp>
      <p:sp>
        <p:nvSpPr>
          <p:cNvPr id="12" name="文本框 11"/>
          <p:cNvSpPr txBox="1"/>
          <p:nvPr/>
        </p:nvSpPr>
        <p:spPr>
          <a:xfrm>
            <a:off x="1672580" y="5600700"/>
            <a:ext cx="2227580" cy="645160"/>
          </a:xfrm>
          <a:prstGeom prst="rect">
            <a:avLst/>
          </a:prstGeom>
          <a:noFill/>
        </p:spPr>
        <p:txBody>
          <a:bodyPr wrap="square" rtlCol="0">
            <a:spAutoFit/>
          </a:bodyPr>
          <a:lstStyle/>
          <a:p>
            <a:pPr algn="ctr"/>
            <a:r>
              <a:rPr lang="zh-CN" altLang="en-US"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168系列1</a:t>
            </a:r>
            <a:endParaRPr lang="en-US" altLang="zh-CN"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algn="ctr"/>
            <a:r>
              <a:rPr lang="en-US" altLang="zh-CN"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168 Series 1</a:t>
            </a:r>
            <a:endParaRPr lang="zh-CN" altLang="en-US"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15" name="文本框 14"/>
          <p:cNvSpPr txBox="1"/>
          <p:nvPr/>
        </p:nvSpPr>
        <p:spPr>
          <a:xfrm>
            <a:off x="5004097" y="5589270"/>
            <a:ext cx="2286000" cy="645160"/>
          </a:xfrm>
          <a:prstGeom prst="rect">
            <a:avLst/>
          </a:prstGeom>
          <a:noFill/>
        </p:spPr>
        <p:txBody>
          <a:bodyPr wrap="square" rtlCol="0">
            <a:spAutoFit/>
          </a:bodyPr>
          <a:lstStyle/>
          <a:p>
            <a:pPr algn="ctr"/>
            <a:r>
              <a:rPr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168系列</a:t>
            </a:r>
            <a:r>
              <a:rPr lang="en-US"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2</a:t>
            </a:r>
          </a:p>
          <a:p>
            <a:pPr algn="ctr"/>
            <a:r>
              <a:rPr lang="en-US"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168 Series 2</a:t>
            </a:r>
          </a:p>
        </p:txBody>
      </p:sp>
      <p:sp>
        <p:nvSpPr>
          <p:cNvPr id="16" name="文本框 15"/>
          <p:cNvSpPr txBox="1"/>
          <p:nvPr/>
        </p:nvSpPr>
        <p:spPr>
          <a:xfrm>
            <a:off x="8358506" y="5600700"/>
            <a:ext cx="2297430" cy="645160"/>
          </a:xfrm>
          <a:prstGeom prst="rect">
            <a:avLst/>
          </a:prstGeom>
          <a:noFill/>
        </p:spPr>
        <p:txBody>
          <a:bodyPr wrap="square" rtlCol="0">
            <a:spAutoFit/>
          </a:bodyPr>
          <a:lstStyle/>
          <a:p>
            <a:pPr algn="ctr"/>
            <a:r>
              <a:rPr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168系列</a:t>
            </a:r>
            <a:r>
              <a:rPr lang="en-US"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3</a:t>
            </a:r>
          </a:p>
          <a:p>
            <a:pPr algn="ctr"/>
            <a:r>
              <a:rPr lang="en-US"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168 Series 3</a:t>
            </a:r>
          </a:p>
        </p:txBody>
      </p:sp>
      <p:pic>
        <p:nvPicPr>
          <p:cNvPr id="2" name="图片 1" descr="168系列1"/>
          <p:cNvPicPr>
            <a:picLocks noChangeAspect="1"/>
          </p:cNvPicPr>
          <p:nvPr/>
        </p:nvPicPr>
        <p:blipFill>
          <a:blip r:embed="rId3" cstate="print"/>
          <a:srcRect l="25000" r="25000"/>
          <a:stretch>
            <a:fillRect/>
          </a:stretch>
        </p:blipFill>
        <p:spPr>
          <a:xfrm>
            <a:off x="1436370" y="1779905"/>
            <a:ext cx="2700000" cy="3600000"/>
          </a:xfrm>
          <a:prstGeom prst="rect">
            <a:avLst/>
          </a:prstGeom>
        </p:spPr>
      </p:pic>
      <p:pic>
        <p:nvPicPr>
          <p:cNvPr id="4" name="图片 3" descr="168系列2"/>
          <p:cNvPicPr>
            <a:picLocks noChangeAspect="1"/>
          </p:cNvPicPr>
          <p:nvPr/>
        </p:nvPicPr>
        <p:blipFill>
          <a:blip r:embed="rId4" cstate="print"/>
          <a:srcRect l="21768" r="28232"/>
          <a:stretch>
            <a:fillRect/>
          </a:stretch>
        </p:blipFill>
        <p:spPr>
          <a:xfrm>
            <a:off x="4797097" y="1779905"/>
            <a:ext cx="2700000" cy="3600000"/>
          </a:xfrm>
          <a:prstGeom prst="rect">
            <a:avLst/>
          </a:prstGeom>
        </p:spPr>
      </p:pic>
      <p:pic>
        <p:nvPicPr>
          <p:cNvPr id="5" name="图片 4" descr="168系列3"/>
          <p:cNvPicPr>
            <a:picLocks noChangeAspect="1"/>
          </p:cNvPicPr>
          <p:nvPr/>
        </p:nvPicPr>
        <p:blipFill>
          <a:blip r:embed="rId5" cstate="print"/>
          <a:srcRect l="21326" r="28674"/>
          <a:stretch>
            <a:fillRect/>
          </a:stretch>
        </p:blipFill>
        <p:spPr>
          <a:xfrm>
            <a:off x="8157221" y="1779905"/>
            <a:ext cx="2700000" cy="3600000"/>
          </a:xfrm>
          <a:prstGeom prst="rect">
            <a:avLst/>
          </a:prstGeom>
        </p:spPr>
      </p:pic>
      <p:pic>
        <p:nvPicPr>
          <p:cNvPr id="18" name="图片 17" descr="图片2"/>
          <p:cNvPicPr>
            <a:picLocks noChangeAspect="1"/>
          </p:cNvPicPr>
          <p:nvPr/>
        </p:nvPicPr>
        <p:blipFill>
          <a:blip r:embed="rId6" cstate="print"/>
          <a:stretch>
            <a:fillRect/>
          </a:stretch>
        </p:blipFill>
        <p:spPr>
          <a:xfrm>
            <a:off x="91440" y="10795"/>
            <a:ext cx="2269490" cy="2359660"/>
          </a:xfrm>
          <a:prstGeom prst="rect">
            <a:avLst/>
          </a:prstGeom>
        </p:spPr>
      </p:pic>
      <p:pic>
        <p:nvPicPr>
          <p:cNvPr id="17" name="图片 16" descr="白色LOGO"/>
          <p:cNvPicPr>
            <a:picLocks noChangeAspect="1"/>
          </p:cNvPicPr>
          <p:nvPr/>
        </p:nvPicPr>
        <p:blipFill>
          <a:blip r:embed="rId7" cstate="print"/>
          <a:stretch>
            <a:fillRect/>
          </a:stretch>
        </p:blipFill>
        <p:spPr>
          <a:xfrm>
            <a:off x="10005695" y="325120"/>
            <a:ext cx="1691005" cy="38608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250" advTm="3000">
        <p:fade/>
      </p:transition>
    </mc:Choice>
    <mc:Fallback xmlns="">
      <p:transition advTm="3000">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文本框 22"/>
          <p:cNvSpPr txBox="1"/>
          <p:nvPr/>
        </p:nvSpPr>
        <p:spPr>
          <a:xfrm>
            <a:off x="3080387" y="398780"/>
            <a:ext cx="5937885" cy="953135"/>
          </a:xfrm>
          <a:prstGeom prst="rect">
            <a:avLst/>
          </a:prstGeom>
          <a:noFill/>
        </p:spPr>
        <p:txBody>
          <a:bodyPr wrap="none" rtlCol="0">
            <a:spAutoFit/>
            <a:scene3d>
              <a:camera prst="orthographicFront"/>
              <a:lightRig rig="threePt" dir="t"/>
            </a:scene3d>
            <a:sp3d contourW="12700"/>
          </a:bodyPr>
          <a:lstStyle/>
          <a:p>
            <a:pPr lvl="0" algn="ctr">
              <a:buClrTx/>
              <a:buSzTx/>
              <a:buNone/>
              <a:defRPr/>
            </a:pPr>
            <a:r>
              <a:rPr lang="zh-CN" altLang="en-US" sz="2800" b="1" noProof="0" dirty="0">
                <a:solidFill>
                  <a:schemeClr val="accent3"/>
                </a:solidFill>
                <a:effectLst>
                  <a:reflection blurRad="6350" stA="53000" endA="300" endPos="35500" dir="5400000" sy="-90000" algn="bl" rotWithShape="0"/>
                </a:effectLst>
                <a:latin typeface="方正大黑简体" panose="03000509000000000000" charset="-122"/>
                <a:ea typeface="方正大黑简体" panose="03000509000000000000" charset="-122"/>
                <a:sym typeface="PangMenZhengDao" panose="02010600030101010101" pitchFamily="2" charset="-122"/>
              </a:rPr>
              <a:t>水平轴动力化油器</a:t>
            </a:r>
          </a:p>
          <a:p>
            <a:pPr lvl="0" algn="ctr">
              <a:buClrTx/>
              <a:buSzTx/>
              <a:buNone/>
              <a:defRPr/>
            </a:pPr>
            <a:r>
              <a:rPr lang="zh-CN" altLang="en-US" sz="2800" b="1" noProof="0" dirty="0">
                <a:solidFill>
                  <a:schemeClr val="accent3"/>
                </a:solidFill>
                <a:effectLst>
                  <a:reflection blurRad="6350" stA="53000" endA="300" endPos="35500" dir="5400000" sy="-90000" algn="bl" rotWithShape="0"/>
                </a:effectLst>
                <a:latin typeface="方正大黑简体" panose="03000509000000000000" charset="-122"/>
                <a:ea typeface="方正大黑简体" panose="03000509000000000000" charset="-122"/>
                <a:sym typeface="PangMenZhengDao" panose="02010600030101010101" pitchFamily="2" charset="-122"/>
              </a:rPr>
              <a:t>Horizontal Axis Power </a:t>
            </a:r>
            <a:r>
              <a:rPr lang="en-US" altLang="zh-CN" sz="2800" b="1" noProof="0" dirty="0">
                <a:solidFill>
                  <a:schemeClr val="accent3"/>
                </a:solidFill>
                <a:effectLst>
                  <a:reflection blurRad="6350" stA="53000" endA="300" endPos="35500" dir="5400000" sy="-90000" algn="bl" rotWithShape="0"/>
                </a:effectLst>
                <a:latin typeface="方正大黑简体" panose="03000509000000000000" charset="-122"/>
                <a:ea typeface="方正大黑简体" panose="03000509000000000000" charset="-122"/>
                <a:sym typeface="+mn-ea"/>
              </a:rPr>
              <a:t>C</a:t>
            </a:r>
            <a:r>
              <a:rPr lang="zh-CN" altLang="en-US" sz="2800" b="1" noProof="0" dirty="0">
                <a:solidFill>
                  <a:schemeClr val="accent3"/>
                </a:solidFill>
                <a:effectLst>
                  <a:reflection blurRad="6350" stA="53000" endA="300" endPos="35500" dir="5400000" sy="-90000" algn="bl" rotWithShape="0"/>
                </a:effectLst>
                <a:latin typeface="方正大黑简体" panose="03000509000000000000" charset="-122"/>
                <a:ea typeface="方正大黑简体" panose="03000509000000000000" charset="-122"/>
                <a:sym typeface="+mn-ea"/>
              </a:rPr>
              <a:t>arburetor</a:t>
            </a:r>
            <a:r>
              <a:rPr lang="zh-CN" altLang="en-US" sz="2800" b="1" noProof="0" dirty="0">
                <a:solidFill>
                  <a:schemeClr val="accent3"/>
                </a:solidFill>
                <a:effectLst>
                  <a:reflection blurRad="6350" stA="53000" endA="300" endPos="35500" dir="5400000" sy="-90000" algn="bl" rotWithShape="0"/>
                </a:effectLst>
                <a:latin typeface="方正大黑简体" panose="03000509000000000000" charset="-122"/>
                <a:ea typeface="方正大黑简体" panose="03000509000000000000" charset="-122"/>
                <a:sym typeface="PangMenZhengDao" panose="02010600030101010101" pitchFamily="2" charset="-122"/>
              </a:rPr>
              <a:t> </a:t>
            </a:r>
            <a:endParaRPr kumimoji="0" lang="zh-CN" altLang="en-US" sz="2800" b="1" i="0" u="none" strike="noStrike" kern="1200" cap="none" spc="0" normalizeH="0" baseline="0" noProof="0" dirty="0">
              <a:solidFill>
                <a:schemeClr val="accent3"/>
              </a:solidFill>
              <a:effectLst>
                <a:reflection blurRad="6350" stA="53000" endA="300" endPos="35500" dir="5400000" sy="-90000" algn="bl" rotWithShape="0"/>
              </a:effectLst>
              <a:latin typeface="方正大黑简体" panose="03000509000000000000" charset="-122"/>
              <a:ea typeface="方正大黑简体" panose="03000509000000000000" charset="-122"/>
              <a:sym typeface="PangMenZhengDao" panose="02010600030101010101" pitchFamily="2" charset="-122"/>
            </a:endParaRPr>
          </a:p>
        </p:txBody>
      </p:sp>
      <p:sp>
        <p:nvSpPr>
          <p:cNvPr id="12" name="文本框 11"/>
          <p:cNvSpPr txBox="1"/>
          <p:nvPr/>
        </p:nvSpPr>
        <p:spPr>
          <a:xfrm>
            <a:off x="1618605" y="5488156"/>
            <a:ext cx="2227580" cy="645160"/>
          </a:xfrm>
          <a:prstGeom prst="rect">
            <a:avLst/>
          </a:prstGeom>
          <a:noFill/>
        </p:spPr>
        <p:txBody>
          <a:bodyPr wrap="square" rtlCol="0">
            <a:spAutoFit/>
          </a:bodyPr>
          <a:lstStyle/>
          <a:p>
            <a:pPr algn="ctr"/>
            <a:r>
              <a:rPr lang="zh-CN" altLang="en-US"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180系列</a:t>
            </a:r>
            <a:endParaRPr lang="en-US" altLang="zh-CN"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algn="ctr"/>
            <a:r>
              <a:rPr lang="en-US" altLang="zh-CN"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180 Series</a:t>
            </a:r>
            <a:endParaRPr lang="zh-CN" altLang="en-US"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15" name="文本框 14"/>
          <p:cNvSpPr txBox="1"/>
          <p:nvPr/>
        </p:nvSpPr>
        <p:spPr>
          <a:xfrm>
            <a:off x="4950122" y="5476726"/>
            <a:ext cx="2286000" cy="922020"/>
          </a:xfrm>
          <a:prstGeom prst="rect">
            <a:avLst/>
          </a:prstGeom>
          <a:noFill/>
        </p:spPr>
        <p:txBody>
          <a:bodyPr wrap="square" rtlCol="0">
            <a:spAutoFit/>
          </a:bodyPr>
          <a:lstStyle/>
          <a:p>
            <a:pPr algn="ctr"/>
            <a:r>
              <a:rPr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190系列</a:t>
            </a:r>
            <a:endParaRPr lang="en-US"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algn="ctr"/>
            <a:r>
              <a:rPr lang="en-US"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190 Series</a:t>
            </a:r>
          </a:p>
          <a:p>
            <a:pPr algn="ctr"/>
            <a:endParaRPr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16" name="文本框 15"/>
          <p:cNvSpPr txBox="1"/>
          <p:nvPr/>
        </p:nvSpPr>
        <p:spPr>
          <a:xfrm>
            <a:off x="8304531" y="5488156"/>
            <a:ext cx="2297430" cy="922020"/>
          </a:xfrm>
          <a:prstGeom prst="rect">
            <a:avLst/>
          </a:prstGeom>
          <a:noFill/>
        </p:spPr>
        <p:txBody>
          <a:bodyPr wrap="square" rtlCol="0">
            <a:spAutoFit/>
          </a:bodyPr>
          <a:lstStyle/>
          <a:p>
            <a:pPr algn="ctr"/>
            <a:r>
              <a:rPr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192系列</a:t>
            </a:r>
            <a:endParaRPr lang="en-US"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algn="ctr"/>
            <a:r>
              <a:rPr lang="en-US"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192 Series</a:t>
            </a:r>
          </a:p>
          <a:p>
            <a:pPr algn="ctr"/>
            <a:endParaRPr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pic>
        <p:nvPicPr>
          <p:cNvPr id="3" name="图片 2" descr="180系列"/>
          <p:cNvPicPr>
            <a:picLocks noChangeAspect="1"/>
          </p:cNvPicPr>
          <p:nvPr/>
        </p:nvPicPr>
        <p:blipFill>
          <a:blip r:embed="rId3" cstate="print"/>
          <a:srcRect l="19653" r="30347"/>
          <a:stretch>
            <a:fillRect/>
          </a:stretch>
        </p:blipFill>
        <p:spPr>
          <a:xfrm>
            <a:off x="1382395" y="1667361"/>
            <a:ext cx="2700000" cy="3600000"/>
          </a:xfrm>
          <a:prstGeom prst="rect">
            <a:avLst/>
          </a:prstGeom>
        </p:spPr>
      </p:pic>
      <p:pic>
        <p:nvPicPr>
          <p:cNvPr id="7" name="图片 6" descr="190系列"/>
          <p:cNvPicPr>
            <a:picLocks noChangeAspect="1"/>
          </p:cNvPicPr>
          <p:nvPr/>
        </p:nvPicPr>
        <p:blipFill>
          <a:blip r:embed="rId4" cstate="print"/>
          <a:srcRect l="19653" r="30347"/>
          <a:stretch>
            <a:fillRect/>
          </a:stretch>
        </p:blipFill>
        <p:spPr>
          <a:xfrm>
            <a:off x="4743122" y="1667361"/>
            <a:ext cx="2700000" cy="3600000"/>
          </a:xfrm>
          <a:prstGeom prst="rect">
            <a:avLst/>
          </a:prstGeom>
        </p:spPr>
      </p:pic>
      <p:pic>
        <p:nvPicPr>
          <p:cNvPr id="9" name="图片 8" descr="192系列"/>
          <p:cNvPicPr>
            <a:picLocks noChangeAspect="1"/>
          </p:cNvPicPr>
          <p:nvPr/>
        </p:nvPicPr>
        <p:blipFill>
          <a:blip r:embed="rId5" cstate="print"/>
          <a:srcRect l="23668" t="341" r="24104" b="-341"/>
          <a:stretch>
            <a:fillRect/>
          </a:stretch>
        </p:blipFill>
        <p:spPr>
          <a:xfrm>
            <a:off x="8043075" y="1667361"/>
            <a:ext cx="2820341" cy="3600000"/>
          </a:xfrm>
          <a:prstGeom prst="rect">
            <a:avLst/>
          </a:prstGeom>
        </p:spPr>
      </p:pic>
      <p:pic>
        <p:nvPicPr>
          <p:cNvPr id="18" name="图片 17" descr="图片2"/>
          <p:cNvPicPr>
            <a:picLocks noChangeAspect="1"/>
          </p:cNvPicPr>
          <p:nvPr/>
        </p:nvPicPr>
        <p:blipFill>
          <a:blip r:embed="rId6" cstate="print"/>
          <a:stretch>
            <a:fillRect/>
          </a:stretch>
        </p:blipFill>
        <p:spPr>
          <a:xfrm>
            <a:off x="91440" y="10795"/>
            <a:ext cx="2269490" cy="2359660"/>
          </a:xfrm>
          <a:prstGeom prst="rect">
            <a:avLst/>
          </a:prstGeom>
        </p:spPr>
      </p:pic>
      <p:pic>
        <p:nvPicPr>
          <p:cNvPr id="17" name="图片 16" descr="白色LOGO"/>
          <p:cNvPicPr>
            <a:picLocks noChangeAspect="1"/>
          </p:cNvPicPr>
          <p:nvPr/>
        </p:nvPicPr>
        <p:blipFill>
          <a:blip r:embed="rId7" cstate="print"/>
          <a:stretch>
            <a:fillRect/>
          </a:stretch>
        </p:blipFill>
        <p:spPr>
          <a:xfrm>
            <a:off x="10005695" y="325120"/>
            <a:ext cx="1691005" cy="38608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250" advTm="3000">
        <p:fade/>
      </p:transition>
    </mc:Choice>
    <mc:Fallback xmlns="">
      <p:transition advTm="300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294967295"/>
          </p:nvPr>
        </p:nvSpPr>
        <p:spPr>
          <a:xfrm>
            <a:off x="57150" y="6203315"/>
            <a:ext cx="431800" cy="365125"/>
          </a:xfrm>
        </p:spPr>
        <p:txBody>
          <a:bodyPr/>
          <a:lstStyle/>
          <a:p>
            <a:fld id="{791C74C5-49C3-4B91-9805-E5C47E5A7A90}" type="slidenum">
              <a:rPr lang="zh-CN" altLang="en-US" smtClean="0">
                <a:latin typeface="Arial" panose="020B0604020202020204" pitchFamily="34" charset="0"/>
                <a:cs typeface="Arial" panose="020B0604020202020204" pitchFamily="34" charset="0"/>
              </a:rPr>
              <a:t>7</a:t>
            </a:fld>
            <a:endParaRPr lang="zh-CN" altLang="en-US" dirty="0">
              <a:latin typeface="Arial" panose="020B0604020202020204" pitchFamily="34" charset="0"/>
              <a:cs typeface="Arial" panose="020B0604020202020204" pitchFamily="34" charset="0"/>
            </a:endParaRPr>
          </a:p>
        </p:txBody>
      </p:sp>
      <p:pic>
        <p:nvPicPr>
          <p:cNvPr id="3" name="图片 2" descr="图片1"/>
          <p:cNvPicPr>
            <a:picLocks noChangeAspect="1"/>
          </p:cNvPicPr>
          <p:nvPr/>
        </p:nvPicPr>
        <p:blipFill>
          <a:blip r:embed="rId2" cstate="print"/>
          <a:stretch>
            <a:fillRect/>
          </a:stretch>
        </p:blipFill>
        <p:spPr>
          <a:xfrm>
            <a:off x="-38735" y="-107315"/>
            <a:ext cx="12364085" cy="6950710"/>
          </a:xfrm>
          <a:prstGeom prst="rect">
            <a:avLst/>
          </a:prstGeom>
        </p:spPr>
      </p:pic>
      <p:sp>
        <p:nvSpPr>
          <p:cNvPr id="4" name="文本框 3"/>
          <p:cNvSpPr txBox="1"/>
          <p:nvPr/>
        </p:nvSpPr>
        <p:spPr>
          <a:xfrm>
            <a:off x="2119630" y="875348"/>
            <a:ext cx="9163050" cy="645160"/>
          </a:xfrm>
          <a:prstGeom prst="rect">
            <a:avLst/>
          </a:prstGeom>
          <a:noFill/>
          <a:ln w="9525">
            <a:noFill/>
          </a:ln>
        </p:spPr>
        <p:txBody>
          <a:bodyPr wrap="square">
            <a:spAutoFit/>
          </a:bodyPr>
          <a:lstStyle/>
          <a:p>
            <a:pPr indent="0"/>
            <a:r>
              <a:rPr lang="en-US" b="0" dirty="0">
                <a:solidFill>
                  <a:schemeClr val="bg1"/>
                </a:solidFill>
                <a:latin typeface="Arial" panose="020B0604020202020204" pitchFamily="34" charset="0"/>
                <a:ea typeface="方正大黑简体" panose="03000509000000000000" charset="-122"/>
                <a:cs typeface="Arial" panose="020B0604020202020204" pitchFamily="34" charset="0"/>
              </a:rPr>
              <a:t>2011</a:t>
            </a:r>
            <a:r>
              <a:rPr lang="zh-CN" b="0" dirty="0">
                <a:solidFill>
                  <a:schemeClr val="bg1"/>
                </a:solidFill>
                <a:latin typeface="Arial" panose="020B0604020202020204" pitchFamily="34" charset="0"/>
                <a:ea typeface="方正大黑简体" panose="03000509000000000000" charset="-122"/>
                <a:cs typeface="Arial" panose="020B0604020202020204" pitchFamily="34" charset="0"/>
              </a:rPr>
              <a:t>年</a:t>
            </a:r>
            <a:r>
              <a:rPr lang="en-US" b="0" dirty="0">
                <a:solidFill>
                  <a:schemeClr val="bg1"/>
                </a:solidFill>
                <a:latin typeface="Arial" panose="020B0604020202020204" pitchFamily="34" charset="0"/>
                <a:ea typeface="方正大黑简体" panose="03000509000000000000" charset="-122"/>
                <a:cs typeface="Arial" panose="020B0604020202020204" pitchFamily="34" charset="0"/>
              </a:rPr>
              <a:t>2</a:t>
            </a:r>
            <a:r>
              <a:rPr lang="zh-CN" b="0" dirty="0">
                <a:solidFill>
                  <a:schemeClr val="bg1"/>
                </a:solidFill>
                <a:latin typeface="Arial" panose="020B0604020202020204" pitchFamily="34" charset="0"/>
                <a:ea typeface="方正大黑简体" panose="03000509000000000000" charset="-122"/>
                <a:cs typeface="Arial" panose="020B0604020202020204" pitchFamily="34" charset="0"/>
              </a:rPr>
              <a:t>月通</a:t>
            </a:r>
            <a:r>
              <a:rPr lang="zh-CN" b="0" dirty="0" smtClean="0">
                <a:solidFill>
                  <a:schemeClr val="bg1"/>
                </a:solidFill>
                <a:latin typeface="Arial" panose="020B0604020202020204" pitchFamily="34" charset="0"/>
                <a:ea typeface="方正大黑简体" panose="03000509000000000000" charset="-122"/>
                <a:cs typeface="Arial" panose="020B0604020202020204" pitchFamily="34" charset="0"/>
              </a:rPr>
              <a:t>过</a:t>
            </a:r>
            <a:r>
              <a:rPr lang="en-US" b="0" dirty="0" smtClean="0">
                <a:solidFill>
                  <a:schemeClr val="bg1"/>
                </a:solidFill>
                <a:latin typeface="Arial" panose="020B0604020202020204" pitchFamily="34" charset="0"/>
                <a:ea typeface="方正大黑简体" panose="03000509000000000000" charset="-122"/>
                <a:cs typeface="Arial" panose="020B0604020202020204" pitchFamily="34" charset="0"/>
              </a:rPr>
              <a:t>ISO9001</a:t>
            </a:r>
            <a:r>
              <a:rPr lang="zh-CN" b="0" dirty="0">
                <a:solidFill>
                  <a:schemeClr val="bg1"/>
                </a:solidFill>
                <a:latin typeface="Arial" panose="020B0604020202020204" pitchFamily="34" charset="0"/>
                <a:ea typeface="方正大黑简体" panose="03000509000000000000" charset="-122"/>
                <a:cs typeface="Arial" panose="020B0604020202020204" pitchFamily="34" charset="0"/>
              </a:rPr>
              <a:t>质量体系认证。</a:t>
            </a:r>
            <a:endParaRPr lang="en-US" b="0" dirty="0">
              <a:solidFill>
                <a:schemeClr val="bg1"/>
              </a:solidFill>
              <a:latin typeface="Arial" panose="020B0604020202020204" pitchFamily="34" charset="0"/>
              <a:ea typeface="方正大黑简体" panose="03000509000000000000" charset="-122"/>
              <a:cs typeface="Arial" panose="020B0604020202020204" pitchFamily="34" charset="0"/>
            </a:endParaRPr>
          </a:p>
          <a:p>
            <a:pPr indent="0"/>
            <a:r>
              <a:rPr lang="en-US" b="0" dirty="0">
                <a:solidFill>
                  <a:schemeClr val="bg1"/>
                </a:solidFill>
                <a:latin typeface="Arial" panose="020B0604020202020204" pitchFamily="34" charset="0"/>
                <a:ea typeface="方正大黑简体" panose="03000509000000000000" charset="-122"/>
                <a:cs typeface="Arial" panose="020B0604020202020204" pitchFamily="34" charset="0"/>
              </a:rPr>
              <a:t>Passed the ISO 9001 quality system certification in February of 2011.</a:t>
            </a:r>
            <a:endParaRPr lang="en-US" altLang="en-US" b="0" dirty="0">
              <a:solidFill>
                <a:schemeClr val="bg1"/>
              </a:solidFill>
              <a:latin typeface="Arial" panose="020B0604020202020204" pitchFamily="34" charset="0"/>
              <a:ea typeface="方正大黑简体" panose="03000509000000000000" charset="-122"/>
              <a:cs typeface="Arial" panose="020B0604020202020204" pitchFamily="34" charset="0"/>
            </a:endParaRPr>
          </a:p>
        </p:txBody>
      </p:sp>
      <p:sp>
        <p:nvSpPr>
          <p:cNvPr id="7" name="文本框 6"/>
          <p:cNvSpPr txBox="1"/>
          <p:nvPr/>
        </p:nvSpPr>
        <p:spPr>
          <a:xfrm>
            <a:off x="1418590" y="921385"/>
            <a:ext cx="411480" cy="553085"/>
          </a:xfrm>
          <a:prstGeom prst="rect">
            <a:avLst/>
          </a:prstGeom>
          <a:noFill/>
        </p:spPr>
        <p:txBody>
          <a:bodyPr wrap="square" rtlCol="0" anchor="t">
            <a:spAutoFit/>
            <a:scene3d>
              <a:camera prst="orthographicFront"/>
              <a:lightRig rig="threePt" dir="t"/>
            </a:scene3d>
          </a:bodyPr>
          <a:lstStyle/>
          <a:p>
            <a:r>
              <a:rPr lang="zh-CN" altLang="en-US" sz="3000">
                <a:solidFill>
                  <a:schemeClr val="bg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a:t>
            </a:r>
          </a:p>
        </p:txBody>
      </p:sp>
      <p:sp>
        <p:nvSpPr>
          <p:cNvPr id="8" name="文本框 7"/>
          <p:cNvSpPr txBox="1"/>
          <p:nvPr/>
        </p:nvSpPr>
        <p:spPr>
          <a:xfrm>
            <a:off x="1418590" y="1707833"/>
            <a:ext cx="411480" cy="553085"/>
          </a:xfrm>
          <a:prstGeom prst="rect">
            <a:avLst/>
          </a:prstGeom>
          <a:noFill/>
        </p:spPr>
        <p:txBody>
          <a:bodyPr wrap="square" rtlCol="0" anchor="t">
            <a:spAutoFit/>
            <a:scene3d>
              <a:camera prst="orthographicFront"/>
              <a:lightRig rig="threePt" dir="t"/>
            </a:scene3d>
          </a:bodyPr>
          <a:lstStyle/>
          <a:p>
            <a:r>
              <a:rPr lang="zh-CN" altLang="en-US" sz="3000">
                <a:solidFill>
                  <a:schemeClr val="bg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a:t>
            </a:r>
          </a:p>
        </p:txBody>
      </p:sp>
      <p:sp>
        <p:nvSpPr>
          <p:cNvPr id="10" name="文本框 9"/>
          <p:cNvSpPr txBox="1"/>
          <p:nvPr/>
        </p:nvSpPr>
        <p:spPr>
          <a:xfrm>
            <a:off x="2119630" y="1661795"/>
            <a:ext cx="9163050" cy="645160"/>
          </a:xfrm>
          <a:prstGeom prst="rect">
            <a:avLst/>
          </a:prstGeom>
          <a:noFill/>
          <a:ln w="9525">
            <a:noFill/>
          </a:ln>
        </p:spPr>
        <p:txBody>
          <a:bodyPr wrap="square">
            <a:spAutoFit/>
          </a:bodyPr>
          <a:lstStyle/>
          <a:p>
            <a:pPr indent="0"/>
            <a:r>
              <a:rPr>
                <a:solidFill>
                  <a:schemeClr val="bg1"/>
                </a:solidFill>
                <a:latin typeface="Arial" panose="020B0604020202020204" pitchFamily="34" charset="0"/>
                <a:ea typeface="方正大黑简体" panose="03000509000000000000" charset="-122"/>
                <a:cs typeface="Arial" panose="020B0604020202020204" pitchFamily="34" charset="0"/>
                <a:sym typeface="+mn-ea"/>
              </a:rPr>
              <a:t>2012年5月通过欧洲排放认证。</a:t>
            </a:r>
          </a:p>
          <a:p>
            <a:pPr indent="0"/>
            <a:r>
              <a:rPr>
                <a:solidFill>
                  <a:schemeClr val="bg1"/>
                </a:solidFill>
                <a:latin typeface="Arial" panose="020B0604020202020204" pitchFamily="34" charset="0"/>
                <a:ea typeface="方正大黑简体" panose="03000509000000000000" charset="-122"/>
                <a:cs typeface="Arial" panose="020B0604020202020204" pitchFamily="34" charset="0"/>
                <a:sym typeface="+mn-ea"/>
              </a:rPr>
              <a:t>Passed the European Emission Certification in May of 2012.</a:t>
            </a:r>
          </a:p>
        </p:txBody>
      </p:sp>
      <p:sp>
        <p:nvSpPr>
          <p:cNvPr id="13" name="文本框 12"/>
          <p:cNvSpPr txBox="1"/>
          <p:nvPr/>
        </p:nvSpPr>
        <p:spPr>
          <a:xfrm>
            <a:off x="1418590" y="2780665"/>
            <a:ext cx="411480" cy="553085"/>
          </a:xfrm>
          <a:prstGeom prst="rect">
            <a:avLst/>
          </a:prstGeom>
          <a:noFill/>
        </p:spPr>
        <p:txBody>
          <a:bodyPr wrap="square" rtlCol="0" anchor="t">
            <a:spAutoFit/>
            <a:scene3d>
              <a:camera prst="orthographicFront"/>
              <a:lightRig rig="threePt" dir="t"/>
            </a:scene3d>
          </a:bodyPr>
          <a:lstStyle/>
          <a:p>
            <a:r>
              <a:rPr lang="zh-CN" altLang="en-US" sz="3000">
                <a:solidFill>
                  <a:schemeClr val="bg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a:t>
            </a:r>
          </a:p>
        </p:txBody>
      </p:sp>
      <p:sp>
        <p:nvSpPr>
          <p:cNvPr id="14" name="文本框 13"/>
          <p:cNvSpPr txBox="1"/>
          <p:nvPr/>
        </p:nvSpPr>
        <p:spPr>
          <a:xfrm>
            <a:off x="2119630" y="2474595"/>
            <a:ext cx="8776970" cy="1198880"/>
          </a:xfrm>
          <a:prstGeom prst="rect">
            <a:avLst/>
          </a:prstGeom>
          <a:noFill/>
          <a:ln w="9525">
            <a:noFill/>
          </a:ln>
        </p:spPr>
        <p:txBody>
          <a:bodyPr wrap="square">
            <a:spAutoFit/>
          </a:bodyPr>
          <a:lstStyle/>
          <a:p>
            <a:pPr indent="0"/>
            <a:r>
              <a:rPr b="0" dirty="0">
                <a:solidFill>
                  <a:schemeClr val="bg1"/>
                </a:solidFill>
                <a:latin typeface="Arial" panose="020B0604020202020204" pitchFamily="34" charset="0"/>
                <a:ea typeface="方正大黑简体" panose="03000509000000000000" charset="-122"/>
                <a:cs typeface="Arial" panose="020B0604020202020204" pitchFamily="34" charset="0"/>
              </a:rPr>
              <a:t>2012年6月通过SGS公司检测,符合欧盟 ROHS指令2002/95/EC的重订指令2011/95/</a:t>
            </a:r>
            <a:r>
              <a:rPr b="0" dirty="0" err="1">
                <a:solidFill>
                  <a:schemeClr val="bg1"/>
                </a:solidFill>
                <a:latin typeface="Arial" panose="020B0604020202020204" pitchFamily="34" charset="0"/>
                <a:ea typeface="方正大黑简体" panose="03000509000000000000" charset="-122"/>
                <a:cs typeface="Arial" panose="020B0604020202020204" pitchFamily="34" charset="0"/>
              </a:rPr>
              <a:t>EC附录二的限值要求</a:t>
            </a:r>
            <a:r>
              <a:rPr b="0" dirty="0">
                <a:solidFill>
                  <a:schemeClr val="bg1"/>
                </a:solidFill>
                <a:latin typeface="Arial" panose="020B0604020202020204" pitchFamily="34" charset="0"/>
                <a:ea typeface="方正大黑简体" panose="03000509000000000000" charset="-122"/>
                <a:cs typeface="Arial" panose="020B0604020202020204" pitchFamily="34" charset="0"/>
              </a:rPr>
              <a:t>。</a:t>
            </a:r>
          </a:p>
          <a:p>
            <a:pPr indent="0"/>
            <a:r>
              <a:rPr b="0" dirty="0">
                <a:solidFill>
                  <a:schemeClr val="bg1"/>
                </a:solidFill>
                <a:latin typeface="Arial" panose="020B0604020202020204" pitchFamily="34" charset="0"/>
                <a:ea typeface="方正大黑简体" panose="03000509000000000000" charset="-122"/>
                <a:cs typeface="Arial" panose="020B0604020202020204" pitchFamily="34" charset="0"/>
              </a:rPr>
              <a:t>In June of 2012, passed the SGS company test, met the limit requirements of 2011/95/EC Appendix II of EU ROHS Directive of 2002/95/EC revision.</a:t>
            </a:r>
          </a:p>
        </p:txBody>
      </p:sp>
      <p:sp>
        <p:nvSpPr>
          <p:cNvPr id="15" name="文本框 14"/>
          <p:cNvSpPr txBox="1"/>
          <p:nvPr/>
        </p:nvSpPr>
        <p:spPr>
          <a:xfrm>
            <a:off x="1418590" y="3938905"/>
            <a:ext cx="411480" cy="553085"/>
          </a:xfrm>
          <a:prstGeom prst="rect">
            <a:avLst/>
          </a:prstGeom>
          <a:noFill/>
        </p:spPr>
        <p:txBody>
          <a:bodyPr wrap="square" rtlCol="0" anchor="t">
            <a:spAutoFit/>
            <a:scene3d>
              <a:camera prst="orthographicFront"/>
              <a:lightRig rig="threePt" dir="t"/>
            </a:scene3d>
          </a:bodyPr>
          <a:lstStyle/>
          <a:p>
            <a:r>
              <a:rPr lang="zh-CN" altLang="en-US" sz="3000">
                <a:solidFill>
                  <a:schemeClr val="bg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a:t>
            </a:r>
          </a:p>
        </p:txBody>
      </p:sp>
      <p:sp>
        <p:nvSpPr>
          <p:cNvPr id="16" name="文本框 15"/>
          <p:cNvSpPr txBox="1"/>
          <p:nvPr/>
        </p:nvSpPr>
        <p:spPr>
          <a:xfrm>
            <a:off x="2119630" y="3785235"/>
            <a:ext cx="9477375" cy="1198880"/>
          </a:xfrm>
          <a:prstGeom prst="rect">
            <a:avLst/>
          </a:prstGeom>
          <a:noFill/>
          <a:ln w="9525">
            <a:noFill/>
          </a:ln>
        </p:spPr>
        <p:txBody>
          <a:bodyPr wrap="square">
            <a:spAutoFit/>
          </a:bodyPr>
          <a:lstStyle/>
          <a:p>
            <a:pPr indent="0"/>
            <a:r>
              <a:rPr b="0">
                <a:solidFill>
                  <a:schemeClr val="bg1"/>
                </a:solidFill>
                <a:latin typeface="Arial" panose="020B0604020202020204" pitchFamily="34" charset="0"/>
                <a:ea typeface="方正大黑简体" panose="03000509000000000000" charset="-122"/>
                <a:cs typeface="Arial" panose="020B0604020202020204" pitchFamily="34" charset="0"/>
              </a:rPr>
              <a:t>2017年3月通过SGS公司检测，符合欧盟ROHS2.0指令2011/65/EU附录二的修正（EU)2015/863限值要求。</a:t>
            </a:r>
          </a:p>
          <a:p>
            <a:pPr indent="0"/>
            <a:r>
              <a:rPr b="0">
                <a:solidFill>
                  <a:schemeClr val="bg1"/>
                </a:solidFill>
                <a:latin typeface="Arial" panose="020B0604020202020204" pitchFamily="34" charset="0"/>
                <a:ea typeface="方正大黑简体" panose="03000509000000000000" charset="-122"/>
                <a:cs typeface="Arial" panose="020B0604020202020204" pitchFamily="34" charset="0"/>
              </a:rPr>
              <a:t>In March 2017, passed the test of SGS Company and met the limit requirements of EU ROHS 2.0 Directive 2011/65/EU Appendix II Amendment (EU) 2015/863.</a:t>
            </a:r>
          </a:p>
        </p:txBody>
      </p:sp>
      <p:sp>
        <p:nvSpPr>
          <p:cNvPr id="17" name="文本框 16"/>
          <p:cNvSpPr txBox="1"/>
          <p:nvPr/>
        </p:nvSpPr>
        <p:spPr>
          <a:xfrm>
            <a:off x="1418590" y="5223510"/>
            <a:ext cx="411480" cy="553085"/>
          </a:xfrm>
          <a:prstGeom prst="rect">
            <a:avLst/>
          </a:prstGeom>
          <a:noFill/>
        </p:spPr>
        <p:txBody>
          <a:bodyPr wrap="square" rtlCol="0" anchor="t">
            <a:spAutoFit/>
            <a:scene3d>
              <a:camera prst="orthographicFront"/>
              <a:lightRig rig="threePt" dir="t"/>
            </a:scene3d>
          </a:bodyPr>
          <a:lstStyle/>
          <a:p>
            <a:r>
              <a:rPr lang="zh-CN" altLang="en-US" sz="3000">
                <a:solidFill>
                  <a:schemeClr val="bg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a:t>
            </a:r>
          </a:p>
        </p:txBody>
      </p:sp>
      <p:sp>
        <p:nvSpPr>
          <p:cNvPr id="18" name="文本框 17"/>
          <p:cNvSpPr txBox="1"/>
          <p:nvPr/>
        </p:nvSpPr>
        <p:spPr>
          <a:xfrm>
            <a:off x="2119630" y="5069840"/>
            <a:ext cx="9163050" cy="922020"/>
          </a:xfrm>
          <a:prstGeom prst="rect">
            <a:avLst/>
          </a:prstGeom>
          <a:noFill/>
          <a:ln w="9525">
            <a:noFill/>
          </a:ln>
        </p:spPr>
        <p:txBody>
          <a:bodyPr wrap="square">
            <a:spAutoFit/>
          </a:bodyPr>
          <a:lstStyle/>
          <a:p>
            <a:pPr indent="0"/>
            <a:r>
              <a:rPr>
                <a:solidFill>
                  <a:schemeClr val="bg1"/>
                </a:solidFill>
                <a:latin typeface="Arial" panose="020B0604020202020204" pitchFamily="34" charset="0"/>
                <a:ea typeface="方正大黑简体" panose="03000509000000000000" charset="-122"/>
                <a:cs typeface="Arial" panose="020B0604020202020204" pitchFamily="34" charset="0"/>
                <a:sym typeface="+mn-ea"/>
              </a:rPr>
              <a:t>2018年7月通过SGS公司检测，符合欧盟第1907/2006号REACH指令限值要求。</a:t>
            </a:r>
          </a:p>
          <a:p>
            <a:pPr indent="0"/>
            <a:r>
              <a:rPr>
                <a:solidFill>
                  <a:schemeClr val="bg1"/>
                </a:solidFill>
                <a:latin typeface="Arial" panose="020B0604020202020204" pitchFamily="34" charset="0"/>
                <a:ea typeface="方正大黑简体" panose="03000509000000000000" charset="-122"/>
                <a:cs typeface="Arial" panose="020B0604020202020204" pitchFamily="34" charset="0"/>
                <a:sym typeface="+mn-ea"/>
              </a:rPr>
              <a:t>In July of 2018, passed the test of SGS Company and met the limit requirement of the REACH Directive No.1907/2006 of EU.</a:t>
            </a:r>
          </a:p>
        </p:txBody>
      </p:sp>
      <p:pic>
        <p:nvPicPr>
          <p:cNvPr id="21" name="图片 20" descr="白色LOGO"/>
          <p:cNvPicPr>
            <a:picLocks noChangeAspect="1"/>
          </p:cNvPicPr>
          <p:nvPr/>
        </p:nvPicPr>
        <p:blipFill>
          <a:blip r:embed="rId3" cstate="print"/>
          <a:stretch>
            <a:fillRect/>
          </a:stretch>
        </p:blipFill>
        <p:spPr>
          <a:xfrm>
            <a:off x="10062845" y="325120"/>
            <a:ext cx="1691005" cy="386080"/>
          </a:xfrm>
          <a:prstGeom prst="rect">
            <a:avLst/>
          </a:prstGeom>
        </p:spPr>
      </p:pic>
      <p:pic>
        <p:nvPicPr>
          <p:cNvPr id="22" name="图片 21" descr="图片2"/>
          <p:cNvPicPr>
            <a:picLocks noChangeAspect="1"/>
          </p:cNvPicPr>
          <p:nvPr/>
        </p:nvPicPr>
        <p:blipFill>
          <a:blip r:embed="rId4" cstate="print"/>
          <a:stretch>
            <a:fillRect/>
          </a:stretch>
        </p:blipFill>
        <p:spPr>
          <a:xfrm>
            <a:off x="148590" y="10795"/>
            <a:ext cx="2269490" cy="235966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250" advTm="3000">
        <p:fade/>
      </p:transition>
    </mc:Choice>
    <mc:Fallback xmlns="">
      <p:transition advTm="3000">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图片1"/>
          <p:cNvPicPr>
            <a:picLocks noChangeAspect="1"/>
          </p:cNvPicPr>
          <p:nvPr/>
        </p:nvPicPr>
        <p:blipFill>
          <a:blip r:embed="rId3" cstate="print"/>
          <a:stretch>
            <a:fillRect/>
          </a:stretch>
        </p:blipFill>
        <p:spPr>
          <a:xfrm>
            <a:off x="0" y="635"/>
            <a:ext cx="12198350" cy="6858000"/>
          </a:xfrm>
          <a:prstGeom prst="rect">
            <a:avLst/>
          </a:prstGeom>
        </p:spPr>
      </p:pic>
      <p:sp>
        <p:nvSpPr>
          <p:cNvPr id="72" name="文本框 18"/>
          <p:cNvSpPr txBox="1">
            <a:spLocks noChangeArrowheads="1"/>
          </p:cNvSpPr>
          <p:nvPr/>
        </p:nvSpPr>
        <p:spPr bwMode="auto">
          <a:xfrm>
            <a:off x="5771515" y="1998345"/>
            <a:ext cx="5359400" cy="13989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l" eaLnBrk="1" hangingPunct="1">
              <a:spcBef>
                <a:spcPct val="20000"/>
              </a:spcBef>
              <a:buClrTx/>
              <a:buSzTx/>
              <a:buFontTx/>
              <a:buNone/>
            </a:pPr>
            <a:r>
              <a:rPr kumimoji="1" lang="en-US" altLang="zh-CN" sz="8500" b="1" spc="300" dirty="0">
                <a:ln w="9525" cmpd="sng">
                  <a:solidFill>
                    <a:schemeClr val="accent1"/>
                  </a:solidFill>
                  <a:prstDash val="solid"/>
                </a:ln>
                <a:solidFill>
                  <a:schemeClr val="accent2"/>
                </a:solidFill>
                <a:effectLst>
                  <a:glow rad="38100">
                    <a:schemeClr val="accent1">
                      <a:alpha val="40000"/>
                    </a:schemeClr>
                  </a:glow>
                </a:effectLst>
                <a:latin typeface="微软雅黑" panose="020B0503020204020204" pitchFamily="34" charset="-122"/>
                <a:ea typeface="微软雅黑" panose="020B0503020204020204" pitchFamily="34" charset="-122"/>
                <a:cs typeface="Yuanti SC" charset="-122"/>
                <a:sym typeface="PangMenZhengDao" panose="02010600030101010101" pitchFamily="2" charset="-122"/>
              </a:rPr>
              <a:t>PART 9</a:t>
            </a:r>
          </a:p>
        </p:txBody>
      </p:sp>
      <p:sp>
        <p:nvSpPr>
          <p:cNvPr id="74" name="矩形 70"/>
          <p:cNvSpPr>
            <a:spLocks noChangeArrowheads="1"/>
          </p:cNvSpPr>
          <p:nvPr/>
        </p:nvSpPr>
        <p:spPr bwMode="auto">
          <a:xfrm>
            <a:off x="5771515" y="3320415"/>
            <a:ext cx="5730240" cy="147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Char char="•"/>
              <a:defRPr sz="2800">
                <a:solidFill>
                  <a:schemeClr val="tx1"/>
                </a:solidFill>
                <a:latin typeface="Calibri" panose="020F050202020403020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9pPr>
          </a:lstStyle>
          <a:p>
            <a:pPr>
              <a:lnSpc>
                <a:spcPct val="100000"/>
              </a:lnSpc>
              <a:spcBef>
                <a:spcPct val="0"/>
              </a:spcBef>
              <a:buNone/>
            </a:pPr>
            <a:r>
              <a:rPr lang="zh-CN" altLang="en-US" sz="3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PangMenZhengDao" panose="02010600030101010101" pitchFamily="2" charset="-122"/>
              </a:rPr>
              <a:t>业绩展示-产销量</a:t>
            </a:r>
            <a:endParaRPr lang="en-US" altLang="zh-CN" sz="3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PangMenZhengDao" panose="02010600030101010101" pitchFamily="2" charset="-122"/>
            </a:endParaRPr>
          </a:p>
          <a:p>
            <a:pPr>
              <a:lnSpc>
                <a:spcPct val="100000"/>
              </a:lnSpc>
              <a:spcBef>
                <a:spcPct val="0"/>
              </a:spcBef>
              <a:buNone/>
            </a:pPr>
            <a:r>
              <a:rPr lang="en-US" altLang="zh-CN" sz="3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PangMenZhengDao" panose="02010600030101010101" pitchFamily="2" charset="-122"/>
              </a:rPr>
              <a:t>Performance Demonstration - Production and Sales Volume</a:t>
            </a:r>
            <a:endParaRPr lang="zh-CN" altLang="en-US" sz="3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PangMenZhengDao" panose="02010600030101010101" pitchFamily="2" charset="-122"/>
            </a:endParaRPr>
          </a:p>
        </p:txBody>
      </p:sp>
      <p:pic>
        <p:nvPicPr>
          <p:cNvPr id="17" name="图片 16" descr="白色LOGO"/>
          <p:cNvPicPr>
            <a:picLocks noChangeAspect="1"/>
          </p:cNvPicPr>
          <p:nvPr/>
        </p:nvPicPr>
        <p:blipFill>
          <a:blip r:embed="rId4" cstate="print"/>
          <a:stretch>
            <a:fillRect/>
          </a:stretch>
        </p:blipFill>
        <p:spPr>
          <a:xfrm>
            <a:off x="10005695" y="325120"/>
            <a:ext cx="1691005" cy="386080"/>
          </a:xfrm>
          <a:prstGeom prst="rect">
            <a:avLst/>
          </a:prstGeom>
        </p:spPr>
      </p:pic>
      <p:pic>
        <p:nvPicPr>
          <p:cNvPr id="3" name="图片 2" descr="图片2"/>
          <p:cNvPicPr>
            <a:picLocks noChangeAspect="1"/>
          </p:cNvPicPr>
          <p:nvPr/>
        </p:nvPicPr>
        <p:blipFill>
          <a:blip r:embed="rId5" cstate="print"/>
          <a:stretch>
            <a:fillRect/>
          </a:stretch>
        </p:blipFill>
        <p:spPr>
          <a:xfrm>
            <a:off x="0" y="635"/>
            <a:ext cx="6595745" cy="685800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250" advTm="3000">
        <p:fade/>
      </p:transition>
    </mc:Choice>
    <mc:Fallback xmlns="">
      <p:transition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p:stCondLst>
                                    <p:cond delay="0"/>
                                  </p:stCondLst>
                                  <p:childTnLst>
                                    <p:set>
                                      <p:cBhvr>
                                        <p:cTn id="6" dur="1" fill="hold">
                                          <p:stCondLst>
                                            <p:cond delay="0"/>
                                          </p:stCondLst>
                                        </p:cTn>
                                        <p:tgtEl>
                                          <p:spTgt spid="74"/>
                                        </p:tgtEl>
                                        <p:attrNameLst>
                                          <p:attrName>style.visibility</p:attrName>
                                        </p:attrNameLst>
                                      </p:cBhvr>
                                      <p:to>
                                        <p:strVal val="visible"/>
                                      </p:to>
                                    </p:set>
                                    <p:animEffect transition="in" filter="fade">
                                      <p:cBhvr>
                                        <p:cTn id="7" dur="1000"/>
                                        <p:tgtEl>
                                          <p:spTgt spid="74"/>
                                        </p:tgtEl>
                                      </p:cBhvr>
                                    </p:animEffect>
                                    <p:anim calcmode="lin" valueType="num">
                                      <p:cBhvr>
                                        <p:cTn id="8" dur="1000" fill="hold"/>
                                        <p:tgtEl>
                                          <p:spTgt spid="74"/>
                                        </p:tgtEl>
                                        <p:attrNameLst>
                                          <p:attrName>ppt_x</p:attrName>
                                        </p:attrNameLst>
                                      </p:cBhvr>
                                      <p:tavLst>
                                        <p:tav tm="0">
                                          <p:val>
                                            <p:strVal val="#ppt_x"/>
                                          </p:val>
                                        </p:tav>
                                        <p:tav tm="100000">
                                          <p:val>
                                            <p:strVal val="#ppt_x"/>
                                          </p:val>
                                        </p:tav>
                                      </p:tavLst>
                                    </p:anim>
                                    <p:anim calcmode="lin" valueType="num">
                                      <p:cBhvr>
                                        <p:cTn id="9" dur="900" decel="100000" fill="hold"/>
                                        <p:tgtEl>
                                          <p:spTgt spid="74"/>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74"/>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图片 44" descr="图片1"/>
          <p:cNvPicPr>
            <a:picLocks noChangeAspect="1"/>
          </p:cNvPicPr>
          <p:nvPr/>
        </p:nvPicPr>
        <p:blipFill>
          <a:blip r:embed="rId3" cstate="print"/>
          <a:stretch>
            <a:fillRect/>
          </a:stretch>
        </p:blipFill>
        <p:spPr>
          <a:xfrm>
            <a:off x="11430" y="0"/>
            <a:ext cx="12192635" cy="6854825"/>
          </a:xfrm>
          <a:prstGeom prst="rect">
            <a:avLst/>
          </a:prstGeom>
        </p:spPr>
      </p:pic>
      <p:grpSp>
        <p:nvGrpSpPr>
          <p:cNvPr id="2" name="组合 1"/>
          <p:cNvGrpSpPr/>
          <p:nvPr/>
        </p:nvGrpSpPr>
        <p:grpSpPr>
          <a:xfrm>
            <a:off x="2851150" y="1555115"/>
            <a:ext cx="9352915" cy="4146334"/>
            <a:chOff x="1989544" y="283850"/>
            <a:chExt cx="9724115" cy="5117489"/>
          </a:xfrm>
        </p:grpSpPr>
        <p:sp>
          <p:nvSpPr>
            <p:cNvPr id="4" name="Freeform 5"/>
            <p:cNvSpPr/>
            <p:nvPr/>
          </p:nvSpPr>
          <p:spPr bwMode="auto">
            <a:xfrm>
              <a:off x="1989544" y="4267856"/>
              <a:ext cx="9724115" cy="562501"/>
            </a:xfrm>
            <a:custGeom>
              <a:avLst/>
              <a:gdLst>
                <a:gd name="T0" fmla="*/ 5805 w 5805"/>
                <a:gd name="T1" fmla="*/ 401 h 401"/>
                <a:gd name="T2" fmla="*/ 0 w 5805"/>
                <a:gd name="T3" fmla="*/ 401 h 401"/>
                <a:gd name="T4" fmla="*/ 280 w 5805"/>
                <a:gd name="T5" fmla="*/ 0 h 401"/>
                <a:gd name="T6" fmla="*/ 5508 w 5805"/>
                <a:gd name="T7" fmla="*/ 0 h 401"/>
                <a:gd name="T8" fmla="*/ 5805 w 5805"/>
                <a:gd name="T9" fmla="*/ 401 h 401"/>
              </a:gdLst>
              <a:ahLst/>
              <a:cxnLst>
                <a:cxn ang="0">
                  <a:pos x="T0" y="T1"/>
                </a:cxn>
                <a:cxn ang="0">
                  <a:pos x="T2" y="T3"/>
                </a:cxn>
                <a:cxn ang="0">
                  <a:pos x="T4" y="T5"/>
                </a:cxn>
                <a:cxn ang="0">
                  <a:pos x="T6" y="T7"/>
                </a:cxn>
                <a:cxn ang="0">
                  <a:pos x="T8" y="T9"/>
                </a:cxn>
              </a:cxnLst>
              <a:rect l="0" t="0" r="r" b="b"/>
              <a:pathLst>
                <a:path w="5805" h="401">
                  <a:moveTo>
                    <a:pt x="5805" y="401"/>
                  </a:moveTo>
                  <a:lnTo>
                    <a:pt x="0" y="401"/>
                  </a:lnTo>
                  <a:lnTo>
                    <a:pt x="280" y="0"/>
                  </a:lnTo>
                  <a:lnTo>
                    <a:pt x="5508" y="0"/>
                  </a:lnTo>
                  <a:lnTo>
                    <a:pt x="5805" y="401"/>
                  </a:lnTo>
                  <a:close/>
                </a:path>
              </a:pathLst>
            </a:custGeom>
            <a:solidFill>
              <a:schemeClr val="bg1">
                <a:lumMod val="65000"/>
              </a:schemeClr>
            </a:solidFill>
            <a:ln>
              <a:noFill/>
            </a:ln>
          </p:spPr>
          <p:txBody>
            <a:bodyPr vert="horz" wrap="square" lIns="81492" tIns="40747" rIns="81492" bIns="40747" numCol="1" anchor="t" anchorCtr="0" compatLnSpc="1"/>
            <a:lstStyle/>
            <a:p>
              <a:pPr algn="just">
                <a:lnSpc>
                  <a:spcPct val="120000"/>
                </a:lnSpc>
              </a:pPr>
              <a:endParaRPr lang="zh-CN" altLang="en-US" sz="760" dirty="0">
                <a:solidFill>
                  <a:schemeClr val="tx1">
                    <a:lumMod val="75000"/>
                    <a:lumOff val="25000"/>
                  </a:schemeClr>
                </a:solidFill>
                <a:latin typeface="杨任东竹石体-Medium" panose="02000000000000000000" pitchFamily="2" charset="-122"/>
                <a:ea typeface="杨任东竹石体-Medium" panose="02000000000000000000" pitchFamily="2" charset="-122"/>
                <a:cs typeface="+mn-ea"/>
                <a:sym typeface="Arial" panose="020B0604020202020204" pitchFamily="34" charset="0"/>
              </a:endParaRPr>
            </a:p>
          </p:txBody>
        </p:sp>
        <p:grpSp>
          <p:nvGrpSpPr>
            <p:cNvPr id="5" name="Group 4"/>
            <p:cNvGrpSpPr/>
            <p:nvPr/>
          </p:nvGrpSpPr>
          <p:grpSpPr>
            <a:xfrm>
              <a:off x="2637522" y="3747420"/>
              <a:ext cx="612775" cy="906780"/>
              <a:chOff x="2215356" y="4640624"/>
              <a:chExt cx="687573" cy="1017467"/>
            </a:xfrm>
          </p:grpSpPr>
          <p:sp>
            <p:nvSpPr>
              <p:cNvPr id="6" name="Freeform 6"/>
              <p:cNvSpPr/>
              <p:nvPr/>
            </p:nvSpPr>
            <p:spPr bwMode="auto">
              <a:xfrm>
                <a:off x="2215356" y="4640624"/>
                <a:ext cx="417531" cy="1017467"/>
              </a:xfrm>
              <a:custGeom>
                <a:avLst/>
                <a:gdLst>
                  <a:gd name="T0" fmla="*/ 263 w 263"/>
                  <a:gd name="T1" fmla="*/ 2482 h 2482"/>
                  <a:gd name="T2" fmla="*/ 0 w 263"/>
                  <a:gd name="T3" fmla="*/ 2405 h 2482"/>
                  <a:gd name="T4" fmla="*/ 0 w 263"/>
                  <a:gd name="T5" fmla="*/ 120 h 2482"/>
                  <a:gd name="T6" fmla="*/ 263 w 263"/>
                  <a:gd name="T7" fmla="*/ 0 h 2482"/>
                  <a:gd name="T8" fmla="*/ 263 w 263"/>
                  <a:gd name="T9" fmla="*/ 2482 h 2482"/>
                </a:gdLst>
                <a:ahLst/>
                <a:cxnLst>
                  <a:cxn ang="0">
                    <a:pos x="T0" y="T1"/>
                  </a:cxn>
                  <a:cxn ang="0">
                    <a:pos x="T2" y="T3"/>
                  </a:cxn>
                  <a:cxn ang="0">
                    <a:pos x="T4" y="T5"/>
                  </a:cxn>
                  <a:cxn ang="0">
                    <a:pos x="T6" y="T7"/>
                  </a:cxn>
                  <a:cxn ang="0">
                    <a:pos x="T8" y="T9"/>
                  </a:cxn>
                </a:cxnLst>
                <a:rect l="0" t="0" r="r" b="b"/>
                <a:pathLst>
                  <a:path w="263" h="2482">
                    <a:moveTo>
                      <a:pt x="263" y="2482"/>
                    </a:moveTo>
                    <a:lnTo>
                      <a:pt x="0" y="2405"/>
                    </a:lnTo>
                    <a:lnTo>
                      <a:pt x="0" y="120"/>
                    </a:lnTo>
                    <a:lnTo>
                      <a:pt x="263" y="0"/>
                    </a:lnTo>
                    <a:lnTo>
                      <a:pt x="263" y="2482"/>
                    </a:lnTo>
                    <a:close/>
                  </a:path>
                </a:pathLst>
              </a:custGeom>
              <a:solidFill>
                <a:schemeClr val="accent1"/>
              </a:solidFill>
              <a:ln>
                <a:noFill/>
              </a:ln>
            </p:spPr>
            <p:txBody>
              <a:bodyPr vert="horz" wrap="square" lIns="81492" tIns="40747" rIns="81492" bIns="40747" numCol="1" anchor="t" anchorCtr="0" compatLnSpc="1"/>
              <a:lstStyle/>
              <a:p>
                <a:pPr algn="just">
                  <a:lnSpc>
                    <a:spcPct val="120000"/>
                  </a:lnSpc>
                </a:pPr>
                <a:endParaRPr lang="zh-CN" altLang="en-US" sz="760" dirty="0">
                  <a:solidFill>
                    <a:schemeClr val="tx1">
                      <a:lumMod val="75000"/>
                      <a:lumOff val="25000"/>
                    </a:schemeClr>
                  </a:solidFill>
                  <a:latin typeface="杨任东竹石体-Medium" panose="02000000000000000000" pitchFamily="2" charset="-122"/>
                  <a:ea typeface="杨任东竹石体-Medium" panose="02000000000000000000" pitchFamily="2" charset="-122"/>
                  <a:cs typeface="+mn-ea"/>
                  <a:sym typeface="Arial" panose="020B0604020202020204" pitchFamily="34" charset="0"/>
                </a:endParaRPr>
              </a:p>
            </p:txBody>
          </p:sp>
          <p:sp>
            <p:nvSpPr>
              <p:cNvPr id="7" name="Freeform 7"/>
              <p:cNvSpPr/>
              <p:nvPr/>
            </p:nvSpPr>
            <p:spPr bwMode="auto">
              <a:xfrm>
                <a:off x="2632887" y="4640624"/>
                <a:ext cx="270042" cy="1017467"/>
              </a:xfrm>
              <a:custGeom>
                <a:avLst/>
                <a:gdLst>
                  <a:gd name="T0" fmla="*/ 0 w 170"/>
                  <a:gd name="T1" fmla="*/ 2482 h 2482"/>
                  <a:gd name="T2" fmla="*/ 170 w 170"/>
                  <a:gd name="T3" fmla="*/ 2405 h 2482"/>
                  <a:gd name="T4" fmla="*/ 170 w 170"/>
                  <a:gd name="T5" fmla="*/ 111 h 2482"/>
                  <a:gd name="T6" fmla="*/ 0 w 170"/>
                  <a:gd name="T7" fmla="*/ 0 h 2482"/>
                  <a:gd name="T8" fmla="*/ 0 w 170"/>
                  <a:gd name="T9" fmla="*/ 2482 h 2482"/>
                </a:gdLst>
                <a:ahLst/>
                <a:cxnLst>
                  <a:cxn ang="0">
                    <a:pos x="T0" y="T1"/>
                  </a:cxn>
                  <a:cxn ang="0">
                    <a:pos x="T2" y="T3"/>
                  </a:cxn>
                  <a:cxn ang="0">
                    <a:pos x="T4" y="T5"/>
                  </a:cxn>
                  <a:cxn ang="0">
                    <a:pos x="T6" y="T7"/>
                  </a:cxn>
                  <a:cxn ang="0">
                    <a:pos x="T8" y="T9"/>
                  </a:cxn>
                </a:cxnLst>
                <a:rect l="0" t="0" r="r" b="b"/>
                <a:pathLst>
                  <a:path w="170" h="2482">
                    <a:moveTo>
                      <a:pt x="0" y="2482"/>
                    </a:moveTo>
                    <a:lnTo>
                      <a:pt x="170" y="2405"/>
                    </a:lnTo>
                    <a:lnTo>
                      <a:pt x="170" y="111"/>
                    </a:lnTo>
                    <a:lnTo>
                      <a:pt x="0" y="0"/>
                    </a:lnTo>
                    <a:lnTo>
                      <a:pt x="0" y="2482"/>
                    </a:lnTo>
                    <a:close/>
                  </a:path>
                </a:pathLst>
              </a:custGeom>
              <a:solidFill>
                <a:schemeClr val="accent1">
                  <a:lumMod val="75000"/>
                </a:schemeClr>
              </a:solidFill>
              <a:ln>
                <a:noFill/>
              </a:ln>
            </p:spPr>
            <p:txBody>
              <a:bodyPr vert="horz" wrap="square" lIns="81492" tIns="40747" rIns="81492" bIns="40747" numCol="1" anchor="t" anchorCtr="0" compatLnSpc="1"/>
              <a:lstStyle/>
              <a:p>
                <a:pPr algn="just">
                  <a:lnSpc>
                    <a:spcPct val="120000"/>
                  </a:lnSpc>
                </a:pPr>
                <a:endParaRPr lang="zh-CN" altLang="en-US" sz="760" dirty="0">
                  <a:solidFill>
                    <a:schemeClr val="tx1">
                      <a:lumMod val="75000"/>
                      <a:lumOff val="25000"/>
                    </a:schemeClr>
                  </a:solidFill>
                  <a:latin typeface="杨任东竹石体-Medium" panose="02000000000000000000" pitchFamily="2" charset="-122"/>
                  <a:ea typeface="杨任东竹石体-Medium" panose="02000000000000000000" pitchFamily="2" charset="-122"/>
                  <a:cs typeface="+mn-ea"/>
                  <a:sym typeface="Arial" panose="020B0604020202020204" pitchFamily="34" charset="0"/>
                </a:endParaRPr>
              </a:p>
            </p:txBody>
          </p:sp>
        </p:grpSp>
        <p:grpSp>
          <p:nvGrpSpPr>
            <p:cNvPr id="8" name="Group 7"/>
            <p:cNvGrpSpPr/>
            <p:nvPr/>
          </p:nvGrpSpPr>
          <p:grpSpPr>
            <a:xfrm>
              <a:off x="3501965" y="3314233"/>
              <a:ext cx="612775" cy="1339850"/>
              <a:chOff x="3185319" y="4154563"/>
              <a:chExt cx="687573" cy="1503401"/>
            </a:xfrm>
          </p:grpSpPr>
          <p:sp>
            <p:nvSpPr>
              <p:cNvPr id="9" name="Freeform 8"/>
              <p:cNvSpPr/>
              <p:nvPr/>
            </p:nvSpPr>
            <p:spPr bwMode="auto">
              <a:xfrm>
                <a:off x="3185319" y="4154563"/>
                <a:ext cx="404706" cy="1502689"/>
              </a:xfrm>
              <a:custGeom>
                <a:avLst/>
                <a:gdLst>
                  <a:gd name="T0" fmla="*/ 255 w 255"/>
                  <a:gd name="T1" fmla="*/ 1996 h 1996"/>
                  <a:gd name="T2" fmla="*/ 0 w 255"/>
                  <a:gd name="T3" fmla="*/ 1919 h 1996"/>
                  <a:gd name="T4" fmla="*/ 0 w 255"/>
                  <a:gd name="T5" fmla="*/ 120 h 1996"/>
                  <a:gd name="T6" fmla="*/ 255 w 255"/>
                  <a:gd name="T7" fmla="*/ 0 h 1996"/>
                  <a:gd name="T8" fmla="*/ 255 w 255"/>
                  <a:gd name="T9" fmla="*/ 1996 h 1996"/>
                </a:gdLst>
                <a:ahLst/>
                <a:cxnLst>
                  <a:cxn ang="0">
                    <a:pos x="T0" y="T1"/>
                  </a:cxn>
                  <a:cxn ang="0">
                    <a:pos x="T2" y="T3"/>
                  </a:cxn>
                  <a:cxn ang="0">
                    <a:pos x="T4" y="T5"/>
                  </a:cxn>
                  <a:cxn ang="0">
                    <a:pos x="T6" y="T7"/>
                  </a:cxn>
                  <a:cxn ang="0">
                    <a:pos x="T8" y="T9"/>
                  </a:cxn>
                </a:cxnLst>
                <a:rect l="0" t="0" r="r" b="b"/>
                <a:pathLst>
                  <a:path w="255" h="1996">
                    <a:moveTo>
                      <a:pt x="255" y="1996"/>
                    </a:moveTo>
                    <a:lnTo>
                      <a:pt x="0" y="1919"/>
                    </a:lnTo>
                    <a:lnTo>
                      <a:pt x="0" y="120"/>
                    </a:lnTo>
                    <a:lnTo>
                      <a:pt x="255" y="0"/>
                    </a:lnTo>
                    <a:lnTo>
                      <a:pt x="255" y="1996"/>
                    </a:lnTo>
                    <a:close/>
                  </a:path>
                </a:pathLst>
              </a:custGeom>
              <a:solidFill>
                <a:schemeClr val="accent2"/>
              </a:solidFill>
              <a:ln>
                <a:noFill/>
              </a:ln>
            </p:spPr>
            <p:txBody>
              <a:bodyPr vert="horz" wrap="square" lIns="81492" tIns="40747" rIns="81492" bIns="40747" numCol="1" anchor="t" anchorCtr="0" compatLnSpc="1"/>
              <a:lstStyle/>
              <a:p>
                <a:pPr algn="just">
                  <a:lnSpc>
                    <a:spcPct val="120000"/>
                  </a:lnSpc>
                </a:pPr>
                <a:endParaRPr lang="zh-CN" altLang="en-US" sz="760" dirty="0">
                  <a:solidFill>
                    <a:schemeClr val="tx1">
                      <a:lumMod val="75000"/>
                      <a:lumOff val="25000"/>
                    </a:schemeClr>
                  </a:solidFill>
                  <a:latin typeface="杨任东竹石体-Medium" panose="02000000000000000000" pitchFamily="2" charset="-122"/>
                  <a:ea typeface="杨任东竹石体-Medium" panose="02000000000000000000" pitchFamily="2" charset="-122"/>
                  <a:cs typeface="+mn-ea"/>
                  <a:sym typeface="Arial" panose="020B0604020202020204" pitchFamily="34" charset="0"/>
                </a:endParaRPr>
              </a:p>
            </p:txBody>
          </p:sp>
          <p:sp>
            <p:nvSpPr>
              <p:cNvPr id="10" name="Freeform 9"/>
              <p:cNvSpPr/>
              <p:nvPr/>
            </p:nvSpPr>
            <p:spPr bwMode="auto">
              <a:xfrm>
                <a:off x="3590025" y="4154563"/>
                <a:ext cx="282867" cy="1503401"/>
              </a:xfrm>
              <a:custGeom>
                <a:avLst/>
                <a:gdLst>
                  <a:gd name="T0" fmla="*/ 0 w 178"/>
                  <a:gd name="T1" fmla="*/ 1996 h 1996"/>
                  <a:gd name="T2" fmla="*/ 178 w 178"/>
                  <a:gd name="T3" fmla="*/ 1919 h 1996"/>
                  <a:gd name="T4" fmla="*/ 178 w 178"/>
                  <a:gd name="T5" fmla="*/ 111 h 1996"/>
                  <a:gd name="T6" fmla="*/ 0 w 178"/>
                  <a:gd name="T7" fmla="*/ 0 h 1996"/>
                  <a:gd name="T8" fmla="*/ 0 w 178"/>
                  <a:gd name="T9" fmla="*/ 1996 h 1996"/>
                </a:gdLst>
                <a:ahLst/>
                <a:cxnLst>
                  <a:cxn ang="0">
                    <a:pos x="T0" y="T1"/>
                  </a:cxn>
                  <a:cxn ang="0">
                    <a:pos x="T2" y="T3"/>
                  </a:cxn>
                  <a:cxn ang="0">
                    <a:pos x="T4" y="T5"/>
                  </a:cxn>
                  <a:cxn ang="0">
                    <a:pos x="T6" y="T7"/>
                  </a:cxn>
                  <a:cxn ang="0">
                    <a:pos x="T8" y="T9"/>
                  </a:cxn>
                </a:cxnLst>
                <a:rect l="0" t="0" r="r" b="b"/>
                <a:pathLst>
                  <a:path w="178" h="1996">
                    <a:moveTo>
                      <a:pt x="0" y="1996"/>
                    </a:moveTo>
                    <a:lnTo>
                      <a:pt x="178" y="1919"/>
                    </a:lnTo>
                    <a:lnTo>
                      <a:pt x="178" y="111"/>
                    </a:lnTo>
                    <a:lnTo>
                      <a:pt x="0" y="0"/>
                    </a:lnTo>
                    <a:lnTo>
                      <a:pt x="0" y="1996"/>
                    </a:lnTo>
                    <a:close/>
                  </a:path>
                </a:pathLst>
              </a:custGeom>
              <a:solidFill>
                <a:schemeClr val="accent2">
                  <a:lumMod val="75000"/>
                </a:schemeClr>
              </a:solidFill>
              <a:ln>
                <a:noFill/>
              </a:ln>
            </p:spPr>
            <p:txBody>
              <a:bodyPr vert="horz" wrap="square" lIns="81492" tIns="40747" rIns="81492" bIns="40747" numCol="1" anchor="t" anchorCtr="0" compatLnSpc="1"/>
              <a:lstStyle/>
              <a:p>
                <a:pPr algn="just">
                  <a:lnSpc>
                    <a:spcPct val="120000"/>
                  </a:lnSpc>
                </a:pPr>
                <a:endParaRPr lang="zh-CN" altLang="en-US" sz="760" dirty="0">
                  <a:solidFill>
                    <a:schemeClr val="tx1">
                      <a:lumMod val="75000"/>
                      <a:lumOff val="25000"/>
                    </a:schemeClr>
                  </a:solidFill>
                  <a:latin typeface="杨任东竹石体-Medium" panose="02000000000000000000" pitchFamily="2" charset="-122"/>
                  <a:ea typeface="杨任东竹石体-Medium" panose="02000000000000000000" pitchFamily="2" charset="-122"/>
                  <a:cs typeface="+mn-ea"/>
                  <a:sym typeface="Arial" panose="020B0604020202020204" pitchFamily="34" charset="0"/>
                </a:endParaRPr>
              </a:p>
            </p:txBody>
          </p:sp>
        </p:grpSp>
        <p:grpSp>
          <p:nvGrpSpPr>
            <p:cNvPr id="11" name="Group 10"/>
            <p:cNvGrpSpPr/>
            <p:nvPr/>
          </p:nvGrpSpPr>
          <p:grpSpPr>
            <a:xfrm>
              <a:off x="4425305" y="3063634"/>
              <a:ext cx="612775" cy="1590676"/>
              <a:chOff x="4221369" y="3873372"/>
              <a:chExt cx="687573" cy="1784844"/>
            </a:xfrm>
          </p:grpSpPr>
          <p:sp>
            <p:nvSpPr>
              <p:cNvPr id="12" name="Freeform 10"/>
              <p:cNvSpPr/>
              <p:nvPr/>
            </p:nvSpPr>
            <p:spPr bwMode="auto">
              <a:xfrm>
                <a:off x="4221369" y="3873372"/>
                <a:ext cx="418956" cy="1784843"/>
              </a:xfrm>
              <a:custGeom>
                <a:avLst/>
                <a:gdLst>
                  <a:gd name="T0" fmla="*/ 264 w 264"/>
                  <a:gd name="T1" fmla="*/ 1655 h 1655"/>
                  <a:gd name="T2" fmla="*/ 0 w 264"/>
                  <a:gd name="T3" fmla="*/ 1578 h 1655"/>
                  <a:gd name="T4" fmla="*/ 0 w 264"/>
                  <a:gd name="T5" fmla="*/ 120 h 1655"/>
                  <a:gd name="T6" fmla="*/ 264 w 264"/>
                  <a:gd name="T7" fmla="*/ 0 h 1655"/>
                  <a:gd name="T8" fmla="*/ 264 w 264"/>
                  <a:gd name="T9" fmla="*/ 1655 h 1655"/>
                </a:gdLst>
                <a:ahLst/>
                <a:cxnLst>
                  <a:cxn ang="0">
                    <a:pos x="T0" y="T1"/>
                  </a:cxn>
                  <a:cxn ang="0">
                    <a:pos x="T2" y="T3"/>
                  </a:cxn>
                  <a:cxn ang="0">
                    <a:pos x="T4" y="T5"/>
                  </a:cxn>
                  <a:cxn ang="0">
                    <a:pos x="T6" y="T7"/>
                  </a:cxn>
                  <a:cxn ang="0">
                    <a:pos x="T8" y="T9"/>
                  </a:cxn>
                </a:cxnLst>
                <a:rect l="0" t="0" r="r" b="b"/>
                <a:pathLst>
                  <a:path w="264" h="1655">
                    <a:moveTo>
                      <a:pt x="264" y="1655"/>
                    </a:moveTo>
                    <a:lnTo>
                      <a:pt x="0" y="1578"/>
                    </a:lnTo>
                    <a:lnTo>
                      <a:pt x="0" y="120"/>
                    </a:lnTo>
                    <a:lnTo>
                      <a:pt x="264" y="0"/>
                    </a:lnTo>
                    <a:lnTo>
                      <a:pt x="264" y="1655"/>
                    </a:lnTo>
                    <a:close/>
                  </a:path>
                </a:pathLst>
              </a:custGeom>
              <a:solidFill>
                <a:schemeClr val="accent3"/>
              </a:solidFill>
              <a:ln>
                <a:noFill/>
              </a:ln>
            </p:spPr>
            <p:txBody>
              <a:bodyPr vert="horz" wrap="square" lIns="81492" tIns="40747" rIns="81492" bIns="40747" numCol="1" anchor="t" anchorCtr="0" compatLnSpc="1"/>
              <a:lstStyle/>
              <a:p>
                <a:pPr algn="just">
                  <a:lnSpc>
                    <a:spcPct val="120000"/>
                  </a:lnSpc>
                </a:pPr>
                <a:endParaRPr lang="zh-CN" altLang="en-US" sz="760" dirty="0">
                  <a:solidFill>
                    <a:schemeClr val="tx1">
                      <a:lumMod val="75000"/>
                      <a:lumOff val="25000"/>
                    </a:schemeClr>
                  </a:solidFill>
                  <a:latin typeface="杨任东竹石体-Medium" panose="02000000000000000000" pitchFamily="2" charset="-122"/>
                  <a:ea typeface="杨任东竹石体-Medium" panose="02000000000000000000" pitchFamily="2" charset="-122"/>
                  <a:cs typeface="+mn-ea"/>
                  <a:sym typeface="Arial" panose="020B0604020202020204" pitchFamily="34" charset="0"/>
                </a:endParaRPr>
              </a:p>
            </p:txBody>
          </p:sp>
          <p:sp>
            <p:nvSpPr>
              <p:cNvPr id="13" name="Freeform 12"/>
              <p:cNvSpPr/>
              <p:nvPr/>
            </p:nvSpPr>
            <p:spPr bwMode="auto">
              <a:xfrm>
                <a:off x="4640325" y="3874085"/>
                <a:ext cx="268617" cy="1784131"/>
              </a:xfrm>
              <a:custGeom>
                <a:avLst/>
                <a:gdLst>
                  <a:gd name="T0" fmla="*/ 0 w 169"/>
                  <a:gd name="T1" fmla="*/ 1655 h 1655"/>
                  <a:gd name="T2" fmla="*/ 169 w 169"/>
                  <a:gd name="T3" fmla="*/ 1578 h 1655"/>
                  <a:gd name="T4" fmla="*/ 169 w 169"/>
                  <a:gd name="T5" fmla="*/ 111 h 1655"/>
                  <a:gd name="T6" fmla="*/ 0 w 169"/>
                  <a:gd name="T7" fmla="*/ 0 h 1655"/>
                  <a:gd name="T8" fmla="*/ 0 w 169"/>
                  <a:gd name="T9" fmla="*/ 1655 h 1655"/>
                </a:gdLst>
                <a:ahLst/>
                <a:cxnLst>
                  <a:cxn ang="0">
                    <a:pos x="T0" y="T1"/>
                  </a:cxn>
                  <a:cxn ang="0">
                    <a:pos x="T2" y="T3"/>
                  </a:cxn>
                  <a:cxn ang="0">
                    <a:pos x="T4" y="T5"/>
                  </a:cxn>
                  <a:cxn ang="0">
                    <a:pos x="T6" y="T7"/>
                  </a:cxn>
                  <a:cxn ang="0">
                    <a:pos x="T8" y="T9"/>
                  </a:cxn>
                </a:cxnLst>
                <a:rect l="0" t="0" r="r" b="b"/>
                <a:pathLst>
                  <a:path w="169" h="1655">
                    <a:moveTo>
                      <a:pt x="0" y="1655"/>
                    </a:moveTo>
                    <a:lnTo>
                      <a:pt x="169" y="1578"/>
                    </a:lnTo>
                    <a:lnTo>
                      <a:pt x="169" y="111"/>
                    </a:lnTo>
                    <a:lnTo>
                      <a:pt x="0" y="0"/>
                    </a:lnTo>
                    <a:lnTo>
                      <a:pt x="0" y="1655"/>
                    </a:lnTo>
                    <a:close/>
                  </a:path>
                </a:pathLst>
              </a:custGeom>
              <a:solidFill>
                <a:schemeClr val="accent3">
                  <a:lumMod val="75000"/>
                </a:schemeClr>
              </a:solidFill>
              <a:ln>
                <a:noFill/>
              </a:ln>
            </p:spPr>
            <p:txBody>
              <a:bodyPr vert="horz" wrap="square" lIns="81492" tIns="40747" rIns="81492" bIns="40747" numCol="1" anchor="t" anchorCtr="0" compatLnSpc="1"/>
              <a:lstStyle/>
              <a:p>
                <a:pPr algn="just">
                  <a:lnSpc>
                    <a:spcPct val="120000"/>
                  </a:lnSpc>
                </a:pPr>
                <a:endParaRPr lang="zh-CN" altLang="en-US" sz="760" dirty="0">
                  <a:solidFill>
                    <a:schemeClr val="tx1">
                      <a:lumMod val="75000"/>
                      <a:lumOff val="25000"/>
                    </a:schemeClr>
                  </a:solidFill>
                  <a:latin typeface="杨任东竹石体-Medium" panose="02000000000000000000" pitchFamily="2" charset="-122"/>
                  <a:ea typeface="杨任东竹石体-Medium" panose="02000000000000000000" pitchFamily="2" charset="-122"/>
                  <a:cs typeface="+mn-ea"/>
                  <a:sym typeface="Arial" panose="020B0604020202020204" pitchFamily="34" charset="0"/>
                </a:endParaRPr>
              </a:p>
            </p:txBody>
          </p:sp>
        </p:grpSp>
        <p:grpSp>
          <p:nvGrpSpPr>
            <p:cNvPr id="14" name="Group 13"/>
            <p:cNvGrpSpPr/>
            <p:nvPr/>
          </p:nvGrpSpPr>
          <p:grpSpPr>
            <a:xfrm>
              <a:off x="5332171" y="2561922"/>
              <a:ext cx="609600" cy="2092325"/>
              <a:chOff x="5238931" y="3310417"/>
              <a:chExt cx="684011" cy="2347728"/>
            </a:xfrm>
          </p:grpSpPr>
          <p:sp>
            <p:nvSpPr>
              <p:cNvPr id="15" name="Freeform 14"/>
              <p:cNvSpPr/>
              <p:nvPr/>
            </p:nvSpPr>
            <p:spPr bwMode="auto">
              <a:xfrm>
                <a:off x="5238931" y="3310417"/>
                <a:ext cx="404707" cy="2347728"/>
              </a:xfrm>
              <a:custGeom>
                <a:avLst/>
                <a:gdLst>
                  <a:gd name="T0" fmla="*/ 255 w 255"/>
                  <a:gd name="T1" fmla="*/ 1245 h 1245"/>
                  <a:gd name="T2" fmla="*/ 0 w 255"/>
                  <a:gd name="T3" fmla="*/ 1168 h 1245"/>
                  <a:gd name="T4" fmla="*/ 0 w 255"/>
                  <a:gd name="T5" fmla="*/ 128 h 1245"/>
                  <a:gd name="T6" fmla="*/ 255 w 255"/>
                  <a:gd name="T7" fmla="*/ 0 h 1245"/>
                  <a:gd name="T8" fmla="*/ 255 w 255"/>
                  <a:gd name="T9" fmla="*/ 1245 h 1245"/>
                </a:gdLst>
                <a:ahLst/>
                <a:cxnLst>
                  <a:cxn ang="0">
                    <a:pos x="T0" y="T1"/>
                  </a:cxn>
                  <a:cxn ang="0">
                    <a:pos x="T2" y="T3"/>
                  </a:cxn>
                  <a:cxn ang="0">
                    <a:pos x="T4" y="T5"/>
                  </a:cxn>
                  <a:cxn ang="0">
                    <a:pos x="T6" y="T7"/>
                  </a:cxn>
                  <a:cxn ang="0">
                    <a:pos x="T8" y="T9"/>
                  </a:cxn>
                </a:cxnLst>
                <a:rect l="0" t="0" r="r" b="b"/>
                <a:pathLst>
                  <a:path w="255" h="1245">
                    <a:moveTo>
                      <a:pt x="255" y="1245"/>
                    </a:moveTo>
                    <a:lnTo>
                      <a:pt x="0" y="1168"/>
                    </a:lnTo>
                    <a:lnTo>
                      <a:pt x="0" y="128"/>
                    </a:lnTo>
                    <a:lnTo>
                      <a:pt x="255" y="0"/>
                    </a:lnTo>
                    <a:lnTo>
                      <a:pt x="255" y="1245"/>
                    </a:lnTo>
                    <a:close/>
                  </a:path>
                </a:pathLst>
              </a:custGeom>
              <a:solidFill>
                <a:schemeClr val="accent4"/>
              </a:solidFill>
              <a:ln>
                <a:noFill/>
              </a:ln>
            </p:spPr>
            <p:txBody>
              <a:bodyPr vert="horz" wrap="square" lIns="81492" tIns="40747" rIns="81492" bIns="40747" numCol="1" anchor="t" anchorCtr="0" compatLnSpc="1"/>
              <a:lstStyle/>
              <a:p>
                <a:pPr algn="just">
                  <a:lnSpc>
                    <a:spcPct val="120000"/>
                  </a:lnSpc>
                </a:pPr>
                <a:endParaRPr lang="zh-CN" altLang="en-US" sz="760" dirty="0">
                  <a:solidFill>
                    <a:schemeClr val="tx1">
                      <a:lumMod val="75000"/>
                      <a:lumOff val="25000"/>
                    </a:schemeClr>
                  </a:solidFill>
                  <a:latin typeface="杨任东竹石体-Medium" panose="02000000000000000000" pitchFamily="2" charset="-122"/>
                  <a:ea typeface="杨任东竹石体-Medium" panose="02000000000000000000" pitchFamily="2" charset="-122"/>
                  <a:cs typeface="+mn-ea"/>
                  <a:sym typeface="Arial" panose="020B0604020202020204" pitchFamily="34" charset="0"/>
                </a:endParaRPr>
              </a:p>
            </p:txBody>
          </p:sp>
          <p:sp>
            <p:nvSpPr>
              <p:cNvPr id="16" name="Freeform 15"/>
              <p:cNvSpPr/>
              <p:nvPr/>
            </p:nvSpPr>
            <p:spPr bwMode="auto">
              <a:xfrm>
                <a:off x="5640075" y="3310417"/>
                <a:ext cx="282867" cy="2347728"/>
              </a:xfrm>
              <a:custGeom>
                <a:avLst/>
                <a:gdLst>
                  <a:gd name="T0" fmla="*/ 0 w 178"/>
                  <a:gd name="T1" fmla="*/ 1245 h 1245"/>
                  <a:gd name="T2" fmla="*/ 178 w 178"/>
                  <a:gd name="T3" fmla="*/ 1168 h 1245"/>
                  <a:gd name="T4" fmla="*/ 178 w 178"/>
                  <a:gd name="T5" fmla="*/ 111 h 1245"/>
                  <a:gd name="T6" fmla="*/ 0 w 178"/>
                  <a:gd name="T7" fmla="*/ 0 h 1245"/>
                  <a:gd name="T8" fmla="*/ 0 w 178"/>
                  <a:gd name="T9" fmla="*/ 1245 h 1245"/>
                </a:gdLst>
                <a:ahLst/>
                <a:cxnLst>
                  <a:cxn ang="0">
                    <a:pos x="T0" y="T1"/>
                  </a:cxn>
                  <a:cxn ang="0">
                    <a:pos x="T2" y="T3"/>
                  </a:cxn>
                  <a:cxn ang="0">
                    <a:pos x="T4" y="T5"/>
                  </a:cxn>
                  <a:cxn ang="0">
                    <a:pos x="T6" y="T7"/>
                  </a:cxn>
                  <a:cxn ang="0">
                    <a:pos x="T8" y="T9"/>
                  </a:cxn>
                </a:cxnLst>
                <a:rect l="0" t="0" r="r" b="b"/>
                <a:pathLst>
                  <a:path w="178" h="1245">
                    <a:moveTo>
                      <a:pt x="0" y="1245"/>
                    </a:moveTo>
                    <a:lnTo>
                      <a:pt x="178" y="1168"/>
                    </a:lnTo>
                    <a:lnTo>
                      <a:pt x="178" y="111"/>
                    </a:lnTo>
                    <a:lnTo>
                      <a:pt x="0" y="0"/>
                    </a:lnTo>
                    <a:lnTo>
                      <a:pt x="0" y="1245"/>
                    </a:lnTo>
                    <a:close/>
                  </a:path>
                </a:pathLst>
              </a:custGeom>
              <a:solidFill>
                <a:schemeClr val="accent4">
                  <a:lumMod val="75000"/>
                </a:schemeClr>
              </a:solidFill>
              <a:ln>
                <a:noFill/>
              </a:ln>
            </p:spPr>
            <p:txBody>
              <a:bodyPr vert="horz" wrap="square" lIns="81492" tIns="40747" rIns="81492" bIns="40747" numCol="1" anchor="t" anchorCtr="0" compatLnSpc="1"/>
              <a:lstStyle/>
              <a:p>
                <a:pPr algn="just">
                  <a:lnSpc>
                    <a:spcPct val="120000"/>
                  </a:lnSpc>
                </a:pPr>
                <a:endParaRPr lang="zh-CN" altLang="en-US" sz="760" dirty="0">
                  <a:solidFill>
                    <a:schemeClr val="tx1">
                      <a:lumMod val="75000"/>
                      <a:lumOff val="25000"/>
                    </a:schemeClr>
                  </a:solidFill>
                  <a:latin typeface="杨任东竹石体-Medium" panose="02000000000000000000" pitchFamily="2" charset="-122"/>
                  <a:ea typeface="杨任东竹石体-Medium" panose="02000000000000000000" pitchFamily="2" charset="-122"/>
                  <a:cs typeface="+mn-ea"/>
                  <a:sym typeface="Arial" panose="020B0604020202020204" pitchFamily="34" charset="0"/>
                </a:endParaRPr>
              </a:p>
            </p:txBody>
          </p:sp>
        </p:grpSp>
        <p:grpSp>
          <p:nvGrpSpPr>
            <p:cNvPr id="17" name="Group 16"/>
            <p:cNvGrpSpPr/>
            <p:nvPr/>
          </p:nvGrpSpPr>
          <p:grpSpPr>
            <a:xfrm>
              <a:off x="6228285" y="2325776"/>
              <a:ext cx="612775" cy="2328545"/>
              <a:chOff x="6244431" y="3045447"/>
              <a:chExt cx="687573" cy="2612783"/>
            </a:xfrm>
          </p:grpSpPr>
          <p:sp>
            <p:nvSpPr>
              <p:cNvPr id="18" name="Freeform 17"/>
              <p:cNvSpPr/>
              <p:nvPr/>
            </p:nvSpPr>
            <p:spPr bwMode="auto">
              <a:xfrm>
                <a:off x="6244431" y="3045447"/>
                <a:ext cx="404706" cy="2612783"/>
              </a:xfrm>
              <a:custGeom>
                <a:avLst/>
                <a:gdLst>
                  <a:gd name="T0" fmla="*/ 255 w 255"/>
                  <a:gd name="T1" fmla="*/ 2047 h 2047"/>
                  <a:gd name="T2" fmla="*/ 0 w 255"/>
                  <a:gd name="T3" fmla="*/ 1970 h 2047"/>
                  <a:gd name="T4" fmla="*/ 0 w 255"/>
                  <a:gd name="T5" fmla="*/ 128 h 2047"/>
                  <a:gd name="T6" fmla="*/ 255 w 255"/>
                  <a:gd name="T7" fmla="*/ 0 h 2047"/>
                  <a:gd name="T8" fmla="*/ 255 w 255"/>
                  <a:gd name="T9" fmla="*/ 2047 h 2047"/>
                </a:gdLst>
                <a:ahLst/>
                <a:cxnLst>
                  <a:cxn ang="0">
                    <a:pos x="T0" y="T1"/>
                  </a:cxn>
                  <a:cxn ang="0">
                    <a:pos x="T2" y="T3"/>
                  </a:cxn>
                  <a:cxn ang="0">
                    <a:pos x="T4" y="T5"/>
                  </a:cxn>
                  <a:cxn ang="0">
                    <a:pos x="T6" y="T7"/>
                  </a:cxn>
                  <a:cxn ang="0">
                    <a:pos x="T8" y="T9"/>
                  </a:cxn>
                </a:cxnLst>
                <a:rect l="0" t="0" r="r" b="b"/>
                <a:pathLst>
                  <a:path w="255" h="2047">
                    <a:moveTo>
                      <a:pt x="255" y="2047"/>
                    </a:moveTo>
                    <a:lnTo>
                      <a:pt x="0" y="1970"/>
                    </a:lnTo>
                    <a:lnTo>
                      <a:pt x="0" y="128"/>
                    </a:lnTo>
                    <a:lnTo>
                      <a:pt x="255" y="0"/>
                    </a:lnTo>
                    <a:lnTo>
                      <a:pt x="255" y="2047"/>
                    </a:lnTo>
                    <a:close/>
                  </a:path>
                </a:pathLst>
              </a:custGeom>
              <a:solidFill>
                <a:schemeClr val="accent5"/>
              </a:solidFill>
              <a:ln>
                <a:noFill/>
              </a:ln>
            </p:spPr>
            <p:txBody>
              <a:bodyPr vert="horz" wrap="square" lIns="81492" tIns="40747" rIns="81492" bIns="40747" numCol="1" anchor="t" anchorCtr="0" compatLnSpc="1"/>
              <a:lstStyle/>
              <a:p>
                <a:pPr algn="just">
                  <a:lnSpc>
                    <a:spcPct val="120000"/>
                  </a:lnSpc>
                </a:pPr>
                <a:endParaRPr lang="zh-CN" altLang="en-US" sz="760" dirty="0">
                  <a:solidFill>
                    <a:schemeClr val="tx1">
                      <a:lumMod val="75000"/>
                      <a:lumOff val="25000"/>
                    </a:schemeClr>
                  </a:solidFill>
                  <a:latin typeface="杨任东竹石体-Medium" panose="02000000000000000000" pitchFamily="2" charset="-122"/>
                  <a:ea typeface="杨任东竹石体-Medium" panose="02000000000000000000" pitchFamily="2" charset="-122"/>
                  <a:cs typeface="+mn-ea"/>
                  <a:sym typeface="Arial" panose="020B0604020202020204" pitchFamily="34" charset="0"/>
                </a:endParaRPr>
              </a:p>
            </p:txBody>
          </p:sp>
          <p:sp>
            <p:nvSpPr>
              <p:cNvPr id="19" name="Freeform 18"/>
              <p:cNvSpPr/>
              <p:nvPr/>
            </p:nvSpPr>
            <p:spPr bwMode="auto">
              <a:xfrm>
                <a:off x="6649137" y="3045447"/>
                <a:ext cx="282867" cy="2612783"/>
              </a:xfrm>
              <a:custGeom>
                <a:avLst/>
                <a:gdLst>
                  <a:gd name="T0" fmla="*/ 0 w 178"/>
                  <a:gd name="T1" fmla="*/ 2047 h 2047"/>
                  <a:gd name="T2" fmla="*/ 178 w 178"/>
                  <a:gd name="T3" fmla="*/ 1970 h 2047"/>
                  <a:gd name="T4" fmla="*/ 178 w 178"/>
                  <a:gd name="T5" fmla="*/ 111 h 2047"/>
                  <a:gd name="T6" fmla="*/ 0 w 178"/>
                  <a:gd name="T7" fmla="*/ 0 h 2047"/>
                  <a:gd name="T8" fmla="*/ 0 w 178"/>
                  <a:gd name="T9" fmla="*/ 2047 h 2047"/>
                </a:gdLst>
                <a:ahLst/>
                <a:cxnLst>
                  <a:cxn ang="0">
                    <a:pos x="T0" y="T1"/>
                  </a:cxn>
                  <a:cxn ang="0">
                    <a:pos x="T2" y="T3"/>
                  </a:cxn>
                  <a:cxn ang="0">
                    <a:pos x="T4" y="T5"/>
                  </a:cxn>
                  <a:cxn ang="0">
                    <a:pos x="T6" y="T7"/>
                  </a:cxn>
                  <a:cxn ang="0">
                    <a:pos x="T8" y="T9"/>
                  </a:cxn>
                </a:cxnLst>
                <a:rect l="0" t="0" r="r" b="b"/>
                <a:pathLst>
                  <a:path w="178" h="2047">
                    <a:moveTo>
                      <a:pt x="0" y="2047"/>
                    </a:moveTo>
                    <a:lnTo>
                      <a:pt x="178" y="1970"/>
                    </a:lnTo>
                    <a:lnTo>
                      <a:pt x="178" y="111"/>
                    </a:lnTo>
                    <a:lnTo>
                      <a:pt x="0" y="0"/>
                    </a:lnTo>
                    <a:lnTo>
                      <a:pt x="0" y="2047"/>
                    </a:lnTo>
                    <a:close/>
                  </a:path>
                </a:pathLst>
              </a:custGeom>
              <a:solidFill>
                <a:schemeClr val="accent5">
                  <a:lumMod val="75000"/>
                </a:schemeClr>
              </a:solidFill>
              <a:ln>
                <a:noFill/>
              </a:ln>
            </p:spPr>
            <p:txBody>
              <a:bodyPr vert="horz" wrap="square" lIns="81492" tIns="40747" rIns="81492" bIns="40747" numCol="1" anchor="t" anchorCtr="0" compatLnSpc="1"/>
              <a:lstStyle/>
              <a:p>
                <a:pPr algn="just">
                  <a:lnSpc>
                    <a:spcPct val="120000"/>
                  </a:lnSpc>
                </a:pPr>
                <a:endParaRPr lang="zh-CN" altLang="en-US" sz="760" dirty="0">
                  <a:solidFill>
                    <a:schemeClr val="tx1">
                      <a:lumMod val="75000"/>
                      <a:lumOff val="25000"/>
                    </a:schemeClr>
                  </a:solidFill>
                  <a:latin typeface="杨任东竹石体-Medium" panose="02000000000000000000" pitchFamily="2" charset="-122"/>
                  <a:ea typeface="杨任东竹石体-Medium" panose="02000000000000000000" pitchFamily="2" charset="-122"/>
                  <a:cs typeface="+mn-ea"/>
                  <a:sym typeface="Arial" panose="020B0604020202020204" pitchFamily="34" charset="0"/>
                </a:endParaRPr>
              </a:p>
            </p:txBody>
          </p:sp>
        </p:grpSp>
        <p:grpSp>
          <p:nvGrpSpPr>
            <p:cNvPr id="20" name="Group 19"/>
            <p:cNvGrpSpPr/>
            <p:nvPr/>
          </p:nvGrpSpPr>
          <p:grpSpPr>
            <a:xfrm>
              <a:off x="7081409" y="1652211"/>
              <a:ext cx="611505" cy="3002280"/>
              <a:chOff x="7201694" y="2289661"/>
              <a:chExt cx="686150" cy="3368759"/>
            </a:xfrm>
          </p:grpSpPr>
          <p:sp>
            <p:nvSpPr>
              <p:cNvPr id="21" name="Freeform 20"/>
              <p:cNvSpPr/>
              <p:nvPr/>
            </p:nvSpPr>
            <p:spPr bwMode="auto">
              <a:xfrm>
                <a:off x="7201694" y="2289661"/>
                <a:ext cx="417533" cy="3368759"/>
              </a:xfrm>
              <a:custGeom>
                <a:avLst/>
                <a:gdLst>
                  <a:gd name="T0" fmla="*/ 263 w 263"/>
                  <a:gd name="T1" fmla="*/ 1603 h 1603"/>
                  <a:gd name="T2" fmla="*/ 0 w 263"/>
                  <a:gd name="T3" fmla="*/ 1526 h 1603"/>
                  <a:gd name="T4" fmla="*/ 0 w 263"/>
                  <a:gd name="T5" fmla="*/ 128 h 1603"/>
                  <a:gd name="T6" fmla="*/ 263 w 263"/>
                  <a:gd name="T7" fmla="*/ 0 h 1603"/>
                  <a:gd name="T8" fmla="*/ 263 w 263"/>
                  <a:gd name="T9" fmla="*/ 1603 h 1603"/>
                </a:gdLst>
                <a:ahLst/>
                <a:cxnLst>
                  <a:cxn ang="0">
                    <a:pos x="T0" y="T1"/>
                  </a:cxn>
                  <a:cxn ang="0">
                    <a:pos x="T2" y="T3"/>
                  </a:cxn>
                  <a:cxn ang="0">
                    <a:pos x="T4" y="T5"/>
                  </a:cxn>
                  <a:cxn ang="0">
                    <a:pos x="T6" y="T7"/>
                  </a:cxn>
                  <a:cxn ang="0">
                    <a:pos x="T8" y="T9"/>
                  </a:cxn>
                </a:cxnLst>
                <a:rect l="0" t="0" r="r" b="b"/>
                <a:pathLst>
                  <a:path w="263" h="1603">
                    <a:moveTo>
                      <a:pt x="263" y="1603"/>
                    </a:moveTo>
                    <a:lnTo>
                      <a:pt x="0" y="1526"/>
                    </a:lnTo>
                    <a:lnTo>
                      <a:pt x="0" y="128"/>
                    </a:lnTo>
                    <a:lnTo>
                      <a:pt x="263" y="0"/>
                    </a:lnTo>
                    <a:lnTo>
                      <a:pt x="263" y="1603"/>
                    </a:lnTo>
                    <a:close/>
                  </a:path>
                </a:pathLst>
              </a:custGeom>
              <a:solidFill>
                <a:schemeClr val="accent6"/>
              </a:solidFill>
              <a:ln>
                <a:noFill/>
              </a:ln>
            </p:spPr>
            <p:txBody>
              <a:bodyPr vert="horz" wrap="square" lIns="81492" tIns="40747" rIns="81492" bIns="40747" numCol="1" anchor="t" anchorCtr="0" compatLnSpc="1"/>
              <a:lstStyle/>
              <a:p>
                <a:pPr algn="just">
                  <a:lnSpc>
                    <a:spcPct val="120000"/>
                  </a:lnSpc>
                </a:pPr>
                <a:endParaRPr lang="zh-CN" altLang="en-US" sz="760" dirty="0">
                  <a:solidFill>
                    <a:schemeClr val="tx1">
                      <a:lumMod val="75000"/>
                      <a:lumOff val="25000"/>
                    </a:schemeClr>
                  </a:solidFill>
                  <a:latin typeface="杨任东竹石体-Medium" panose="02000000000000000000" pitchFamily="2" charset="-122"/>
                  <a:ea typeface="杨任东竹石体-Medium" panose="02000000000000000000" pitchFamily="2" charset="-122"/>
                  <a:cs typeface="+mn-ea"/>
                  <a:sym typeface="Arial" panose="020B0604020202020204" pitchFamily="34" charset="0"/>
                </a:endParaRPr>
              </a:p>
            </p:txBody>
          </p:sp>
          <p:sp>
            <p:nvSpPr>
              <p:cNvPr id="22" name="Freeform 21"/>
              <p:cNvSpPr/>
              <p:nvPr/>
            </p:nvSpPr>
            <p:spPr bwMode="auto">
              <a:xfrm>
                <a:off x="7619227" y="2289661"/>
                <a:ext cx="268617" cy="3368759"/>
              </a:xfrm>
              <a:custGeom>
                <a:avLst/>
                <a:gdLst>
                  <a:gd name="T0" fmla="*/ 0 w 169"/>
                  <a:gd name="T1" fmla="*/ 1603 h 1603"/>
                  <a:gd name="T2" fmla="*/ 169 w 169"/>
                  <a:gd name="T3" fmla="*/ 1526 h 1603"/>
                  <a:gd name="T4" fmla="*/ 169 w 169"/>
                  <a:gd name="T5" fmla="*/ 110 h 1603"/>
                  <a:gd name="T6" fmla="*/ 0 w 169"/>
                  <a:gd name="T7" fmla="*/ 0 h 1603"/>
                  <a:gd name="T8" fmla="*/ 0 w 169"/>
                  <a:gd name="T9" fmla="*/ 1603 h 1603"/>
                </a:gdLst>
                <a:ahLst/>
                <a:cxnLst>
                  <a:cxn ang="0">
                    <a:pos x="T0" y="T1"/>
                  </a:cxn>
                  <a:cxn ang="0">
                    <a:pos x="T2" y="T3"/>
                  </a:cxn>
                  <a:cxn ang="0">
                    <a:pos x="T4" y="T5"/>
                  </a:cxn>
                  <a:cxn ang="0">
                    <a:pos x="T6" y="T7"/>
                  </a:cxn>
                  <a:cxn ang="0">
                    <a:pos x="T8" y="T9"/>
                  </a:cxn>
                </a:cxnLst>
                <a:rect l="0" t="0" r="r" b="b"/>
                <a:pathLst>
                  <a:path w="169" h="1603">
                    <a:moveTo>
                      <a:pt x="0" y="1603"/>
                    </a:moveTo>
                    <a:lnTo>
                      <a:pt x="169" y="1526"/>
                    </a:lnTo>
                    <a:lnTo>
                      <a:pt x="169" y="110"/>
                    </a:lnTo>
                    <a:lnTo>
                      <a:pt x="0" y="0"/>
                    </a:lnTo>
                    <a:lnTo>
                      <a:pt x="0" y="1603"/>
                    </a:lnTo>
                    <a:close/>
                  </a:path>
                </a:pathLst>
              </a:custGeom>
              <a:solidFill>
                <a:schemeClr val="accent6">
                  <a:lumMod val="75000"/>
                </a:schemeClr>
              </a:solidFill>
              <a:ln>
                <a:noFill/>
              </a:ln>
            </p:spPr>
            <p:txBody>
              <a:bodyPr vert="horz" wrap="square" lIns="81492" tIns="40747" rIns="81492" bIns="40747" numCol="1" anchor="t" anchorCtr="0" compatLnSpc="1"/>
              <a:lstStyle/>
              <a:p>
                <a:pPr algn="just">
                  <a:lnSpc>
                    <a:spcPct val="120000"/>
                  </a:lnSpc>
                </a:pPr>
                <a:endParaRPr lang="zh-CN" altLang="en-US" sz="760" dirty="0">
                  <a:solidFill>
                    <a:schemeClr val="tx1">
                      <a:lumMod val="75000"/>
                      <a:lumOff val="25000"/>
                    </a:schemeClr>
                  </a:solidFill>
                  <a:latin typeface="杨任东竹石体-Medium" panose="02000000000000000000" pitchFamily="2" charset="-122"/>
                  <a:ea typeface="杨任东竹石体-Medium" panose="02000000000000000000" pitchFamily="2" charset="-122"/>
                  <a:cs typeface="+mn-ea"/>
                  <a:sym typeface="Arial" panose="020B0604020202020204" pitchFamily="34" charset="0"/>
                </a:endParaRPr>
              </a:p>
            </p:txBody>
          </p:sp>
        </p:grpSp>
        <p:grpSp>
          <p:nvGrpSpPr>
            <p:cNvPr id="23" name="Group 22"/>
            <p:cNvGrpSpPr/>
            <p:nvPr/>
          </p:nvGrpSpPr>
          <p:grpSpPr>
            <a:xfrm>
              <a:off x="8005273" y="1200827"/>
              <a:ext cx="612775" cy="3453130"/>
              <a:chOff x="8238331" y="1783178"/>
              <a:chExt cx="687573" cy="3874643"/>
            </a:xfrm>
          </p:grpSpPr>
          <p:sp>
            <p:nvSpPr>
              <p:cNvPr id="24" name="Freeform 23"/>
              <p:cNvSpPr/>
              <p:nvPr/>
            </p:nvSpPr>
            <p:spPr bwMode="auto">
              <a:xfrm>
                <a:off x="8238331" y="1783178"/>
                <a:ext cx="404706" cy="3874643"/>
              </a:xfrm>
              <a:custGeom>
                <a:avLst/>
                <a:gdLst>
                  <a:gd name="T0" fmla="*/ 255 w 255"/>
                  <a:gd name="T1" fmla="*/ 1782 h 1782"/>
                  <a:gd name="T2" fmla="*/ 0 w 255"/>
                  <a:gd name="T3" fmla="*/ 1705 h 1782"/>
                  <a:gd name="T4" fmla="*/ 0 w 255"/>
                  <a:gd name="T5" fmla="*/ 127 h 1782"/>
                  <a:gd name="T6" fmla="*/ 255 w 255"/>
                  <a:gd name="T7" fmla="*/ 0 h 1782"/>
                  <a:gd name="T8" fmla="*/ 255 w 255"/>
                  <a:gd name="T9" fmla="*/ 1782 h 1782"/>
                </a:gdLst>
                <a:ahLst/>
                <a:cxnLst>
                  <a:cxn ang="0">
                    <a:pos x="T0" y="T1"/>
                  </a:cxn>
                  <a:cxn ang="0">
                    <a:pos x="T2" y="T3"/>
                  </a:cxn>
                  <a:cxn ang="0">
                    <a:pos x="T4" y="T5"/>
                  </a:cxn>
                  <a:cxn ang="0">
                    <a:pos x="T6" y="T7"/>
                  </a:cxn>
                  <a:cxn ang="0">
                    <a:pos x="T8" y="T9"/>
                  </a:cxn>
                </a:cxnLst>
                <a:rect l="0" t="0" r="r" b="b"/>
                <a:pathLst>
                  <a:path w="255" h="1782">
                    <a:moveTo>
                      <a:pt x="255" y="1782"/>
                    </a:moveTo>
                    <a:lnTo>
                      <a:pt x="0" y="1705"/>
                    </a:lnTo>
                    <a:lnTo>
                      <a:pt x="0" y="127"/>
                    </a:lnTo>
                    <a:lnTo>
                      <a:pt x="255" y="0"/>
                    </a:lnTo>
                    <a:lnTo>
                      <a:pt x="255" y="1782"/>
                    </a:lnTo>
                    <a:close/>
                  </a:path>
                </a:pathLst>
              </a:custGeom>
              <a:solidFill>
                <a:schemeClr val="accent1"/>
              </a:solidFill>
              <a:ln>
                <a:noFill/>
              </a:ln>
            </p:spPr>
            <p:txBody>
              <a:bodyPr vert="horz" wrap="square" lIns="81492" tIns="40747" rIns="81492" bIns="40747" numCol="1" anchor="t" anchorCtr="0" compatLnSpc="1"/>
              <a:lstStyle/>
              <a:p>
                <a:pPr algn="just">
                  <a:lnSpc>
                    <a:spcPct val="120000"/>
                  </a:lnSpc>
                </a:pPr>
                <a:endParaRPr lang="zh-CN" altLang="en-US" sz="760" dirty="0">
                  <a:solidFill>
                    <a:schemeClr val="tx1">
                      <a:lumMod val="75000"/>
                      <a:lumOff val="25000"/>
                    </a:schemeClr>
                  </a:solidFill>
                  <a:latin typeface="杨任东竹石体-Medium" panose="02000000000000000000" pitchFamily="2" charset="-122"/>
                  <a:ea typeface="杨任东竹石体-Medium" panose="02000000000000000000" pitchFamily="2" charset="-122"/>
                  <a:cs typeface="+mn-ea"/>
                  <a:sym typeface="Arial" panose="020B0604020202020204" pitchFamily="34" charset="0"/>
                </a:endParaRPr>
              </a:p>
            </p:txBody>
          </p:sp>
          <p:sp>
            <p:nvSpPr>
              <p:cNvPr id="25" name="Freeform 24"/>
              <p:cNvSpPr/>
              <p:nvPr/>
            </p:nvSpPr>
            <p:spPr bwMode="auto">
              <a:xfrm>
                <a:off x="8643037" y="1783891"/>
                <a:ext cx="282867" cy="3873930"/>
              </a:xfrm>
              <a:custGeom>
                <a:avLst/>
                <a:gdLst>
                  <a:gd name="T0" fmla="*/ 0 w 178"/>
                  <a:gd name="T1" fmla="*/ 1782 h 1782"/>
                  <a:gd name="T2" fmla="*/ 178 w 178"/>
                  <a:gd name="T3" fmla="*/ 1705 h 1782"/>
                  <a:gd name="T4" fmla="*/ 178 w 178"/>
                  <a:gd name="T5" fmla="*/ 110 h 1782"/>
                  <a:gd name="T6" fmla="*/ 0 w 178"/>
                  <a:gd name="T7" fmla="*/ 0 h 1782"/>
                  <a:gd name="T8" fmla="*/ 0 w 178"/>
                  <a:gd name="T9" fmla="*/ 1782 h 1782"/>
                </a:gdLst>
                <a:ahLst/>
                <a:cxnLst>
                  <a:cxn ang="0">
                    <a:pos x="T0" y="T1"/>
                  </a:cxn>
                  <a:cxn ang="0">
                    <a:pos x="T2" y="T3"/>
                  </a:cxn>
                  <a:cxn ang="0">
                    <a:pos x="T4" y="T5"/>
                  </a:cxn>
                  <a:cxn ang="0">
                    <a:pos x="T6" y="T7"/>
                  </a:cxn>
                  <a:cxn ang="0">
                    <a:pos x="T8" y="T9"/>
                  </a:cxn>
                </a:cxnLst>
                <a:rect l="0" t="0" r="r" b="b"/>
                <a:pathLst>
                  <a:path w="178" h="1782">
                    <a:moveTo>
                      <a:pt x="0" y="1782"/>
                    </a:moveTo>
                    <a:lnTo>
                      <a:pt x="178" y="1705"/>
                    </a:lnTo>
                    <a:lnTo>
                      <a:pt x="178" y="110"/>
                    </a:lnTo>
                    <a:lnTo>
                      <a:pt x="0" y="0"/>
                    </a:lnTo>
                    <a:lnTo>
                      <a:pt x="0" y="1782"/>
                    </a:lnTo>
                    <a:close/>
                  </a:path>
                </a:pathLst>
              </a:custGeom>
              <a:solidFill>
                <a:schemeClr val="accent1">
                  <a:lumMod val="75000"/>
                </a:schemeClr>
              </a:solidFill>
              <a:ln>
                <a:noFill/>
              </a:ln>
            </p:spPr>
            <p:txBody>
              <a:bodyPr vert="horz" wrap="square" lIns="81492" tIns="40747" rIns="81492" bIns="40747" numCol="1" anchor="t" anchorCtr="0" compatLnSpc="1"/>
              <a:lstStyle/>
              <a:p>
                <a:pPr algn="just">
                  <a:lnSpc>
                    <a:spcPct val="120000"/>
                  </a:lnSpc>
                </a:pPr>
                <a:endParaRPr lang="zh-CN" altLang="en-US" sz="760" dirty="0">
                  <a:solidFill>
                    <a:schemeClr val="tx1">
                      <a:lumMod val="75000"/>
                      <a:lumOff val="25000"/>
                    </a:schemeClr>
                  </a:solidFill>
                  <a:latin typeface="杨任东竹石体-Medium" panose="02000000000000000000" pitchFamily="2" charset="-122"/>
                  <a:ea typeface="杨任东竹石体-Medium" panose="02000000000000000000" pitchFamily="2" charset="-122"/>
                  <a:cs typeface="+mn-ea"/>
                  <a:sym typeface="Arial" panose="020B0604020202020204" pitchFamily="34" charset="0"/>
                </a:endParaRPr>
              </a:p>
            </p:txBody>
          </p:sp>
        </p:grpSp>
        <p:grpSp>
          <p:nvGrpSpPr>
            <p:cNvPr id="26" name="Group 25"/>
            <p:cNvGrpSpPr/>
            <p:nvPr/>
          </p:nvGrpSpPr>
          <p:grpSpPr>
            <a:xfrm>
              <a:off x="8917818" y="655440"/>
              <a:ext cx="612775" cy="3998595"/>
              <a:chOff x="9262269" y="1171219"/>
              <a:chExt cx="687573" cy="4486690"/>
            </a:xfrm>
          </p:grpSpPr>
          <p:sp>
            <p:nvSpPr>
              <p:cNvPr id="27" name="Freeform 26"/>
              <p:cNvSpPr/>
              <p:nvPr/>
            </p:nvSpPr>
            <p:spPr bwMode="auto">
              <a:xfrm>
                <a:off x="9262269" y="1171219"/>
                <a:ext cx="404706" cy="4486690"/>
              </a:xfrm>
              <a:custGeom>
                <a:avLst/>
                <a:gdLst>
                  <a:gd name="T0" fmla="*/ 255 w 255"/>
                  <a:gd name="T1" fmla="*/ 2277 h 2277"/>
                  <a:gd name="T2" fmla="*/ 0 w 255"/>
                  <a:gd name="T3" fmla="*/ 2200 h 2277"/>
                  <a:gd name="T4" fmla="*/ 0 w 255"/>
                  <a:gd name="T5" fmla="*/ 119 h 2277"/>
                  <a:gd name="T6" fmla="*/ 255 w 255"/>
                  <a:gd name="T7" fmla="*/ 0 h 2277"/>
                  <a:gd name="T8" fmla="*/ 255 w 255"/>
                  <a:gd name="T9" fmla="*/ 2277 h 2277"/>
                </a:gdLst>
                <a:ahLst/>
                <a:cxnLst>
                  <a:cxn ang="0">
                    <a:pos x="T0" y="T1"/>
                  </a:cxn>
                  <a:cxn ang="0">
                    <a:pos x="T2" y="T3"/>
                  </a:cxn>
                  <a:cxn ang="0">
                    <a:pos x="T4" y="T5"/>
                  </a:cxn>
                  <a:cxn ang="0">
                    <a:pos x="T6" y="T7"/>
                  </a:cxn>
                  <a:cxn ang="0">
                    <a:pos x="T8" y="T9"/>
                  </a:cxn>
                </a:cxnLst>
                <a:rect l="0" t="0" r="r" b="b"/>
                <a:pathLst>
                  <a:path w="255" h="2277">
                    <a:moveTo>
                      <a:pt x="255" y="2277"/>
                    </a:moveTo>
                    <a:lnTo>
                      <a:pt x="0" y="2200"/>
                    </a:lnTo>
                    <a:lnTo>
                      <a:pt x="0" y="119"/>
                    </a:lnTo>
                    <a:lnTo>
                      <a:pt x="255" y="0"/>
                    </a:lnTo>
                    <a:lnTo>
                      <a:pt x="255" y="2277"/>
                    </a:lnTo>
                    <a:close/>
                  </a:path>
                </a:pathLst>
              </a:custGeom>
              <a:solidFill>
                <a:schemeClr val="accent2"/>
              </a:solidFill>
              <a:ln>
                <a:noFill/>
              </a:ln>
            </p:spPr>
            <p:txBody>
              <a:bodyPr vert="horz" wrap="square" lIns="81492" tIns="40747" rIns="81492" bIns="40747" numCol="1" anchor="t" anchorCtr="0" compatLnSpc="1"/>
              <a:lstStyle/>
              <a:p>
                <a:pPr algn="just">
                  <a:lnSpc>
                    <a:spcPct val="120000"/>
                  </a:lnSpc>
                </a:pPr>
                <a:endParaRPr lang="zh-CN" altLang="en-US" sz="760" dirty="0">
                  <a:solidFill>
                    <a:schemeClr val="tx1">
                      <a:lumMod val="75000"/>
                      <a:lumOff val="25000"/>
                    </a:schemeClr>
                  </a:solidFill>
                  <a:latin typeface="杨任东竹石体-Medium" panose="02000000000000000000" pitchFamily="2" charset="-122"/>
                  <a:ea typeface="杨任东竹石体-Medium" panose="02000000000000000000" pitchFamily="2" charset="-122"/>
                  <a:cs typeface="+mn-ea"/>
                  <a:sym typeface="Arial" panose="020B0604020202020204" pitchFamily="34" charset="0"/>
                </a:endParaRPr>
              </a:p>
            </p:txBody>
          </p:sp>
          <p:sp>
            <p:nvSpPr>
              <p:cNvPr id="28" name="Freeform 27"/>
              <p:cNvSpPr/>
              <p:nvPr/>
            </p:nvSpPr>
            <p:spPr bwMode="auto">
              <a:xfrm>
                <a:off x="9666975" y="1171219"/>
                <a:ext cx="282867" cy="4486690"/>
              </a:xfrm>
              <a:custGeom>
                <a:avLst/>
                <a:gdLst>
                  <a:gd name="T0" fmla="*/ 0 w 178"/>
                  <a:gd name="T1" fmla="*/ 2277 h 2277"/>
                  <a:gd name="T2" fmla="*/ 178 w 178"/>
                  <a:gd name="T3" fmla="*/ 2200 h 2277"/>
                  <a:gd name="T4" fmla="*/ 178 w 178"/>
                  <a:gd name="T5" fmla="*/ 111 h 2277"/>
                  <a:gd name="T6" fmla="*/ 0 w 178"/>
                  <a:gd name="T7" fmla="*/ 0 h 2277"/>
                  <a:gd name="T8" fmla="*/ 0 w 178"/>
                  <a:gd name="T9" fmla="*/ 2277 h 2277"/>
                </a:gdLst>
                <a:ahLst/>
                <a:cxnLst>
                  <a:cxn ang="0">
                    <a:pos x="T0" y="T1"/>
                  </a:cxn>
                  <a:cxn ang="0">
                    <a:pos x="T2" y="T3"/>
                  </a:cxn>
                  <a:cxn ang="0">
                    <a:pos x="T4" y="T5"/>
                  </a:cxn>
                  <a:cxn ang="0">
                    <a:pos x="T6" y="T7"/>
                  </a:cxn>
                  <a:cxn ang="0">
                    <a:pos x="T8" y="T9"/>
                  </a:cxn>
                </a:cxnLst>
                <a:rect l="0" t="0" r="r" b="b"/>
                <a:pathLst>
                  <a:path w="178" h="2277">
                    <a:moveTo>
                      <a:pt x="0" y="2277"/>
                    </a:moveTo>
                    <a:lnTo>
                      <a:pt x="178" y="2200"/>
                    </a:lnTo>
                    <a:lnTo>
                      <a:pt x="178" y="111"/>
                    </a:lnTo>
                    <a:lnTo>
                      <a:pt x="0" y="0"/>
                    </a:lnTo>
                    <a:lnTo>
                      <a:pt x="0" y="2277"/>
                    </a:lnTo>
                    <a:close/>
                  </a:path>
                </a:pathLst>
              </a:custGeom>
              <a:solidFill>
                <a:schemeClr val="accent2">
                  <a:lumMod val="75000"/>
                </a:schemeClr>
              </a:solidFill>
              <a:ln>
                <a:noFill/>
              </a:ln>
            </p:spPr>
            <p:txBody>
              <a:bodyPr vert="horz" wrap="square" lIns="81492" tIns="40747" rIns="81492" bIns="40747" numCol="1" anchor="t" anchorCtr="0" compatLnSpc="1"/>
              <a:lstStyle/>
              <a:p>
                <a:pPr algn="just">
                  <a:lnSpc>
                    <a:spcPct val="120000"/>
                  </a:lnSpc>
                </a:pPr>
                <a:endParaRPr lang="zh-CN" altLang="en-US" sz="760" dirty="0">
                  <a:solidFill>
                    <a:schemeClr val="tx1">
                      <a:lumMod val="75000"/>
                      <a:lumOff val="25000"/>
                    </a:schemeClr>
                  </a:solidFill>
                  <a:latin typeface="杨任东竹石体-Medium" panose="02000000000000000000" pitchFamily="2" charset="-122"/>
                  <a:ea typeface="杨任东竹石体-Medium" panose="02000000000000000000" pitchFamily="2" charset="-122"/>
                  <a:cs typeface="+mn-ea"/>
                  <a:sym typeface="Arial" panose="020B0604020202020204" pitchFamily="34" charset="0"/>
                </a:endParaRPr>
              </a:p>
            </p:txBody>
          </p:sp>
        </p:grpSp>
        <p:sp>
          <p:nvSpPr>
            <p:cNvPr id="29" name="文本框 48"/>
            <p:cNvSpPr txBox="1"/>
            <p:nvPr/>
          </p:nvSpPr>
          <p:spPr>
            <a:xfrm>
              <a:off x="2416034" y="3397855"/>
              <a:ext cx="1043120" cy="458482"/>
            </a:xfrm>
            <a:prstGeom prst="rect">
              <a:avLst/>
            </a:prstGeom>
            <a:noFill/>
          </p:spPr>
          <p:txBody>
            <a:bodyPr wrap="square" rtlCol="0">
              <a:spAutoFit/>
            </a:bodyPr>
            <a:lstStyle/>
            <a:p>
              <a:pPr algn="just">
                <a:lnSpc>
                  <a:spcPct val="120000"/>
                </a:lnSpc>
              </a:pPr>
              <a:r>
                <a:rPr lang="en-US" altLang="zh-CN" sz="1515" b="1" dirty="0">
                  <a:solidFill>
                    <a:schemeClr val="bg1"/>
                  </a:solidFill>
                  <a:latin typeface="杨任东竹石体-Medium" panose="02000000000000000000" pitchFamily="2" charset="-122"/>
                  <a:ea typeface="杨任东竹石体-Medium" panose="02000000000000000000" pitchFamily="2" charset="-122"/>
                  <a:cs typeface="+mn-ea"/>
                  <a:sym typeface="Arial" panose="020B0604020202020204" pitchFamily="34" charset="0"/>
                </a:rPr>
                <a:t>314094</a:t>
              </a:r>
            </a:p>
          </p:txBody>
        </p:sp>
        <p:sp>
          <p:nvSpPr>
            <p:cNvPr id="30" name="文本框 49"/>
            <p:cNvSpPr txBox="1"/>
            <p:nvPr/>
          </p:nvSpPr>
          <p:spPr>
            <a:xfrm>
              <a:off x="8582980" y="283850"/>
              <a:ext cx="1072828" cy="458482"/>
            </a:xfrm>
            <a:prstGeom prst="rect">
              <a:avLst/>
            </a:prstGeom>
            <a:noFill/>
          </p:spPr>
          <p:txBody>
            <a:bodyPr wrap="square" rtlCol="0">
              <a:spAutoFit/>
            </a:bodyPr>
            <a:lstStyle/>
            <a:p>
              <a:pPr algn="just">
                <a:lnSpc>
                  <a:spcPct val="120000"/>
                </a:lnSpc>
              </a:pPr>
              <a:r>
                <a:rPr lang="en-US" altLang="zh-CN" sz="1515" b="1" dirty="0">
                  <a:solidFill>
                    <a:schemeClr val="bg1"/>
                  </a:solidFill>
                  <a:latin typeface="杨任东竹石体-Medium" panose="02000000000000000000" pitchFamily="2" charset="-122"/>
                  <a:ea typeface="杨任东竹石体-Medium" panose="02000000000000000000" pitchFamily="2" charset="-122"/>
                  <a:cs typeface="+mn-ea"/>
                  <a:sym typeface="Arial" panose="020B0604020202020204" pitchFamily="34" charset="0"/>
                </a:rPr>
                <a:t>2763879</a:t>
              </a:r>
            </a:p>
          </p:txBody>
        </p:sp>
        <p:sp>
          <p:nvSpPr>
            <p:cNvPr id="31" name="文本框 50"/>
            <p:cNvSpPr txBox="1"/>
            <p:nvPr/>
          </p:nvSpPr>
          <p:spPr>
            <a:xfrm>
              <a:off x="3250530" y="2986854"/>
              <a:ext cx="955312" cy="458482"/>
            </a:xfrm>
            <a:prstGeom prst="rect">
              <a:avLst/>
            </a:prstGeom>
            <a:noFill/>
          </p:spPr>
          <p:txBody>
            <a:bodyPr wrap="square" rtlCol="0">
              <a:spAutoFit/>
            </a:bodyPr>
            <a:lstStyle/>
            <a:p>
              <a:pPr algn="just">
                <a:lnSpc>
                  <a:spcPct val="120000"/>
                </a:lnSpc>
              </a:pPr>
              <a:r>
                <a:rPr lang="en-US" altLang="zh-CN" sz="1515" b="1" dirty="0">
                  <a:solidFill>
                    <a:schemeClr val="bg1"/>
                  </a:solidFill>
                  <a:latin typeface="杨任东竹石体-Medium" panose="02000000000000000000" pitchFamily="2" charset="-122"/>
                  <a:ea typeface="杨任东竹石体-Medium" panose="02000000000000000000" pitchFamily="2" charset="-122"/>
                  <a:cs typeface="+mn-ea"/>
                  <a:sym typeface="Arial" panose="020B0604020202020204" pitchFamily="34" charset="0"/>
                </a:rPr>
                <a:t>727045</a:t>
              </a:r>
            </a:p>
          </p:txBody>
        </p:sp>
        <p:sp>
          <p:nvSpPr>
            <p:cNvPr id="32" name="文本框 51"/>
            <p:cNvSpPr txBox="1"/>
            <p:nvPr/>
          </p:nvSpPr>
          <p:spPr>
            <a:xfrm>
              <a:off x="4205182" y="2742354"/>
              <a:ext cx="1034901" cy="458482"/>
            </a:xfrm>
            <a:prstGeom prst="rect">
              <a:avLst/>
            </a:prstGeom>
            <a:noFill/>
          </p:spPr>
          <p:txBody>
            <a:bodyPr wrap="square" rtlCol="0">
              <a:spAutoFit/>
            </a:bodyPr>
            <a:lstStyle/>
            <a:p>
              <a:pPr algn="just">
                <a:lnSpc>
                  <a:spcPct val="120000"/>
                </a:lnSpc>
              </a:pPr>
              <a:r>
                <a:rPr lang="en-US" altLang="zh-CN" sz="1515" b="1" dirty="0">
                  <a:solidFill>
                    <a:schemeClr val="bg1"/>
                  </a:solidFill>
                  <a:latin typeface="杨任东竹石体-Medium" panose="02000000000000000000" pitchFamily="2" charset="-122"/>
                  <a:ea typeface="杨任东竹石体-Medium" panose="02000000000000000000" pitchFamily="2" charset="-122"/>
                  <a:cs typeface="+mn-ea"/>
                  <a:sym typeface="Arial" panose="020B0604020202020204" pitchFamily="34" charset="0"/>
                </a:rPr>
                <a:t>952838</a:t>
              </a:r>
            </a:p>
          </p:txBody>
        </p:sp>
        <p:sp>
          <p:nvSpPr>
            <p:cNvPr id="33" name="文本框 52"/>
            <p:cNvSpPr txBox="1"/>
            <p:nvPr/>
          </p:nvSpPr>
          <p:spPr>
            <a:xfrm>
              <a:off x="4867973" y="2197853"/>
              <a:ext cx="1222086" cy="458482"/>
            </a:xfrm>
            <a:prstGeom prst="rect">
              <a:avLst/>
            </a:prstGeom>
            <a:noFill/>
          </p:spPr>
          <p:txBody>
            <a:bodyPr wrap="square" rtlCol="0">
              <a:spAutoFit/>
            </a:bodyPr>
            <a:lstStyle/>
            <a:p>
              <a:pPr algn="just">
                <a:lnSpc>
                  <a:spcPct val="120000"/>
                </a:lnSpc>
              </a:pPr>
              <a:r>
                <a:rPr lang="en-US" altLang="zh-CN" sz="1515" b="1" dirty="0">
                  <a:solidFill>
                    <a:schemeClr val="bg1"/>
                  </a:solidFill>
                  <a:latin typeface="杨任东竹石体-Medium" panose="02000000000000000000" pitchFamily="2" charset="-122"/>
                  <a:ea typeface="杨任东竹石体-Medium" panose="02000000000000000000" pitchFamily="2" charset="-122"/>
                  <a:cs typeface="+mn-ea"/>
                  <a:sym typeface="Arial" panose="020B0604020202020204" pitchFamily="34" charset="0"/>
                </a:rPr>
                <a:t>1500152</a:t>
              </a:r>
            </a:p>
          </p:txBody>
        </p:sp>
        <p:sp>
          <p:nvSpPr>
            <p:cNvPr id="34" name="文本框 53"/>
            <p:cNvSpPr txBox="1"/>
            <p:nvPr/>
          </p:nvSpPr>
          <p:spPr>
            <a:xfrm>
              <a:off x="5867937" y="1931603"/>
              <a:ext cx="1115099" cy="458482"/>
            </a:xfrm>
            <a:prstGeom prst="rect">
              <a:avLst/>
            </a:prstGeom>
            <a:noFill/>
          </p:spPr>
          <p:txBody>
            <a:bodyPr wrap="square" rtlCol="0">
              <a:spAutoFit/>
            </a:bodyPr>
            <a:lstStyle/>
            <a:p>
              <a:pPr algn="just">
                <a:lnSpc>
                  <a:spcPct val="120000"/>
                </a:lnSpc>
              </a:pPr>
              <a:r>
                <a:rPr lang="en-US" altLang="zh-CN" sz="1515" b="1" dirty="0">
                  <a:solidFill>
                    <a:schemeClr val="bg1"/>
                  </a:solidFill>
                  <a:latin typeface="杨任东竹石体-Medium" panose="02000000000000000000" pitchFamily="2" charset="-122"/>
                  <a:ea typeface="杨任东竹石体-Medium" panose="02000000000000000000" pitchFamily="2" charset="-122"/>
                  <a:cs typeface="+mn-ea"/>
                  <a:sym typeface="Arial" panose="020B0604020202020204" pitchFamily="34" charset="0"/>
                </a:rPr>
                <a:t>1684054</a:t>
              </a:r>
            </a:p>
          </p:txBody>
        </p:sp>
        <p:sp>
          <p:nvSpPr>
            <p:cNvPr id="35" name="文本框 55"/>
            <p:cNvSpPr txBox="1"/>
            <p:nvPr/>
          </p:nvSpPr>
          <p:spPr>
            <a:xfrm>
              <a:off x="6841369" y="1218351"/>
              <a:ext cx="1072828" cy="458482"/>
            </a:xfrm>
            <a:prstGeom prst="rect">
              <a:avLst/>
            </a:prstGeom>
            <a:noFill/>
          </p:spPr>
          <p:txBody>
            <a:bodyPr wrap="square" rtlCol="0">
              <a:spAutoFit/>
            </a:bodyPr>
            <a:lstStyle/>
            <a:p>
              <a:pPr algn="just">
                <a:lnSpc>
                  <a:spcPct val="120000"/>
                </a:lnSpc>
              </a:pPr>
              <a:r>
                <a:rPr lang="en-US" altLang="zh-CN" sz="1515" b="1" dirty="0">
                  <a:solidFill>
                    <a:schemeClr val="bg1"/>
                  </a:solidFill>
                  <a:latin typeface="杨任东竹石体-Medium" panose="02000000000000000000" pitchFamily="2" charset="-122"/>
                  <a:ea typeface="杨任东竹石体-Medium" panose="02000000000000000000" pitchFamily="2" charset="-122"/>
                  <a:cs typeface="+mn-ea"/>
                  <a:sym typeface="Arial" panose="020B0604020202020204" pitchFamily="34" charset="0"/>
                </a:rPr>
                <a:t>2081256</a:t>
              </a:r>
            </a:p>
          </p:txBody>
        </p:sp>
        <p:sp>
          <p:nvSpPr>
            <p:cNvPr id="36" name="文本框 56"/>
            <p:cNvSpPr txBox="1"/>
            <p:nvPr/>
          </p:nvSpPr>
          <p:spPr>
            <a:xfrm>
              <a:off x="7693029" y="874851"/>
              <a:ext cx="1072828" cy="458482"/>
            </a:xfrm>
            <a:prstGeom prst="rect">
              <a:avLst/>
            </a:prstGeom>
            <a:noFill/>
          </p:spPr>
          <p:txBody>
            <a:bodyPr wrap="square" rtlCol="0">
              <a:spAutoFit/>
            </a:bodyPr>
            <a:lstStyle/>
            <a:p>
              <a:pPr algn="just">
                <a:lnSpc>
                  <a:spcPct val="120000"/>
                </a:lnSpc>
              </a:pPr>
              <a:r>
                <a:rPr lang="en-US" altLang="zh-CN" sz="1515" b="1" dirty="0">
                  <a:solidFill>
                    <a:schemeClr val="bg1"/>
                  </a:solidFill>
                  <a:latin typeface="杨任东竹石体-Medium" panose="02000000000000000000" pitchFamily="2" charset="-122"/>
                  <a:ea typeface="杨任东竹石体-Medium" panose="02000000000000000000" pitchFamily="2" charset="-122"/>
                  <a:cs typeface="+mn-ea"/>
                  <a:sym typeface="Arial" panose="020B0604020202020204" pitchFamily="34" charset="0"/>
                </a:rPr>
                <a:t>2448749</a:t>
              </a:r>
            </a:p>
          </p:txBody>
        </p:sp>
        <p:sp>
          <p:nvSpPr>
            <p:cNvPr id="37" name="TextBox 36"/>
            <p:cNvSpPr txBox="1"/>
            <p:nvPr/>
          </p:nvSpPr>
          <p:spPr>
            <a:xfrm>
              <a:off x="8917044" y="4942857"/>
              <a:ext cx="769796" cy="458482"/>
            </a:xfrm>
            <a:prstGeom prst="rect">
              <a:avLst/>
            </a:prstGeom>
            <a:noFill/>
          </p:spPr>
          <p:txBody>
            <a:bodyPr wrap="square" rtlCol="0">
              <a:spAutoFit/>
            </a:bodyPr>
            <a:lstStyle/>
            <a:p>
              <a:pPr algn="just">
                <a:lnSpc>
                  <a:spcPct val="120000"/>
                </a:lnSpc>
              </a:pPr>
              <a:r>
                <a:rPr lang="en-US" sz="1515" b="1" dirty="0">
                  <a:solidFill>
                    <a:schemeClr val="bg1"/>
                  </a:solidFill>
                  <a:latin typeface="杨任东竹石体-Medium" panose="02000000000000000000" pitchFamily="2" charset="-122"/>
                  <a:ea typeface="杨任东竹石体-Medium" panose="02000000000000000000" pitchFamily="2" charset="-122"/>
                  <a:cs typeface="+mn-ea"/>
                  <a:sym typeface="Arial" panose="020B0604020202020204" pitchFamily="34" charset="0"/>
                </a:rPr>
                <a:t>2018</a:t>
              </a:r>
            </a:p>
          </p:txBody>
        </p:sp>
        <p:sp>
          <p:nvSpPr>
            <p:cNvPr id="38" name="TextBox 37"/>
            <p:cNvSpPr txBox="1"/>
            <p:nvPr/>
          </p:nvSpPr>
          <p:spPr>
            <a:xfrm>
              <a:off x="7930042" y="4942857"/>
              <a:ext cx="687270" cy="458482"/>
            </a:xfrm>
            <a:prstGeom prst="rect">
              <a:avLst/>
            </a:prstGeom>
            <a:noFill/>
          </p:spPr>
          <p:txBody>
            <a:bodyPr wrap="square" rtlCol="0">
              <a:spAutoFit/>
            </a:bodyPr>
            <a:lstStyle/>
            <a:p>
              <a:pPr algn="just">
                <a:lnSpc>
                  <a:spcPct val="120000"/>
                </a:lnSpc>
              </a:pPr>
              <a:r>
                <a:rPr lang="en-US" sz="1515" b="1" dirty="0">
                  <a:solidFill>
                    <a:schemeClr val="bg1"/>
                  </a:solidFill>
                  <a:latin typeface="杨任东竹石体-Medium" panose="02000000000000000000" pitchFamily="2" charset="-122"/>
                  <a:ea typeface="杨任东竹石体-Medium" panose="02000000000000000000" pitchFamily="2" charset="-122"/>
                  <a:cs typeface="+mn-ea"/>
                  <a:sym typeface="Arial" panose="020B0604020202020204" pitchFamily="34" charset="0"/>
                </a:rPr>
                <a:t>2017</a:t>
              </a:r>
            </a:p>
          </p:txBody>
        </p:sp>
        <p:sp>
          <p:nvSpPr>
            <p:cNvPr id="39" name="TextBox 38"/>
            <p:cNvSpPr txBox="1"/>
            <p:nvPr/>
          </p:nvSpPr>
          <p:spPr>
            <a:xfrm>
              <a:off x="6090060" y="4942857"/>
              <a:ext cx="769796" cy="458482"/>
            </a:xfrm>
            <a:prstGeom prst="rect">
              <a:avLst/>
            </a:prstGeom>
            <a:noFill/>
          </p:spPr>
          <p:txBody>
            <a:bodyPr wrap="square" rtlCol="0">
              <a:spAutoFit/>
            </a:bodyPr>
            <a:lstStyle/>
            <a:p>
              <a:pPr algn="just">
                <a:lnSpc>
                  <a:spcPct val="120000"/>
                </a:lnSpc>
              </a:pPr>
              <a:r>
                <a:rPr lang="en-US" sz="1515" b="1" dirty="0">
                  <a:solidFill>
                    <a:schemeClr val="bg1"/>
                  </a:solidFill>
                  <a:latin typeface="杨任东竹石体-Medium" panose="02000000000000000000" pitchFamily="2" charset="-122"/>
                  <a:ea typeface="杨任东竹石体-Medium" panose="02000000000000000000" pitchFamily="2" charset="-122"/>
                  <a:cs typeface="+mn-ea"/>
                  <a:sym typeface="Arial" panose="020B0604020202020204" pitchFamily="34" charset="0"/>
                </a:rPr>
                <a:t>2015</a:t>
              </a:r>
            </a:p>
          </p:txBody>
        </p:sp>
        <p:sp>
          <p:nvSpPr>
            <p:cNvPr id="40" name="TextBox 39"/>
            <p:cNvSpPr txBox="1"/>
            <p:nvPr/>
          </p:nvSpPr>
          <p:spPr>
            <a:xfrm>
              <a:off x="4425029" y="4933857"/>
              <a:ext cx="716979" cy="458482"/>
            </a:xfrm>
            <a:prstGeom prst="rect">
              <a:avLst/>
            </a:prstGeom>
            <a:noFill/>
          </p:spPr>
          <p:txBody>
            <a:bodyPr wrap="square" rtlCol="0">
              <a:spAutoFit/>
            </a:bodyPr>
            <a:lstStyle/>
            <a:p>
              <a:pPr algn="just">
                <a:lnSpc>
                  <a:spcPct val="120000"/>
                </a:lnSpc>
              </a:pPr>
              <a:r>
                <a:rPr lang="en-US" sz="1515" b="1" dirty="0">
                  <a:solidFill>
                    <a:schemeClr val="bg1"/>
                  </a:solidFill>
                  <a:latin typeface="杨任东竹石体-Medium" panose="02000000000000000000" pitchFamily="2" charset="-122"/>
                  <a:ea typeface="杨任东竹石体-Medium" panose="02000000000000000000" pitchFamily="2" charset="-122"/>
                  <a:cs typeface="+mn-ea"/>
                  <a:sym typeface="Arial" panose="020B0604020202020204" pitchFamily="34" charset="0"/>
                </a:rPr>
                <a:t>2013</a:t>
              </a:r>
            </a:p>
          </p:txBody>
        </p:sp>
        <p:sp>
          <p:nvSpPr>
            <p:cNvPr id="41" name="TextBox 40"/>
            <p:cNvSpPr txBox="1"/>
            <p:nvPr/>
          </p:nvSpPr>
          <p:spPr>
            <a:xfrm>
              <a:off x="2478093" y="4933857"/>
              <a:ext cx="772436" cy="458482"/>
            </a:xfrm>
            <a:prstGeom prst="rect">
              <a:avLst/>
            </a:prstGeom>
            <a:noFill/>
          </p:spPr>
          <p:txBody>
            <a:bodyPr wrap="square" rtlCol="0">
              <a:spAutoFit/>
            </a:bodyPr>
            <a:lstStyle/>
            <a:p>
              <a:pPr algn="just">
                <a:lnSpc>
                  <a:spcPct val="120000"/>
                </a:lnSpc>
              </a:pPr>
              <a:r>
                <a:rPr lang="en-US" sz="1515" b="1" dirty="0">
                  <a:solidFill>
                    <a:schemeClr val="bg1"/>
                  </a:solidFill>
                  <a:latin typeface="杨任东竹石体-Medium" panose="02000000000000000000" pitchFamily="2" charset="-122"/>
                  <a:ea typeface="杨任东竹石体-Medium" panose="02000000000000000000" pitchFamily="2" charset="-122"/>
                  <a:cs typeface="+mn-ea"/>
                  <a:sym typeface="Arial" panose="020B0604020202020204" pitchFamily="34" charset="0"/>
                </a:rPr>
                <a:t>2011</a:t>
              </a:r>
            </a:p>
          </p:txBody>
        </p:sp>
        <p:sp>
          <p:nvSpPr>
            <p:cNvPr id="42" name="TextBox 41"/>
            <p:cNvSpPr txBox="1"/>
            <p:nvPr/>
          </p:nvSpPr>
          <p:spPr>
            <a:xfrm>
              <a:off x="3459155" y="4933857"/>
              <a:ext cx="747348" cy="458482"/>
            </a:xfrm>
            <a:prstGeom prst="rect">
              <a:avLst/>
            </a:prstGeom>
            <a:noFill/>
          </p:spPr>
          <p:txBody>
            <a:bodyPr wrap="square" rtlCol="0">
              <a:spAutoFit/>
            </a:bodyPr>
            <a:lstStyle/>
            <a:p>
              <a:pPr algn="just">
                <a:lnSpc>
                  <a:spcPct val="120000"/>
                </a:lnSpc>
              </a:pPr>
              <a:r>
                <a:rPr lang="en-US" sz="1515" b="1" dirty="0">
                  <a:solidFill>
                    <a:schemeClr val="bg1"/>
                  </a:solidFill>
                  <a:latin typeface="杨任东竹石体-Medium" panose="02000000000000000000" pitchFamily="2" charset="-122"/>
                  <a:ea typeface="杨任东竹石体-Medium" panose="02000000000000000000" pitchFamily="2" charset="-122"/>
                  <a:cs typeface="+mn-ea"/>
                  <a:sym typeface="Arial" panose="020B0604020202020204" pitchFamily="34" charset="0"/>
                </a:rPr>
                <a:t>2012</a:t>
              </a:r>
            </a:p>
          </p:txBody>
        </p:sp>
        <p:sp>
          <p:nvSpPr>
            <p:cNvPr id="43" name="TextBox 42"/>
            <p:cNvSpPr txBox="1"/>
            <p:nvPr/>
          </p:nvSpPr>
          <p:spPr>
            <a:xfrm>
              <a:off x="5332146" y="4933857"/>
              <a:ext cx="687270" cy="458482"/>
            </a:xfrm>
            <a:prstGeom prst="rect">
              <a:avLst/>
            </a:prstGeom>
            <a:noFill/>
          </p:spPr>
          <p:txBody>
            <a:bodyPr wrap="square" rtlCol="0">
              <a:spAutoFit/>
            </a:bodyPr>
            <a:lstStyle/>
            <a:p>
              <a:pPr algn="just">
                <a:lnSpc>
                  <a:spcPct val="120000"/>
                </a:lnSpc>
              </a:pPr>
              <a:r>
                <a:rPr lang="en-US" sz="1515" b="1" dirty="0">
                  <a:solidFill>
                    <a:schemeClr val="bg1"/>
                  </a:solidFill>
                  <a:latin typeface="杨任东竹石体-Medium" panose="02000000000000000000" pitchFamily="2" charset="-122"/>
                  <a:ea typeface="杨任东竹石体-Medium" panose="02000000000000000000" pitchFamily="2" charset="-122"/>
                  <a:cs typeface="+mn-ea"/>
                  <a:sym typeface="Arial" panose="020B0604020202020204" pitchFamily="34" charset="0"/>
                </a:rPr>
                <a:t>2014</a:t>
              </a:r>
            </a:p>
          </p:txBody>
        </p:sp>
        <p:sp>
          <p:nvSpPr>
            <p:cNvPr id="44" name="TextBox 43"/>
            <p:cNvSpPr txBox="1"/>
            <p:nvPr/>
          </p:nvSpPr>
          <p:spPr>
            <a:xfrm>
              <a:off x="6930499" y="4942857"/>
              <a:ext cx="761870" cy="458482"/>
            </a:xfrm>
            <a:prstGeom prst="rect">
              <a:avLst/>
            </a:prstGeom>
            <a:noFill/>
          </p:spPr>
          <p:txBody>
            <a:bodyPr wrap="square" rtlCol="0">
              <a:spAutoFit/>
            </a:bodyPr>
            <a:lstStyle/>
            <a:p>
              <a:pPr algn="just">
                <a:lnSpc>
                  <a:spcPct val="120000"/>
                </a:lnSpc>
              </a:pPr>
              <a:r>
                <a:rPr lang="en-US" sz="1515" b="1" dirty="0">
                  <a:solidFill>
                    <a:schemeClr val="bg1"/>
                  </a:solidFill>
                  <a:latin typeface="杨任东竹石体-Medium" panose="02000000000000000000" pitchFamily="2" charset="-122"/>
                  <a:ea typeface="杨任东竹石体-Medium" panose="02000000000000000000" pitchFamily="2" charset="-122"/>
                  <a:cs typeface="+mn-ea"/>
                  <a:sym typeface="Arial" panose="020B0604020202020204" pitchFamily="34" charset="0"/>
                </a:rPr>
                <a:t>2016</a:t>
              </a:r>
            </a:p>
          </p:txBody>
        </p:sp>
      </p:grpSp>
      <p:sp>
        <p:nvSpPr>
          <p:cNvPr id="47" name="文本框 46"/>
          <p:cNvSpPr txBox="1"/>
          <p:nvPr/>
        </p:nvSpPr>
        <p:spPr>
          <a:xfrm>
            <a:off x="2592071" y="2241550"/>
            <a:ext cx="2208530" cy="954405"/>
          </a:xfrm>
          <a:prstGeom prst="rect">
            <a:avLst/>
          </a:prstGeom>
          <a:noFill/>
          <a:ln w="0">
            <a:noFill/>
          </a:ln>
        </p:spPr>
        <p:txBody>
          <a:bodyPr vert="horz" wrap="square" lIns="89535" tIns="46355" rIns="89535" bIns="46355" numCol="1" anchor="t">
            <a:spAutoFit/>
          </a:bodyPr>
          <a:lstStyle/>
          <a:p>
            <a:pPr marL="0" indent="0" algn="ctr" defTabSz="508000" eaLnBrk="0" fontAlgn="auto" latinLnBrk="0">
              <a:lnSpc>
                <a:spcPct val="100000"/>
              </a:lnSpc>
              <a:spcBef>
                <a:spcPts val="0"/>
              </a:spcBef>
              <a:spcAft>
                <a:spcPts val="0"/>
              </a:spcAft>
              <a:buFontTx/>
              <a:buNone/>
            </a:pPr>
            <a:r>
              <a:rPr lang="zh-CN" altLang="en-US" sz="2800" cap="none" dirty="0">
                <a:solidFill>
                  <a:schemeClr val="bg1"/>
                </a:solidFill>
                <a:latin typeface="方正大黑简体" panose="03000509000000000000" charset="-122"/>
                <a:ea typeface="方正大黑简体" panose="03000509000000000000" charset="-122"/>
              </a:rPr>
              <a:t>合计 </a:t>
            </a:r>
          </a:p>
          <a:p>
            <a:pPr marL="0" indent="0" algn="ctr" defTabSz="508000" eaLnBrk="0" fontAlgn="auto" latinLnBrk="0">
              <a:lnSpc>
                <a:spcPct val="100000"/>
              </a:lnSpc>
              <a:spcBef>
                <a:spcPts val="0"/>
              </a:spcBef>
              <a:spcAft>
                <a:spcPts val="0"/>
              </a:spcAft>
              <a:buFontTx/>
              <a:buNone/>
            </a:pPr>
            <a:r>
              <a:rPr lang="en-US" altLang="zh-CN" sz="2800" cap="none" dirty="0">
                <a:solidFill>
                  <a:schemeClr val="bg1"/>
                </a:solidFill>
                <a:latin typeface="方正大黑简体" panose="03000509000000000000" charset="-122"/>
                <a:ea typeface="方正大黑简体" panose="03000509000000000000" charset="-122"/>
              </a:rPr>
              <a:t>Total</a:t>
            </a:r>
            <a:endParaRPr lang="zh-CN" altLang="en-US" sz="2800" cap="none" dirty="0">
              <a:solidFill>
                <a:schemeClr val="bg1"/>
              </a:solidFill>
              <a:latin typeface="方正大黑简体" panose="03000509000000000000" charset="-122"/>
              <a:ea typeface="方正大黑简体" panose="03000509000000000000" charset="-122"/>
            </a:endParaRPr>
          </a:p>
        </p:txBody>
      </p:sp>
      <p:sp>
        <p:nvSpPr>
          <p:cNvPr id="3" name="文本框 2"/>
          <p:cNvSpPr txBox="1"/>
          <p:nvPr/>
        </p:nvSpPr>
        <p:spPr>
          <a:xfrm>
            <a:off x="895350" y="325120"/>
            <a:ext cx="10483215" cy="1229995"/>
          </a:xfrm>
          <a:prstGeom prst="rect">
            <a:avLst/>
          </a:prstGeom>
          <a:noFill/>
        </p:spPr>
        <p:txBody>
          <a:bodyPr wrap="none" rtlCol="0">
            <a:spAutoFit/>
            <a:scene3d>
              <a:camera prst="orthographicFront"/>
              <a:lightRig rig="threePt" dir="t"/>
            </a:scene3d>
            <a:sp3d contourW="12700"/>
          </a:bodyPr>
          <a:lstStyle/>
          <a:p>
            <a:pPr algn="ctr">
              <a:defRPr/>
            </a:pPr>
            <a:r>
              <a:rPr kumimoji="0" lang="zh-CN" altLang="en-US" sz="2800" b="1" i="0" kern="1200" cap="none" spc="0" normalizeH="0" baseline="0" noProof="0" dirty="0">
                <a:solidFill>
                  <a:schemeClr val="accent3"/>
                </a:solidFill>
                <a:effectLst>
                  <a:reflection blurRad="6350" stA="53000" endA="300" endPos="35500" dir="5400000" sy="-90000" algn="bl" rotWithShape="0"/>
                </a:effectLst>
                <a:latin typeface="方正大黑简体" panose="03000509000000000000" charset="-122"/>
                <a:ea typeface="方正大黑简体" panose="03000509000000000000" charset="-122"/>
                <a:sym typeface="PangMenZhengDao" panose="02010600030101010101" pitchFamily="2" charset="-122"/>
              </a:rPr>
              <a:t>业绩展示-产销量</a:t>
            </a:r>
          </a:p>
          <a:p>
            <a:pPr algn="ctr">
              <a:buClrTx/>
              <a:buSzTx/>
              <a:buFontTx/>
              <a:defRPr/>
            </a:pPr>
            <a:r>
              <a:rPr lang="zh-CN" altLang="en-US" sz="2800" b="1" noProof="0" dirty="0">
                <a:solidFill>
                  <a:schemeClr val="accent3"/>
                </a:solidFill>
                <a:effectLst>
                  <a:reflection blurRad="6350" stA="53000" endA="300" endPos="35500" dir="5400000" sy="-90000" algn="bl" rotWithShape="0"/>
                </a:effectLst>
                <a:latin typeface="方正大黑简体" panose="03000509000000000000" charset="-122"/>
                <a:ea typeface="方正大黑简体" panose="03000509000000000000" charset="-122"/>
                <a:sym typeface="PangMenZhengDao" panose="02010600030101010101" pitchFamily="2" charset="-122"/>
              </a:rPr>
              <a:t>Performance Demonstration - Production and Sales Volume</a:t>
            </a:r>
          </a:p>
          <a:p>
            <a:pPr marR="0" indent="0" algn="ctr" defTabSz="914400" fontAlgn="auto">
              <a:lnSpc>
                <a:spcPct val="100000"/>
              </a:lnSpc>
              <a:spcBef>
                <a:spcPts val="0"/>
              </a:spcBef>
              <a:spcAft>
                <a:spcPts val="0"/>
              </a:spcAft>
              <a:buClrTx/>
              <a:buSzTx/>
              <a:buFontTx/>
              <a:buNone/>
              <a:defRPr/>
            </a:pPr>
            <a:endParaRPr kumimoji="0" lang="zh-CN" altLang="en-US" b="1" i="0" kern="1200" cap="none" spc="0" normalizeH="0" baseline="0" noProof="0" dirty="0">
              <a:solidFill>
                <a:schemeClr val="bg1"/>
              </a:solidFill>
              <a:latin typeface="方正大黑简体" panose="03000509000000000000" charset="-122"/>
              <a:ea typeface="方正大黑简体" panose="03000509000000000000" charset="-122"/>
              <a:sym typeface="PangMenZhengDao" panose="02010600030101010101" pitchFamily="2" charset="-122"/>
            </a:endParaRPr>
          </a:p>
        </p:txBody>
      </p:sp>
      <p:sp>
        <p:nvSpPr>
          <p:cNvPr id="53" name="圆角矩形 52"/>
          <p:cNvSpPr/>
          <p:nvPr/>
        </p:nvSpPr>
        <p:spPr>
          <a:xfrm>
            <a:off x="993140" y="5632450"/>
            <a:ext cx="3476625" cy="9804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文本框 53"/>
          <p:cNvSpPr txBox="1"/>
          <p:nvPr/>
        </p:nvSpPr>
        <p:spPr>
          <a:xfrm>
            <a:off x="1066482" y="5707136"/>
            <a:ext cx="3330575" cy="784860"/>
          </a:xfrm>
          <a:prstGeom prst="rect">
            <a:avLst/>
          </a:prstGeom>
          <a:noFill/>
          <a:ln w="0">
            <a:noFill/>
          </a:ln>
        </p:spPr>
        <p:txBody>
          <a:bodyPr vert="horz" wrap="square" lIns="89535" tIns="46355" rIns="89535" bIns="46355" numCol="1" anchor="t">
            <a:spAutoFit/>
          </a:bodyPr>
          <a:lstStyle/>
          <a:p>
            <a:pPr algn="l" defTabSz="508000" eaLnBrk="0"/>
            <a:r>
              <a:rPr lang="zh-CN" altLang="en-US" sz="1500" cap="none" dirty="0">
                <a:solidFill>
                  <a:schemeClr val="bg1"/>
                </a:solidFill>
                <a:latin typeface="方正大黑简体" panose="03000509000000000000" charset="-122"/>
                <a:ea typeface="方正大黑简体" panose="03000509000000000000" charset="-122"/>
              </a:rPr>
              <a:t>总销量：</a:t>
            </a:r>
            <a:r>
              <a:rPr lang="en-US" altLang="zh-CN" sz="1500" cap="none" dirty="0">
                <a:solidFill>
                  <a:schemeClr val="bg1"/>
                </a:solidFill>
                <a:latin typeface="方正大黑简体" panose="03000509000000000000" charset="-122"/>
                <a:ea typeface="方正大黑简体" panose="03000509000000000000" charset="-122"/>
              </a:rPr>
              <a:t>19,089,586 </a:t>
            </a:r>
            <a:r>
              <a:rPr lang="zh-CN" altLang="en-US" sz="1500" cap="none" dirty="0">
                <a:solidFill>
                  <a:schemeClr val="bg1"/>
                </a:solidFill>
                <a:latin typeface="方正大黑简体" panose="03000509000000000000" charset="-122"/>
                <a:ea typeface="方正大黑简体" panose="03000509000000000000" charset="-122"/>
              </a:rPr>
              <a:t>（套）</a:t>
            </a:r>
            <a:r>
              <a:rPr lang="en-US" altLang="zh-CN" sz="1500" cap="none" dirty="0">
                <a:solidFill>
                  <a:schemeClr val="bg1"/>
                </a:solidFill>
                <a:latin typeface="方正大黑简体" panose="03000509000000000000" charset="-122"/>
                <a:ea typeface="方正大黑简体" panose="03000509000000000000" charset="-122"/>
              </a:rPr>
              <a:t> </a:t>
            </a:r>
          </a:p>
          <a:p>
            <a:pPr algn="l" defTabSz="508000" eaLnBrk="0"/>
            <a:r>
              <a:rPr lang="en-US" altLang="zh-CN" sz="1500" cap="none" dirty="0">
                <a:solidFill>
                  <a:schemeClr val="bg1"/>
                </a:solidFill>
                <a:latin typeface="方正大黑简体" panose="03000509000000000000" charset="-122"/>
                <a:ea typeface="方正大黑简体" panose="03000509000000000000" charset="-122"/>
              </a:rPr>
              <a:t> </a:t>
            </a:r>
            <a:r>
              <a:rPr lang="en-US" altLang="zh-CN" sz="1500" dirty="0">
                <a:solidFill>
                  <a:schemeClr val="bg1"/>
                </a:solidFill>
                <a:latin typeface="方正大黑简体" panose="03000509000000000000" charset="-122"/>
                <a:ea typeface="方正大黑简体" panose="03000509000000000000" charset="-122"/>
                <a:sym typeface="+mn-ea"/>
              </a:rPr>
              <a:t>Total sales volume:19,089,586(set)</a:t>
            </a:r>
            <a:endParaRPr lang="en-US" altLang="zh-CN" sz="1500" cap="none" dirty="0">
              <a:solidFill>
                <a:schemeClr val="bg1"/>
              </a:solidFill>
              <a:latin typeface="方正大黑简体" panose="03000509000000000000" charset="-122"/>
              <a:ea typeface="方正大黑简体" panose="03000509000000000000" charset="-122"/>
            </a:endParaRPr>
          </a:p>
        </p:txBody>
      </p:sp>
      <p:pic>
        <p:nvPicPr>
          <p:cNvPr id="50" name="图片 49" descr="图片2"/>
          <p:cNvPicPr>
            <a:picLocks noChangeAspect="1"/>
          </p:cNvPicPr>
          <p:nvPr/>
        </p:nvPicPr>
        <p:blipFill>
          <a:blip r:embed="rId4" cstate="print"/>
          <a:stretch>
            <a:fillRect/>
          </a:stretch>
        </p:blipFill>
        <p:spPr>
          <a:xfrm>
            <a:off x="76835" y="11430"/>
            <a:ext cx="2269490" cy="2359660"/>
          </a:xfrm>
          <a:prstGeom prst="rect">
            <a:avLst/>
          </a:prstGeom>
        </p:spPr>
      </p:pic>
      <p:pic>
        <p:nvPicPr>
          <p:cNvPr id="55" name="图片 54" descr="白色LOGO"/>
          <p:cNvPicPr>
            <a:picLocks noChangeAspect="1"/>
          </p:cNvPicPr>
          <p:nvPr/>
        </p:nvPicPr>
        <p:blipFill>
          <a:blip r:embed="rId5" cstate="print"/>
          <a:stretch>
            <a:fillRect/>
          </a:stretch>
        </p:blipFill>
        <p:spPr>
          <a:xfrm>
            <a:off x="10005695" y="325120"/>
            <a:ext cx="1691005" cy="386080"/>
          </a:xfrm>
          <a:prstGeom prst="rect">
            <a:avLst/>
          </a:prstGeom>
        </p:spPr>
      </p:pic>
      <p:sp>
        <p:nvSpPr>
          <p:cNvPr id="46" name="文本框 45"/>
          <p:cNvSpPr txBox="1"/>
          <p:nvPr/>
        </p:nvSpPr>
        <p:spPr>
          <a:xfrm>
            <a:off x="76835" y="3853815"/>
            <a:ext cx="2473960" cy="476885"/>
          </a:xfrm>
          <a:prstGeom prst="rect">
            <a:avLst/>
          </a:prstGeom>
          <a:noFill/>
          <a:ln w="0">
            <a:noFill/>
          </a:ln>
        </p:spPr>
        <p:txBody>
          <a:bodyPr vert="horz" wrap="square" lIns="89535" tIns="46355" rIns="89535" bIns="46355" numCol="1" anchor="t">
            <a:spAutoFit/>
          </a:bodyPr>
          <a:lstStyle/>
          <a:p>
            <a:pPr marL="0" indent="0" algn="ctr" defTabSz="508000" eaLnBrk="0" fontAlgn="auto" latinLnBrk="0">
              <a:lnSpc>
                <a:spcPct val="100000"/>
              </a:lnSpc>
              <a:spcBef>
                <a:spcPts val="0"/>
              </a:spcBef>
              <a:spcAft>
                <a:spcPts val="0"/>
              </a:spcAft>
              <a:buFontTx/>
              <a:buNone/>
            </a:pPr>
            <a:r>
              <a:rPr lang="zh-CN" sz="2500" cap="none" dirty="0">
                <a:solidFill>
                  <a:schemeClr val="bg1"/>
                </a:solidFill>
                <a:latin typeface="方正大黑简体" panose="03000509000000000000" charset="-122"/>
                <a:ea typeface="方正大黑简体" panose="03000509000000000000" charset="-122"/>
                <a:cs typeface="方正大黑简体" panose="03000509000000000000" charset="-122"/>
              </a:rPr>
              <a:t>单位：套</a:t>
            </a:r>
            <a:r>
              <a:rPr lang="en-US" altLang="zh-CN" sz="2500" cap="none" dirty="0">
                <a:solidFill>
                  <a:schemeClr val="bg1"/>
                </a:solidFill>
                <a:latin typeface="方正大黑简体" panose="03000509000000000000" charset="-122"/>
                <a:ea typeface="方正大黑简体" panose="03000509000000000000" charset="-122"/>
                <a:cs typeface="方正大黑简体" panose="03000509000000000000" charset="-122"/>
              </a:rPr>
              <a:t>/</a:t>
            </a:r>
            <a:r>
              <a:rPr lang="zh-CN" altLang="en-US" sz="2500" cap="none" dirty="0">
                <a:solidFill>
                  <a:schemeClr val="bg1"/>
                </a:solidFill>
                <a:latin typeface="方正大黑简体" panose="03000509000000000000" charset="-122"/>
                <a:ea typeface="方正大黑简体" panose="03000509000000000000" charset="-122"/>
                <a:cs typeface="方正大黑简体" panose="03000509000000000000" charset="-122"/>
              </a:rPr>
              <a:t>年</a:t>
            </a:r>
          </a:p>
        </p:txBody>
      </p:sp>
      <p:sp>
        <p:nvSpPr>
          <p:cNvPr id="51" name="文本框 50"/>
          <p:cNvSpPr txBox="1"/>
          <p:nvPr/>
        </p:nvSpPr>
        <p:spPr>
          <a:xfrm>
            <a:off x="46673" y="4384675"/>
            <a:ext cx="2896235" cy="476885"/>
          </a:xfrm>
          <a:prstGeom prst="rect">
            <a:avLst/>
          </a:prstGeom>
          <a:noFill/>
          <a:ln w="0">
            <a:noFill/>
          </a:ln>
        </p:spPr>
        <p:txBody>
          <a:bodyPr vert="horz" wrap="square" lIns="89535" tIns="46355" rIns="89535" bIns="46355" numCol="1" anchor="t">
            <a:spAutoFit/>
          </a:bodyPr>
          <a:lstStyle/>
          <a:p>
            <a:pPr marL="0" indent="0" algn="ctr" defTabSz="508000" eaLnBrk="0" fontAlgn="auto" latinLnBrk="0">
              <a:lnSpc>
                <a:spcPct val="100000"/>
              </a:lnSpc>
              <a:spcBef>
                <a:spcPts val="0"/>
              </a:spcBef>
              <a:spcAft>
                <a:spcPts val="0"/>
              </a:spcAft>
              <a:buFontTx/>
              <a:buNone/>
            </a:pPr>
            <a:r>
              <a:rPr lang="en-US" sz="2500" cap="none" dirty="0">
                <a:solidFill>
                  <a:schemeClr val="bg1"/>
                </a:solidFill>
                <a:latin typeface="方正大黑简体" panose="03000509000000000000" charset="-122"/>
                <a:ea typeface="方正大黑简体" panose="03000509000000000000" charset="-122"/>
                <a:cs typeface="微软雅黑" panose="020B0503020204020204" pitchFamily="34" charset="-122"/>
              </a:rPr>
              <a:t>Units:set/year</a:t>
            </a:r>
            <a:endParaRPr lang="zh-CN" altLang="en-US" sz="2500" cap="none" dirty="0">
              <a:solidFill>
                <a:schemeClr val="bg1"/>
              </a:solidFill>
              <a:latin typeface="方正大黑简体" panose="03000509000000000000" charset="-122"/>
              <a:ea typeface="方正大黑简体" panose="03000509000000000000" charset="-122"/>
              <a:cs typeface="微软雅黑" panose="020B0503020204020204" pitchFamily="34" charset="-122"/>
            </a:endParaRPr>
          </a:p>
        </p:txBody>
      </p:sp>
      <p:sp>
        <p:nvSpPr>
          <p:cNvPr id="48" name="Freeform 23"/>
          <p:cNvSpPr/>
          <p:nvPr/>
        </p:nvSpPr>
        <p:spPr bwMode="auto">
          <a:xfrm>
            <a:off x="10374630" y="1436370"/>
            <a:ext cx="378460" cy="3633470"/>
          </a:xfrm>
          <a:custGeom>
            <a:avLst/>
            <a:gdLst>
              <a:gd name="T0" fmla="*/ 255 w 255"/>
              <a:gd name="T1" fmla="*/ 1782 h 1782"/>
              <a:gd name="T2" fmla="*/ 0 w 255"/>
              <a:gd name="T3" fmla="*/ 1705 h 1782"/>
              <a:gd name="T4" fmla="*/ 0 w 255"/>
              <a:gd name="T5" fmla="*/ 127 h 1782"/>
              <a:gd name="T6" fmla="*/ 255 w 255"/>
              <a:gd name="T7" fmla="*/ 0 h 1782"/>
              <a:gd name="T8" fmla="*/ 255 w 255"/>
              <a:gd name="T9" fmla="*/ 1782 h 1782"/>
            </a:gdLst>
            <a:ahLst/>
            <a:cxnLst>
              <a:cxn ang="0">
                <a:pos x="T0" y="T1"/>
              </a:cxn>
              <a:cxn ang="0">
                <a:pos x="T2" y="T3"/>
              </a:cxn>
              <a:cxn ang="0">
                <a:pos x="T4" y="T5"/>
              </a:cxn>
              <a:cxn ang="0">
                <a:pos x="T6" y="T7"/>
              </a:cxn>
              <a:cxn ang="0">
                <a:pos x="T8" y="T9"/>
              </a:cxn>
            </a:cxnLst>
            <a:rect l="0" t="0" r="r" b="b"/>
            <a:pathLst>
              <a:path w="255" h="1782">
                <a:moveTo>
                  <a:pt x="255" y="1782"/>
                </a:moveTo>
                <a:lnTo>
                  <a:pt x="0" y="1705"/>
                </a:lnTo>
                <a:lnTo>
                  <a:pt x="0" y="127"/>
                </a:lnTo>
                <a:lnTo>
                  <a:pt x="255" y="0"/>
                </a:lnTo>
                <a:lnTo>
                  <a:pt x="255" y="1782"/>
                </a:lnTo>
                <a:close/>
              </a:path>
            </a:pathLst>
          </a:custGeom>
          <a:solidFill>
            <a:schemeClr val="accent1"/>
          </a:solidFill>
          <a:ln>
            <a:noFill/>
          </a:ln>
        </p:spPr>
        <p:txBody>
          <a:bodyPr vert="horz" wrap="square" lIns="81492" tIns="40747" rIns="81492" bIns="40747" numCol="1" anchor="t" anchorCtr="0" compatLnSpc="1"/>
          <a:lstStyle/>
          <a:p>
            <a:pPr algn="just">
              <a:lnSpc>
                <a:spcPct val="120000"/>
              </a:lnSpc>
            </a:pPr>
            <a:endParaRPr lang="zh-CN" altLang="en-US" sz="760" dirty="0">
              <a:solidFill>
                <a:schemeClr val="tx1">
                  <a:lumMod val="75000"/>
                  <a:lumOff val="25000"/>
                </a:schemeClr>
              </a:solidFill>
              <a:latin typeface="杨任东竹石体-Medium" panose="02000000000000000000" pitchFamily="2" charset="-122"/>
              <a:ea typeface="杨任东竹石体-Medium" panose="02000000000000000000" pitchFamily="2" charset="-122"/>
              <a:cs typeface="+mn-ea"/>
              <a:sym typeface="Arial" panose="020B0604020202020204" pitchFamily="34" charset="0"/>
            </a:endParaRPr>
          </a:p>
        </p:txBody>
      </p:sp>
      <p:sp>
        <p:nvSpPr>
          <p:cNvPr id="49" name="Freeform 24"/>
          <p:cNvSpPr/>
          <p:nvPr/>
        </p:nvSpPr>
        <p:spPr bwMode="auto">
          <a:xfrm>
            <a:off x="10730865" y="1437005"/>
            <a:ext cx="264795" cy="3632200"/>
          </a:xfrm>
          <a:custGeom>
            <a:avLst/>
            <a:gdLst>
              <a:gd name="T0" fmla="*/ 0 w 178"/>
              <a:gd name="T1" fmla="*/ 1782 h 1782"/>
              <a:gd name="T2" fmla="*/ 178 w 178"/>
              <a:gd name="T3" fmla="*/ 1705 h 1782"/>
              <a:gd name="T4" fmla="*/ 178 w 178"/>
              <a:gd name="T5" fmla="*/ 110 h 1782"/>
              <a:gd name="T6" fmla="*/ 0 w 178"/>
              <a:gd name="T7" fmla="*/ 0 h 1782"/>
              <a:gd name="T8" fmla="*/ 0 w 178"/>
              <a:gd name="T9" fmla="*/ 1782 h 1782"/>
            </a:gdLst>
            <a:ahLst/>
            <a:cxnLst>
              <a:cxn ang="0">
                <a:pos x="T0" y="T1"/>
              </a:cxn>
              <a:cxn ang="0">
                <a:pos x="T2" y="T3"/>
              </a:cxn>
              <a:cxn ang="0">
                <a:pos x="T4" y="T5"/>
              </a:cxn>
              <a:cxn ang="0">
                <a:pos x="T6" y="T7"/>
              </a:cxn>
              <a:cxn ang="0">
                <a:pos x="T8" y="T9"/>
              </a:cxn>
            </a:cxnLst>
            <a:rect l="0" t="0" r="r" b="b"/>
            <a:pathLst>
              <a:path w="178" h="1782">
                <a:moveTo>
                  <a:pt x="0" y="1782"/>
                </a:moveTo>
                <a:lnTo>
                  <a:pt x="178" y="1705"/>
                </a:lnTo>
                <a:lnTo>
                  <a:pt x="178" y="110"/>
                </a:lnTo>
                <a:lnTo>
                  <a:pt x="0" y="0"/>
                </a:lnTo>
                <a:lnTo>
                  <a:pt x="0" y="1782"/>
                </a:lnTo>
                <a:close/>
              </a:path>
            </a:pathLst>
          </a:custGeom>
          <a:solidFill>
            <a:schemeClr val="accent1">
              <a:lumMod val="75000"/>
            </a:schemeClr>
          </a:solidFill>
          <a:ln>
            <a:noFill/>
          </a:ln>
        </p:spPr>
        <p:txBody>
          <a:bodyPr vert="horz" wrap="square" lIns="81492" tIns="40747" rIns="81492" bIns="40747" numCol="1" anchor="t" anchorCtr="0" compatLnSpc="1"/>
          <a:lstStyle/>
          <a:p>
            <a:pPr algn="just">
              <a:lnSpc>
                <a:spcPct val="120000"/>
              </a:lnSpc>
            </a:pPr>
            <a:endParaRPr lang="zh-CN" altLang="en-US" sz="760" dirty="0">
              <a:solidFill>
                <a:schemeClr val="tx1">
                  <a:lumMod val="75000"/>
                  <a:lumOff val="25000"/>
                </a:schemeClr>
              </a:solidFill>
              <a:latin typeface="杨任东竹石体-Medium" panose="02000000000000000000" pitchFamily="2" charset="-122"/>
              <a:ea typeface="杨任东竹石体-Medium" panose="02000000000000000000" pitchFamily="2" charset="-122"/>
              <a:cs typeface="+mn-ea"/>
              <a:sym typeface="Arial" panose="020B0604020202020204" pitchFamily="34" charset="0"/>
            </a:endParaRPr>
          </a:p>
        </p:txBody>
      </p:sp>
      <p:sp>
        <p:nvSpPr>
          <p:cNvPr id="52" name="Freeform 26"/>
          <p:cNvSpPr/>
          <p:nvPr/>
        </p:nvSpPr>
        <p:spPr bwMode="auto">
          <a:xfrm>
            <a:off x="11283950" y="1273175"/>
            <a:ext cx="346710" cy="3796030"/>
          </a:xfrm>
          <a:custGeom>
            <a:avLst/>
            <a:gdLst>
              <a:gd name="T0" fmla="*/ 255 w 255"/>
              <a:gd name="T1" fmla="*/ 2277 h 2277"/>
              <a:gd name="T2" fmla="*/ 0 w 255"/>
              <a:gd name="T3" fmla="*/ 2200 h 2277"/>
              <a:gd name="T4" fmla="*/ 0 w 255"/>
              <a:gd name="T5" fmla="*/ 119 h 2277"/>
              <a:gd name="T6" fmla="*/ 255 w 255"/>
              <a:gd name="T7" fmla="*/ 0 h 2277"/>
              <a:gd name="T8" fmla="*/ 255 w 255"/>
              <a:gd name="T9" fmla="*/ 2277 h 2277"/>
            </a:gdLst>
            <a:ahLst/>
            <a:cxnLst>
              <a:cxn ang="0">
                <a:pos x="T0" y="T1"/>
              </a:cxn>
              <a:cxn ang="0">
                <a:pos x="T2" y="T3"/>
              </a:cxn>
              <a:cxn ang="0">
                <a:pos x="T4" y="T5"/>
              </a:cxn>
              <a:cxn ang="0">
                <a:pos x="T6" y="T7"/>
              </a:cxn>
              <a:cxn ang="0">
                <a:pos x="T8" y="T9"/>
              </a:cxn>
            </a:cxnLst>
            <a:rect l="0" t="0" r="r" b="b"/>
            <a:pathLst>
              <a:path w="255" h="2277">
                <a:moveTo>
                  <a:pt x="255" y="2277"/>
                </a:moveTo>
                <a:lnTo>
                  <a:pt x="0" y="2200"/>
                </a:lnTo>
                <a:lnTo>
                  <a:pt x="0" y="119"/>
                </a:lnTo>
                <a:lnTo>
                  <a:pt x="255" y="0"/>
                </a:lnTo>
                <a:lnTo>
                  <a:pt x="255" y="2277"/>
                </a:lnTo>
                <a:close/>
              </a:path>
            </a:pathLst>
          </a:custGeom>
          <a:solidFill>
            <a:schemeClr val="accent2"/>
          </a:solidFill>
          <a:ln>
            <a:noFill/>
          </a:ln>
        </p:spPr>
        <p:txBody>
          <a:bodyPr vert="horz" wrap="square" lIns="81492" tIns="40747" rIns="81492" bIns="40747" numCol="1" anchor="t" anchorCtr="0" compatLnSpc="1"/>
          <a:lstStyle/>
          <a:p>
            <a:pPr algn="just">
              <a:lnSpc>
                <a:spcPct val="120000"/>
              </a:lnSpc>
            </a:pPr>
            <a:endParaRPr lang="zh-CN" altLang="en-US" sz="760" dirty="0">
              <a:solidFill>
                <a:schemeClr val="tx1">
                  <a:lumMod val="75000"/>
                  <a:lumOff val="25000"/>
                </a:schemeClr>
              </a:solidFill>
              <a:latin typeface="杨任东竹石体-Medium" panose="02000000000000000000" pitchFamily="2" charset="-122"/>
              <a:ea typeface="杨任东竹石体-Medium" panose="02000000000000000000" pitchFamily="2" charset="-122"/>
              <a:cs typeface="+mn-ea"/>
              <a:sym typeface="Arial" panose="020B0604020202020204" pitchFamily="34" charset="0"/>
            </a:endParaRPr>
          </a:p>
        </p:txBody>
      </p:sp>
      <p:sp>
        <p:nvSpPr>
          <p:cNvPr id="56" name="Freeform 27"/>
          <p:cNvSpPr/>
          <p:nvPr/>
        </p:nvSpPr>
        <p:spPr bwMode="auto">
          <a:xfrm>
            <a:off x="11630660" y="1273175"/>
            <a:ext cx="242570" cy="3796030"/>
          </a:xfrm>
          <a:custGeom>
            <a:avLst/>
            <a:gdLst>
              <a:gd name="T0" fmla="*/ 0 w 178"/>
              <a:gd name="T1" fmla="*/ 2277 h 2277"/>
              <a:gd name="T2" fmla="*/ 178 w 178"/>
              <a:gd name="T3" fmla="*/ 2200 h 2277"/>
              <a:gd name="T4" fmla="*/ 178 w 178"/>
              <a:gd name="T5" fmla="*/ 111 h 2277"/>
              <a:gd name="T6" fmla="*/ 0 w 178"/>
              <a:gd name="T7" fmla="*/ 0 h 2277"/>
              <a:gd name="T8" fmla="*/ 0 w 178"/>
              <a:gd name="T9" fmla="*/ 2277 h 2277"/>
            </a:gdLst>
            <a:ahLst/>
            <a:cxnLst>
              <a:cxn ang="0">
                <a:pos x="T0" y="T1"/>
              </a:cxn>
              <a:cxn ang="0">
                <a:pos x="T2" y="T3"/>
              </a:cxn>
              <a:cxn ang="0">
                <a:pos x="T4" y="T5"/>
              </a:cxn>
              <a:cxn ang="0">
                <a:pos x="T6" y="T7"/>
              </a:cxn>
              <a:cxn ang="0">
                <a:pos x="T8" y="T9"/>
              </a:cxn>
            </a:cxnLst>
            <a:rect l="0" t="0" r="r" b="b"/>
            <a:pathLst>
              <a:path w="178" h="2277">
                <a:moveTo>
                  <a:pt x="0" y="2277"/>
                </a:moveTo>
                <a:lnTo>
                  <a:pt x="178" y="2200"/>
                </a:lnTo>
                <a:lnTo>
                  <a:pt x="178" y="111"/>
                </a:lnTo>
                <a:lnTo>
                  <a:pt x="0" y="0"/>
                </a:lnTo>
                <a:lnTo>
                  <a:pt x="0" y="2277"/>
                </a:lnTo>
                <a:close/>
              </a:path>
            </a:pathLst>
          </a:custGeom>
          <a:solidFill>
            <a:schemeClr val="accent2">
              <a:lumMod val="75000"/>
            </a:schemeClr>
          </a:solidFill>
          <a:ln>
            <a:noFill/>
          </a:ln>
        </p:spPr>
        <p:txBody>
          <a:bodyPr vert="horz" wrap="square" lIns="81492" tIns="40747" rIns="81492" bIns="40747" numCol="1" anchor="t" anchorCtr="0" compatLnSpc="1"/>
          <a:lstStyle/>
          <a:p>
            <a:pPr algn="just">
              <a:lnSpc>
                <a:spcPct val="120000"/>
              </a:lnSpc>
            </a:pPr>
            <a:endParaRPr lang="zh-CN" altLang="en-US" sz="760" dirty="0">
              <a:solidFill>
                <a:schemeClr val="tx1">
                  <a:lumMod val="75000"/>
                  <a:lumOff val="25000"/>
                </a:schemeClr>
              </a:solidFill>
              <a:latin typeface="杨任东竹石体-Medium" panose="02000000000000000000" pitchFamily="2" charset="-122"/>
              <a:ea typeface="杨任东竹石体-Medium" panose="02000000000000000000" pitchFamily="2" charset="-122"/>
              <a:cs typeface="+mn-ea"/>
              <a:sym typeface="Arial" panose="020B0604020202020204" pitchFamily="34" charset="0"/>
            </a:endParaRPr>
          </a:p>
        </p:txBody>
      </p:sp>
      <p:sp>
        <p:nvSpPr>
          <p:cNvPr id="57" name="TextBox 36"/>
          <p:cNvSpPr txBox="1"/>
          <p:nvPr/>
        </p:nvSpPr>
        <p:spPr>
          <a:xfrm>
            <a:off x="11283315" y="5314315"/>
            <a:ext cx="740410" cy="371475"/>
          </a:xfrm>
          <a:prstGeom prst="rect">
            <a:avLst/>
          </a:prstGeom>
          <a:noFill/>
        </p:spPr>
        <p:txBody>
          <a:bodyPr wrap="square" rtlCol="0">
            <a:spAutoFit/>
          </a:bodyPr>
          <a:lstStyle/>
          <a:p>
            <a:pPr algn="just">
              <a:lnSpc>
                <a:spcPct val="120000"/>
              </a:lnSpc>
            </a:pPr>
            <a:r>
              <a:rPr lang="en-US" sz="1515" b="1" dirty="0">
                <a:solidFill>
                  <a:schemeClr val="bg1"/>
                </a:solidFill>
                <a:latin typeface="杨任东竹石体-Medium" panose="02000000000000000000" pitchFamily="2" charset="-122"/>
                <a:ea typeface="杨任东竹石体-Medium" panose="02000000000000000000" pitchFamily="2" charset="-122"/>
                <a:cs typeface="+mn-ea"/>
                <a:sym typeface="Arial" panose="020B0604020202020204" pitchFamily="34" charset="0"/>
              </a:rPr>
              <a:t>2020</a:t>
            </a:r>
          </a:p>
        </p:txBody>
      </p:sp>
      <p:sp>
        <p:nvSpPr>
          <p:cNvPr id="58" name="TextBox 37"/>
          <p:cNvSpPr txBox="1"/>
          <p:nvPr/>
        </p:nvSpPr>
        <p:spPr>
          <a:xfrm>
            <a:off x="10387965" y="5314315"/>
            <a:ext cx="661035" cy="371475"/>
          </a:xfrm>
          <a:prstGeom prst="rect">
            <a:avLst/>
          </a:prstGeom>
          <a:noFill/>
        </p:spPr>
        <p:txBody>
          <a:bodyPr wrap="square" rtlCol="0">
            <a:spAutoFit/>
          </a:bodyPr>
          <a:lstStyle/>
          <a:p>
            <a:pPr algn="just">
              <a:lnSpc>
                <a:spcPct val="120000"/>
              </a:lnSpc>
            </a:pPr>
            <a:r>
              <a:rPr lang="en-US" sz="1515" b="1" dirty="0">
                <a:solidFill>
                  <a:schemeClr val="bg1"/>
                </a:solidFill>
                <a:latin typeface="杨任东竹石体-Medium" panose="02000000000000000000" pitchFamily="2" charset="-122"/>
                <a:ea typeface="杨任东竹石体-Medium" panose="02000000000000000000" pitchFamily="2" charset="-122"/>
                <a:cs typeface="+mn-ea"/>
                <a:sym typeface="Arial" panose="020B0604020202020204" pitchFamily="34" charset="0"/>
              </a:rPr>
              <a:t>2019</a:t>
            </a:r>
          </a:p>
        </p:txBody>
      </p:sp>
      <p:sp>
        <p:nvSpPr>
          <p:cNvPr id="59" name="文本框 55"/>
          <p:cNvSpPr txBox="1"/>
          <p:nvPr/>
        </p:nvSpPr>
        <p:spPr>
          <a:xfrm>
            <a:off x="10071736" y="1230234"/>
            <a:ext cx="1031875" cy="371475"/>
          </a:xfrm>
          <a:prstGeom prst="rect">
            <a:avLst/>
          </a:prstGeom>
          <a:noFill/>
        </p:spPr>
        <p:txBody>
          <a:bodyPr wrap="square" rtlCol="0">
            <a:spAutoFit/>
          </a:bodyPr>
          <a:lstStyle/>
          <a:p>
            <a:pPr algn="just">
              <a:lnSpc>
                <a:spcPct val="120000"/>
              </a:lnSpc>
            </a:pPr>
            <a:r>
              <a:rPr lang="en-US" altLang="zh-CN" sz="1515" b="1" dirty="0">
                <a:solidFill>
                  <a:schemeClr val="bg1"/>
                </a:solidFill>
                <a:latin typeface="杨任东竹石体-Medium" panose="02000000000000000000" pitchFamily="2" charset="-122"/>
                <a:ea typeface="杨任东竹石体-Medium" panose="02000000000000000000" pitchFamily="2" charset="-122"/>
                <a:cs typeface="+mn-ea"/>
                <a:sym typeface="Arial" panose="020B0604020202020204" pitchFamily="34" charset="0"/>
              </a:rPr>
              <a:t>2876143</a:t>
            </a:r>
          </a:p>
        </p:txBody>
      </p:sp>
      <p:sp>
        <p:nvSpPr>
          <p:cNvPr id="60" name="文本框 55"/>
          <p:cNvSpPr txBox="1"/>
          <p:nvPr/>
        </p:nvSpPr>
        <p:spPr>
          <a:xfrm>
            <a:off x="11049001" y="1006079"/>
            <a:ext cx="1031875" cy="371475"/>
          </a:xfrm>
          <a:prstGeom prst="rect">
            <a:avLst/>
          </a:prstGeom>
          <a:noFill/>
        </p:spPr>
        <p:txBody>
          <a:bodyPr wrap="square" rtlCol="0">
            <a:spAutoFit/>
          </a:bodyPr>
          <a:lstStyle/>
          <a:p>
            <a:pPr algn="just">
              <a:lnSpc>
                <a:spcPct val="120000"/>
              </a:lnSpc>
            </a:pPr>
            <a:r>
              <a:rPr lang="en-US" altLang="zh-CN" sz="1515" b="1" dirty="0">
                <a:solidFill>
                  <a:schemeClr val="bg1"/>
                </a:solidFill>
                <a:latin typeface="杨任东竹石体-Medium" panose="02000000000000000000" pitchFamily="2" charset="-122"/>
                <a:ea typeface="杨任东竹石体-Medium" panose="02000000000000000000" pitchFamily="2" charset="-122"/>
                <a:cs typeface="+mn-ea"/>
                <a:sym typeface="Arial" panose="020B0604020202020204" pitchFamily="34" charset="0"/>
              </a:rPr>
              <a:t>3741376</a:t>
            </a:r>
          </a:p>
        </p:txBody>
      </p:sp>
    </p:spTree>
  </p:cSld>
  <p:clrMapOvr>
    <a:masterClrMapping/>
  </p:clrMapOvr>
  <mc:AlternateContent xmlns:mc="http://schemas.openxmlformats.org/markup-compatibility/2006" xmlns:p14="http://schemas.microsoft.com/office/powerpoint/2010/main">
    <mc:Choice Requires="p14">
      <p:transition p14:dur="250" advTm="3000">
        <p:fade/>
      </p:transition>
    </mc:Choice>
    <mc:Fallback xmlns="">
      <p:transition advTm="3000">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图片1"/>
          <p:cNvPicPr>
            <a:picLocks noChangeAspect="1"/>
          </p:cNvPicPr>
          <p:nvPr/>
        </p:nvPicPr>
        <p:blipFill>
          <a:blip r:embed="rId3" cstate="print"/>
          <a:stretch>
            <a:fillRect/>
          </a:stretch>
        </p:blipFill>
        <p:spPr>
          <a:xfrm>
            <a:off x="-2540" y="42545"/>
            <a:ext cx="12197715" cy="6857365"/>
          </a:xfrm>
          <a:prstGeom prst="rect">
            <a:avLst/>
          </a:prstGeom>
        </p:spPr>
      </p:pic>
      <p:grpSp>
        <p:nvGrpSpPr>
          <p:cNvPr id="30" name="Group 59"/>
          <p:cNvGrpSpPr/>
          <p:nvPr/>
        </p:nvGrpSpPr>
        <p:grpSpPr>
          <a:xfrm>
            <a:off x="810895" y="1216025"/>
            <a:ext cx="3695065" cy="3570605"/>
            <a:chOff x="4359009" y="1831669"/>
            <a:chExt cx="3443956" cy="3584953"/>
          </a:xfrm>
          <a:solidFill>
            <a:schemeClr val="accent1"/>
          </a:solidFill>
        </p:grpSpPr>
        <p:sp>
          <p:nvSpPr>
            <p:cNvPr id="32" name="Freeform: Shape 61"/>
            <p:cNvSpPr/>
            <p:nvPr/>
          </p:nvSpPr>
          <p:spPr bwMode="auto">
            <a:xfrm>
              <a:off x="6724607" y="1843419"/>
              <a:ext cx="413849" cy="3479206"/>
            </a:xfrm>
            <a:custGeom>
              <a:avLst/>
              <a:gdLst>
                <a:gd name="T0" fmla="*/ 0 w 217"/>
                <a:gd name="T1" fmla="*/ 0 h 1821"/>
                <a:gd name="T2" fmla="*/ 0 w 217"/>
                <a:gd name="T3" fmla="*/ 1821 h 1821"/>
                <a:gd name="T4" fmla="*/ 217 w 217"/>
                <a:gd name="T5" fmla="*/ 1761 h 1821"/>
                <a:gd name="T6" fmla="*/ 217 w 217"/>
                <a:gd name="T7" fmla="*/ 73 h 1821"/>
                <a:gd name="T8" fmla="*/ 0 w 217"/>
                <a:gd name="T9" fmla="*/ 0 h 1821"/>
                <a:gd name="T10" fmla="*/ 166 w 217"/>
                <a:gd name="T11" fmla="*/ 1705 h 1821"/>
                <a:gd name="T12" fmla="*/ 43 w 217"/>
                <a:gd name="T13" fmla="*/ 1738 h 1821"/>
                <a:gd name="T14" fmla="*/ 43 w 217"/>
                <a:gd name="T15" fmla="*/ 1689 h 1821"/>
                <a:gd name="T16" fmla="*/ 166 w 217"/>
                <a:gd name="T17" fmla="*/ 1666 h 1821"/>
                <a:gd name="T18" fmla="*/ 166 w 217"/>
                <a:gd name="T19" fmla="*/ 1705 h 1821"/>
                <a:gd name="T20" fmla="*/ 166 w 217"/>
                <a:gd name="T21" fmla="*/ 1536 h 1821"/>
                <a:gd name="T22" fmla="*/ 43 w 217"/>
                <a:gd name="T23" fmla="*/ 1562 h 1821"/>
                <a:gd name="T24" fmla="*/ 43 w 217"/>
                <a:gd name="T25" fmla="*/ 1513 h 1821"/>
                <a:gd name="T26" fmla="*/ 166 w 217"/>
                <a:gd name="T27" fmla="*/ 1496 h 1821"/>
                <a:gd name="T28" fmla="*/ 166 w 217"/>
                <a:gd name="T29" fmla="*/ 1536 h 1821"/>
                <a:gd name="T30" fmla="*/ 166 w 217"/>
                <a:gd name="T31" fmla="*/ 1366 h 1821"/>
                <a:gd name="T32" fmla="*/ 43 w 217"/>
                <a:gd name="T33" fmla="*/ 1385 h 1821"/>
                <a:gd name="T34" fmla="*/ 43 w 217"/>
                <a:gd name="T35" fmla="*/ 1336 h 1821"/>
                <a:gd name="T36" fmla="*/ 166 w 217"/>
                <a:gd name="T37" fmla="*/ 1326 h 1821"/>
                <a:gd name="T38" fmla="*/ 166 w 217"/>
                <a:gd name="T39" fmla="*/ 1366 h 1821"/>
                <a:gd name="T40" fmla="*/ 166 w 217"/>
                <a:gd name="T41" fmla="*/ 1197 h 1821"/>
                <a:gd name="T42" fmla="*/ 43 w 217"/>
                <a:gd name="T43" fmla="*/ 1209 h 1821"/>
                <a:gd name="T44" fmla="*/ 43 w 217"/>
                <a:gd name="T45" fmla="*/ 1160 h 1821"/>
                <a:gd name="T46" fmla="*/ 166 w 217"/>
                <a:gd name="T47" fmla="*/ 1156 h 1821"/>
                <a:gd name="T48" fmla="*/ 166 w 217"/>
                <a:gd name="T49" fmla="*/ 1197 h 1821"/>
                <a:gd name="T50" fmla="*/ 166 w 217"/>
                <a:gd name="T51" fmla="*/ 1027 h 1821"/>
                <a:gd name="T52" fmla="*/ 43 w 217"/>
                <a:gd name="T53" fmla="*/ 1032 h 1821"/>
                <a:gd name="T54" fmla="*/ 43 w 217"/>
                <a:gd name="T55" fmla="*/ 983 h 1821"/>
                <a:gd name="T56" fmla="*/ 166 w 217"/>
                <a:gd name="T57" fmla="*/ 986 h 1821"/>
                <a:gd name="T58" fmla="*/ 166 w 217"/>
                <a:gd name="T59" fmla="*/ 1027 h 1821"/>
                <a:gd name="T60" fmla="*/ 166 w 217"/>
                <a:gd name="T61" fmla="*/ 858 h 1821"/>
                <a:gd name="T62" fmla="*/ 43 w 217"/>
                <a:gd name="T63" fmla="*/ 856 h 1821"/>
                <a:gd name="T64" fmla="*/ 43 w 217"/>
                <a:gd name="T65" fmla="*/ 807 h 1821"/>
                <a:gd name="T66" fmla="*/ 166 w 217"/>
                <a:gd name="T67" fmla="*/ 815 h 1821"/>
                <a:gd name="T68" fmla="*/ 166 w 217"/>
                <a:gd name="T69" fmla="*/ 858 h 1821"/>
                <a:gd name="T70" fmla="*/ 166 w 217"/>
                <a:gd name="T71" fmla="*/ 688 h 1821"/>
                <a:gd name="T72" fmla="*/ 43 w 217"/>
                <a:gd name="T73" fmla="*/ 679 h 1821"/>
                <a:gd name="T74" fmla="*/ 43 w 217"/>
                <a:gd name="T75" fmla="*/ 630 h 1821"/>
                <a:gd name="T76" fmla="*/ 166 w 217"/>
                <a:gd name="T77" fmla="*/ 645 h 1821"/>
                <a:gd name="T78" fmla="*/ 166 w 217"/>
                <a:gd name="T79" fmla="*/ 688 h 1821"/>
                <a:gd name="T80" fmla="*/ 166 w 217"/>
                <a:gd name="T81" fmla="*/ 519 h 1821"/>
                <a:gd name="T82" fmla="*/ 43 w 217"/>
                <a:gd name="T83" fmla="*/ 502 h 1821"/>
                <a:gd name="T84" fmla="*/ 43 w 217"/>
                <a:gd name="T85" fmla="*/ 454 h 1821"/>
                <a:gd name="T86" fmla="*/ 166 w 217"/>
                <a:gd name="T87" fmla="*/ 475 h 1821"/>
                <a:gd name="T88" fmla="*/ 166 w 217"/>
                <a:gd name="T89" fmla="*/ 519 h 1821"/>
                <a:gd name="T90" fmla="*/ 166 w 217"/>
                <a:gd name="T91" fmla="*/ 349 h 1821"/>
                <a:gd name="T92" fmla="*/ 43 w 217"/>
                <a:gd name="T93" fmla="*/ 326 h 1821"/>
                <a:gd name="T94" fmla="*/ 43 w 217"/>
                <a:gd name="T95" fmla="*/ 277 h 1821"/>
                <a:gd name="T96" fmla="*/ 166 w 217"/>
                <a:gd name="T97" fmla="*/ 305 h 1821"/>
                <a:gd name="T98" fmla="*/ 166 w 217"/>
                <a:gd name="T99" fmla="*/ 349 h 1821"/>
                <a:gd name="T100" fmla="*/ 166 w 217"/>
                <a:gd name="T101" fmla="*/ 180 h 1821"/>
                <a:gd name="T102" fmla="*/ 43 w 217"/>
                <a:gd name="T103" fmla="*/ 150 h 1821"/>
                <a:gd name="T104" fmla="*/ 43 w 217"/>
                <a:gd name="T105" fmla="*/ 101 h 1821"/>
                <a:gd name="T106" fmla="*/ 166 w 217"/>
                <a:gd name="T107" fmla="*/ 135 h 1821"/>
                <a:gd name="T108" fmla="*/ 166 w 217"/>
                <a:gd name="T109" fmla="*/ 180 h 1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17" h="1821">
                  <a:moveTo>
                    <a:pt x="0" y="0"/>
                  </a:moveTo>
                  <a:cubicBezTo>
                    <a:pt x="0" y="1821"/>
                    <a:pt x="0" y="1821"/>
                    <a:pt x="0" y="1821"/>
                  </a:cubicBezTo>
                  <a:cubicBezTo>
                    <a:pt x="217" y="1761"/>
                    <a:pt x="217" y="1761"/>
                    <a:pt x="217" y="1761"/>
                  </a:cubicBezTo>
                  <a:cubicBezTo>
                    <a:pt x="217" y="73"/>
                    <a:pt x="217" y="73"/>
                    <a:pt x="217" y="73"/>
                  </a:cubicBezTo>
                  <a:lnTo>
                    <a:pt x="0" y="0"/>
                  </a:lnTo>
                  <a:close/>
                  <a:moveTo>
                    <a:pt x="166" y="1705"/>
                  </a:moveTo>
                  <a:cubicBezTo>
                    <a:pt x="43" y="1738"/>
                    <a:pt x="43" y="1738"/>
                    <a:pt x="43" y="1738"/>
                  </a:cubicBezTo>
                  <a:cubicBezTo>
                    <a:pt x="43" y="1689"/>
                    <a:pt x="43" y="1689"/>
                    <a:pt x="43" y="1689"/>
                  </a:cubicBezTo>
                  <a:cubicBezTo>
                    <a:pt x="166" y="1666"/>
                    <a:pt x="166" y="1666"/>
                    <a:pt x="166" y="1666"/>
                  </a:cubicBezTo>
                  <a:lnTo>
                    <a:pt x="166" y="1705"/>
                  </a:lnTo>
                  <a:close/>
                  <a:moveTo>
                    <a:pt x="166" y="1536"/>
                  </a:moveTo>
                  <a:cubicBezTo>
                    <a:pt x="125" y="1544"/>
                    <a:pt x="84" y="1553"/>
                    <a:pt x="43" y="1562"/>
                  </a:cubicBezTo>
                  <a:cubicBezTo>
                    <a:pt x="43" y="1545"/>
                    <a:pt x="43" y="1529"/>
                    <a:pt x="43" y="1513"/>
                  </a:cubicBezTo>
                  <a:cubicBezTo>
                    <a:pt x="84" y="1507"/>
                    <a:pt x="125" y="1502"/>
                    <a:pt x="166" y="1496"/>
                  </a:cubicBezTo>
                  <a:cubicBezTo>
                    <a:pt x="166" y="1509"/>
                    <a:pt x="166" y="1522"/>
                    <a:pt x="166" y="1536"/>
                  </a:cubicBezTo>
                  <a:close/>
                  <a:moveTo>
                    <a:pt x="166" y="1366"/>
                  </a:moveTo>
                  <a:cubicBezTo>
                    <a:pt x="125" y="1372"/>
                    <a:pt x="84" y="1379"/>
                    <a:pt x="43" y="1385"/>
                  </a:cubicBezTo>
                  <a:cubicBezTo>
                    <a:pt x="43" y="1369"/>
                    <a:pt x="43" y="1353"/>
                    <a:pt x="43" y="1336"/>
                  </a:cubicBezTo>
                  <a:cubicBezTo>
                    <a:pt x="84" y="1333"/>
                    <a:pt x="125" y="1329"/>
                    <a:pt x="166" y="1326"/>
                  </a:cubicBezTo>
                  <a:cubicBezTo>
                    <a:pt x="166" y="1339"/>
                    <a:pt x="166" y="1353"/>
                    <a:pt x="166" y="1366"/>
                  </a:cubicBezTo>
                  <a:close/>
                  <a:moveTo>
                    <a:pt x="166" y="1197"/>
                  </a:moveTo>
                  <a:cubicBezTo>
                    <a:pt x="125" y="1201"/>
                    <a:pt x="84" y="1205"/>
                    <a:pt x="43" y="1209"/>
                  </a:cubicBezTo>
                  <a:cubicBezTo>
                    <a:pt x="43" y="1192"/>
                    <a:pt x="43" y="1176"/>
                    <a:pt x="43" y="1160"/>
                  </a:cubicBezTo>
                  <a:cubicBezTo>
                    <a:pt x="84" y="1159"/>
                    <a:pt x="125" y="1157"/>
                    <a:pt x="166" y="1156"/>
                  </a:cubicBezTo>
                  <a:cubicBezTo>
                    <a:pt x="166" y="1169"/>
                    <a:pt x="166" y="1183"/>
                    <a:pt x="166" y="1197"/>
                  </a:cubicBezTo>
                  <a:close/>
                  <a:moveTo>
                    <a:pt x="166" y="1027"/>
                  </a:moveTo>
                  <a:cubicBezTo>
                    <a:pt x="125" y="1029"/>
                    <a:pt x="84" y="1030"/>
                    <a:pt x="43" y="1032"/>
                  </a:cubicBezTo>
                  <a:cubicBezTo>
                    <a:pt x="43" y="1016"/>
                    <a:pt x="43" y="1000"/>
                    <a:pt x="43" y="983"/>
                  </a:cubicBezTo>
                  <a:cubicBezTo>
                    <a:pt x="84" y="984"/>
                    <a:pt x="125" y="985"/>
                    <a:pt x="166" y="986"/>
                  </a:cubicBezTo>
                  <a:cubicBezTo>
                    <a:pt x="166" y="999"/>
                    <a:pt x="166" y="1013"/>
                    <a:pt x="166" y="1027"/>
                  </a:cubicBezTo>
                  <a:close/>
                  <a:moveTo>
                    <a:pt x="166" y="858"/>
                  </a:moveTo>
                  <a:cubicBezTo>
                    <a:pt x="125" y="857"/>
                    <a:pt x="84" y="856"/>
                    <a:pt x="43" y="856"/>
                  </a:cubicBezTo>
                  <a:cubicBezTo>
                    <a:pt x="43" y="839"/>
                    <a:pt x="43" y="823"/>
                    <a:pt x="43" y="807"/>
                  </a:cubicBezTo>
                  <a:cubicBezTo>
                    <a:pt x="84" y="810"/>
                    <a:pt x="125" y="813"/>
                    <a:pt x="166" y="815"/>
                  </a:cubicBezTo>
                  <a:cubicBezTo>
                    <a:pt x="166" y="830"/>
                    <a:pt x="166" y="844"/>
                    <a:pt x="166" y="858"/>
                  </a:cubicBezTo>
                  <a:close/>
                  <a:moveTo>
                    <a:pt x="166" y="688"/>
                  </a:moveTo>
                  <a:cubicBezTo>
                    <a:pt x="125" y="685"/>
                    <a:pt x="84" y="682"/>
                    <a:pt x="43" y="679"/>
                  </a:cubicBezTo>
                  <a:cubicBezTo>
                    <a:pt x="43" y="663"/>
                    <a:pt x="43" y="647"/>
                    <a:pt x="43" y="630"/>
                  </a:cubicBezTo>
                  <a:cubicBezTo>
                    <a:pt x="84" y="635"/>
                    <a:pt x="125" y="640"/>
                    <a:pt x="166" y="645"/>
                  </a:cubicBezTo>
                  <a:cubicBezTo>
                    <a:pt x="166" y="660"/>
                    <a:pt x="166" y="674"/>
                    <a:pt x="166" y="688"/>
                  </a:cubicBezTo>
                  <a:close/>
                  <a:moveTo>
                    <a:pt x="166" y="519"/>
                  </a:moveTo>
                  <a:cubicBezTo>
                    <a:pt x="125" y="513"/>
                    <a:pt x="84" y="508"/>
                    <a:pt x="43" y="502"/>
                  </a:cubicBezTo>
                  <a:cubicBezTo>
                    <a:pt x="43" y="486"/>
                    <a:pt x="43" y="470"/>
                    <a:pt x="43" y="454"/>
                  </a:cubicBezTo>
                  <a:cubicBezTo>
                    <a:pt x="84" y="461"/>
                    <a:pt x="125" y="468"/>
                    <a:pt x="166" y="475"/>
                  </a:cubicBezTo>
                  <a:cubicBezTo>
                    <a:pt x="166" y="490"/>
                    <a:pt x="166" y="504"/>
                    <a:pt x="166" y="519"/>
                  </a:cubicBezTo>
                  <a:close/>
                  <a:moveTo>
                    <a:pt x="166" y="349"/>
                  </a:moveTo>
                  <a:cubicBezTo>
                    <a:pt x="125" y="342"/>
                    <a:pt x="84" y="334"/>
                    <a:pt x="43" y="326"/>
                  </a:cubicBezTo>
                  <a:cubicBezTo>
                    <a:pt x="43" y="310"/>
                    <a:pt x="43" y="294"/>
                    <a:pt x="43" y="277"/>
                  </a:cubicBezTo>
                  <a:cubicBezTo>
                    <a:pt x="84" y="287"/>
                    <a:pt x="125" y="296"/>
                    <a:pt x="166" y="305"/>
                  </a:cubicBezTo>
                  <a:cubicBezTo>
                    <a:pt x="166" y="320"/>
                    <a:pt x="166" y="335"/>
                    <a:pt x="166" y="349"/>
                  </a:cubicBezTo>
                  <a:close/>
                  <a:moveTo>
                    <a:pt x="166" y="180"/>
                  </a:moveTo>
                  <a:cubicBezTo>
                    <a:pt x="43" y="150"/>
                    <a:pt x="43" y="150"/>
                    <a:pt x="43" y="150"/>
                  </a:cubicBezTo>
                  <a:cubicBezTo>
                    <a:pt x="43" y="101"/>
                    <a:pt x="43" y="101"/>
                    <a:pt x="43" y="101"/>
                  </a:cubicBezTo>
                  <a:cubicBezTo>
                    <a:pt x="166" y="135"/>
                    <a:pt x="166" y="135"/>
                    <a:pt x="166" y="135"/>
                  </a:cubicBezTo>
                  <a:lnTo>
                    <a:pt x="166" y="180"/>
                  </a:lnTo>
                  <a:close/>
                </a:path>
              </a:pathLst>
            </a:custGeom>
            <a:gradFill flip="none" rotWithShape="1">
              <a:gsLst>
                <a:gs pos="0">
                  <a:srgbClr val="00D1FE">
                    <a:alpha val="95000"/>
                  </a:srgbClr>
                </a:gs>
                <a:gs pos="100000">
                  <a:srgbClr val="397CD5">
                    <a:alpha val="95000"/>
                  </a:srgbClr>
                </a:gs>
              </a:gsLst>
              <a:lin ang="2700000" scaled="1"/>
              <a:tileRect/>
            </a:gradFill>
            <a:ln>
              <a:noFill/>
            </a:ln>
            <a:effectLst>
              <a:outerShdw blurRad="406400" dist="241300" dir="2700000" algn="tl"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a:solidFill>
                  <a:schemeClr val="bg1"/>
                </a:solidFill>
                <a:latin typeface="PangMenZhengDao" panose="02010600030101010101" pitchFamily="2" charset="-122"/>
                <a:ea typeface="PangMenZhengDao" panose="02010600030101010101" pitchFamily="2" charset="-122"/>
                <a:sym typeface="PangMenZhengDao" panose="02010600030101010101" pitchFamily="2" charset="-122"/>
              </a:endParaRPr>
            </a:p>
          </p:txBody>
        </p:sp>
        <p:sp>
          <p:nvSpPr>
            <p:cNvPr id="33" name="Freeform: Shape 62"/>
            <p:cNvSpPr/>
            <p:nvPr/>
          </p:nvSpPr>
          <p:spPr bwMode="auto">
            <a:xfrm>
              <a:off x="6237649" y="1831669"/>
              <a:ext cx="454320" cy="3502705"/>
            </a:xfrm>
            <a:custGeom>
              <a:avLst/>
              <a:gdLst>
                <a:gd name="T0" fmla="*/ 101 w 238"/>
                <a:gd name="T1" fmla="*/ 338 h 1833"/>
                <a:gd name="T2" fmla="*/ 238 w 238"/>
                <a:gd name="T3" fmla="*/ 1833 h 1833"/>
                <a:gd name="T4" fmla="*/ 0 w 238"/>
                <a:gd name="T5" fmla="*/ 116 h 1833"/>
                <a:gd name="T6" fmla="*/ 191 w 238"/>
                <a:gd name="T7" fmla="*/ 1675 h 1833"/>
                <a:gd name="T8" fmla="*/ 124 w 238"/>
                <a:gd name="T9" fmla="*/ 1613 h 1833"/>
                <a:gd name="T10" fmla="*/ 191 w 238"/>
                <a:gd name="T11" fmla="*/ 1675 h 1833"/>
                <a:gd name="T12" fmla="*/ 124 w 238"/>
                <a:gd name="T13" fmla="*/ 1569 h 1833"/>
                <a:gd name="T14" fmla="*/ 191 w 238"/>
                <a:gd name="T15" fmla="*/ 1529 h 1833"/>
                <a:gd name="T16" fmla="*/ 191 w 238"/>
                <a:gd name="T17" fmla="*/ 1487 h 1833"/>
                <a:gd name="T18" fmla="*/ 124 w 238"/>
                <a:gd name="T19" fmla="*/ 1429 h 1833"/>
                <a:gd name="T20" fmla="*/ 191 w 238"/>
                <a:gd name="T21" fmla="*/ 1487 h 1833"/>
                <a:gd name="T22" fmla="*/ 124 w 238"/>
                <a:gd name="T23" fmla="*/ 1386 h 1833"/>
                <a:gd name="T24" fmla="*/ 191 w 238"/>
                <a:gd name="T25" fmla="*/ 1341 h 1833"/>
                <a:gd name="T26" fmla="*/ 191 w 238"/>
                <a:gd name="T27" fmla="*/ 1299 h 1833"/>
                <a:gd name="T28" fmla="*/ 124 w 238"/>
                <a:gd name="T29" fmla="*/ 1245 h 1833"/>
                <a:gd name="T30" fmla="*/ 191 w 238"/>
                <a:gd name="T31" fmla="*/ 1299 h 1833"/>
                <a:gd name="T32" fmla="*/ 124 w 238"/>
                <a:gd name="T33" fmla="*/ 1202 h 1833"/>
                <a:gd name="T34" fmla="*/ 191 w 238"/>
                <a:gd name="T35" fmla="*/ 1153 h 1833"/>
                <a:gd name="T36" fmla="*/ 191 w 238"/>
                <a:gd name="T37" fmla="*/ 1111 h 1833"/>
                <a:gd name="T38" fmla="*/ 124 w 238"/>
                <a:gd name="T39" fmla="*/ 1062 h 1833"/>
                <a:gd name="T40" fmla="*/ 191 w 238"/>
                <a:gd name="T41" fmla="*/ 1111 h 1833"/>
                <a:gd name="T42" fmla="*/ 124 w 238"/>
                <a:gd name="T43" fmla="*/ 1018 h 1833"/>
                <a:gd name="T44" fmla="*/ 191 w 238"/>
                <a:gd name="T45" fmla="*/ 965 h 1833"/>
                <a:gd name="T46" fmla="*/ 191 w 238"/>
                <a:gd name="T47" fmla="*/ 923 h 1833"/>
                <a:gd name="T48" fmla="*/ 124 w 238"/>
                <a:gd name="T49" fmla="*/ 878 h 1833"/>
                <a:gd name="T50" fmla="*/ 191 w 238"/>
                <a:gd name="T51" fmla="*/ 923 h 1833"/>
                <a:gd name="T52" fmla="*/ 124 w 238"/>
                <a:gd name="T53" fmla="*/ 834 h 1833"/>
                <a:gd name="T54" fmla="*/ 191 w 238"/>
                <a:gd name="T55" fmla="*/ 777 h 1833"/>
                <a:gd name="T56" fmla="*/ 191 w 238"/>
                <a:gd name="T57" fmla="*/ 734 h 1833"/>
                <a:gd name="T58" fmla="*/ 124 w 238"/>
                <a:gd name="T59" fmla="*/ 694 h 1833"/>
                <a:gd name="T60" fmla="*/ 191 w 238"/>
                <a:gd name="T61" fmla="*/ 734 h 1833"/>
                <a:gd name="T62" fmla="*/ 124 w 238"/>
                <a:gd name="T63" fmla="*/ 650 h 1833"/>
                <a:gd name="T64" fmla="*/ 191 w 238"/>
                <a:gd name="T65" fmla="*/ 588 h 1833"/>
                <a:gd name="T66" fmla="*/ 191 w 238"/>
                <a:gd name="T67" fmla="*/ 546 h 1833"/>
                <a:gd name="T68" fmla="*/ 124 w 238"/>
                <a:gd name="T69" fmla="*/ 510 h 1833"/>
                <a:gd name="T70" fmla="*/ 191 w 238"/>
                <a:gd name="T71" fmla="*/ 546 h 1833"/>
                <a:gd name="T72" fmla="*/ 124 w 238"/>
                <a:gd name="T73" fmla="*/ 467 h 1833"/>
                <a:gd name="T74" fmla="*/ 191 w 238"/>
                <a:gd name="T75" fmla="*/ 400 h 1833"/>
                <a:gd name="T76" fmla="*/ 191 w 238"/>
                <a:gd name="T77" fmla="*/ 358 h 1833"/>
                <a:gd name="T78" fmla="*/ 124 w 238"/>
                <a:gd name="T79" fmla="*/ 326 h 1833"/>
                <a:gd name="T80" fmla="*/ 191 w 238"/>
                <a:gd name="T81" fmla="*/ 358 h 1833"/>
                <a:gd name="T82" fmla="*/ 124 w 238"/>
                <a:gd name="T83" fmla="*/ 283 h 1833"/>
                <a:gd name="T84" fmla="*/ 191 w 238"/>
                <a:gd name="T85" fmla="*/ 212 h 1833"/>
                <a:gd name="T86" fmla="*/ 124 w 238"/>
                <a:gd name="T87" fmla="*/ 143 h 1833"/>
                <a:gd name="T88" fmla="*/ 191 w 238"/>
                <a:gd name="T89" fmla="*/ 170 h 1833"/>
                <a:gd name="T90" fmla="*/ 124 w 238"/>
                <a:gd name="T91" fmla="*/ 143 h 1833"/>
                <a:gd name="T92" fmla="*/ 191 w 238"/>
                <a:gd name="T93" fmla="*/ 1717 h 1833"/>
                <a:gd name="T94" fmla="*/ 124 w 238"/>
                <a:gd name="T95" fmla="*/ 1753 h 1833"/>
                <a:gd name="T96" fmla="*/ 83 w 238"/>
                <a:gd name="T97" fmla="*/ 291 h 1833"/>
                <a:gd name="T98" fmla="*/ 31 w 238"/>
                <a:gd name="T99" fmla="*/ 270 h 1833"/>
                <a:gd name="T100" fmla="*/ 83 w 238"/>
                <a:gd name="T101" fmla="*/ 291 h 1833"/>
                <a:gd name="T102" fmla="*/ 83 w 238"/>
                <a:gd name="T103" fmla="*/ 160 h 1833"/>
                <a:gd name="T104" fmla="*/ 31 w 238"/>
                <a:gd name="T105" fmla="*/ 219 h 18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38" h="1833">
                  <a:moveTo>
                    <a:pt x="0" y="306"/>
                  </a:moveTo>
                  <a:cubicBezTo>
                    <a:pt x="101" y="338"/>
                    <a:pt x="101" y="338"/>
                    <a:pt x="101" y="338"/>
                  </a:cubicBezTo>
                  <a:cubicBezTo>
                    <a:pt x="101" y="1818"/>
                    <a:pt x="101" y="1818"/>
                    <a:pt x="101" y="1818"/>
                  </a:cubicBezTo>
                  <a:cubicBezTo>
                    <a:pt x="238" y="1833"/>
                    <a:pt x="238" y="1833"/>
                    <a:pt x="238" y="1833"/>
                  </a:cubicBezTo>
                  <a:cubicBezTo>
                    <a:pt x="238" y="0"/>
                    <a:pt x="238" y="0"/>
                    <a:pt x="238" y="0"/>
                  </a:cubicBezTo>
                  <a:cubicBezTo>
                    <a:pt x="0" y="116"/>
                    <a:pt x="0" y="116"/>
                    <a:pt x="0" y="116"/>
                  </a:cubicBezTo>
                  <a:lnTo>
                    <a:pt x="0" y="306"/>
                  </a:lnTo>
                  <a:close/>
                  <a:moveTo>
                    <a:pt x="191" y="1675"/>
                  </a:moveTo>
                  <a:cubicBezTo>
                    <a:pt x="169" y="1670"/>
                    <a:pt x="146" y="1666"/>
                    <a:pt x="124" y="1661"/>
                  </a:cubicBezTo>
                  <a:cubicBezTo>
                    <a:pt x="124" y="1645"/>
                    <a:pt x="124" y="1629"/>
                    <a:pt x="124" y="1613"/>
                  </a:cubicBezTo>
                  <a:cubicBezTo>
                    <a:pt x="146" y="1616"/>
                    <a:pt x="169" y="1620"/>
                    <a:pt x="191" y="1623"/>
                  </a:cubicBezTo>
                  <a:cubicBezTo>
                    <a:pt x="191" y="1640"/>
                    <a:pt x="191" y="1658"/>
                    <a:pt x="191" y="1675"/>
                  </a:cubicBezTo>
                  <a:close/>
                  <a:moveTo>
                    <a:pt x="191" y="1581"/>
                  </a:moveTo>
                  <a:cubicBezTo>
                    <a:pt x="169" y="1577"/>
                    <a:pt x="146" y="1573"/>
                    <a:pt x="124" y="1569"/>
                  </a:cubicBezTo>
                  <a:cubicBezTo>
                    <a:pt x="124" y="1553"/>
                    <a:pt x="124" y="1537"/>
                    <a:pt x="124" y="1521"/>
                  </a:cubicBezTo>
                  <a:cubicBezTo>
                    <a:pt x="146" y="1524"/>
                    <a:pt x="169" y="1526"/>
                    <a:pt x="191" y="1529"/>
                  </a:cubicBezTo>
                  <a:cubicBezTo>
                    <a:pt x="191" y="1546"/>
                    <a:pt x="191" y="1564"/>
                    <a:pt x="191" y="1581"/>
                  </a:cubicBezTo>
                  <a:close/>
                  <a:moveTo>
                    <a:pt x="191" y="1487"/>
                  </a:moveTo>
                  <a:cubicBezTo>
                    <a:pt x="169" y="1484"/>
                    <a:pt x="146" y="1481"/>
                    <a:pt x="124" y="1477"/>
                  </a:cubicBezTo>
                  <a:cubicBezTo>
                    <a:pt x="124" y="1461"/>
                    <a:pt x="124" y="1445"/>
                    <a:pt x="124" y="1429"/>
                  </a:cubicBezTo>
                  <a:cubicBezTo>
                    <a:pt x="146" y="1431"/>
                    <a:pt x="169" y="1433"/>
                    <a:pt x="191" y="1435"/>
                  </a:cubicBezTo>
                  <a:cubicBezTo>
                    <a:pt x="191" y="1452"/>
                    <a:pt x="191" y="1470"/>
                    <a:pt x="191" y="1487"/>
                  </a:cubicBezTo>
                  <a:close/>
                  <a:moveTo>
                    <a:pt x="191" y="1393"/>
                  </a:moveTo>
                  <a:cubicBezTo>
                    <a:pt x="169" y="1390"/>
                    <a:pt x="146" y="1388"/>
                    <a:pt x="124" y="1386"/>
                  </a:cubicBezTo>
                  <a:cubicBezTo>
                    <a:pt x="124" y="1369"/>
                    <a:pt x="124" y="1353"/>
                    <a:pt x="124" y="1337"/>
                  </a:cubicBezTo>
                  <a:cubicBezTo>
                    <a:pt x="146" y="1338"/>
                    <a:pt x="169" y="1340"/>
                    <a:pt x="191" y="1341"/>
                  </a:cubicBezTo>
                  <a:cubicBezTo>
                    <a:pt x="191" y="1358"/>
                    <a:pt x="191" y="1376"/>
                    <a:pt x="191" y="1393"/>
                  </a:cubicBezTo>
                  <a:close/>
                  <a:moveTo>
                    <a:pt x="191" y="1299"/>
                  </a:moveTo>
                  <a:cubicBezTo>
                    <a:pt x="169" y="1297"/>
                    <a:pt x="146" y="1295"/>
                    <a:pt x="124" y="1294"/>
                  </a:cubicBezTo>
                  <a:cubicBezTo>
                    <a:pt x="124" y="1278"/>
                    <a:pt x="124" y="1261"/>
                    <a:pt x="124" y="1245"/>
                  </a:cubicBezTo>
                  <a:cubicBezTo>
                    <a:pt x="146" y="1246"/>
                    <a:pt x="169" y="1246"/>
                    <a:pt x="191" y="1247"/>
                  </a:cubicBezTo>
                  <a:cubicBezTo>
                    <a:pt x="191" y="1264"/>
                    <a:pt x="191" y="1281"/>
                    <a:pt x="191" y="1299"/>
                  </a:cubicBezTo>
                  <a:close/>
                  <a:moveTo>
                    <a:pt x="191" y="1205"/>
                  </a:moveTo>
                  <a:cubicBezTo>
                    <a:pt x="169" y="1204"/>
                    <a:pt x="146" y="1203"/>
                    <a:pt x="124" y="1202"/>
                  </a:cubicBezTo>
                  <a:cubicBezTo>
                    <a:pt x="124" y="1186"/>
                    <a:pt x="124" y="1170"/>
                    <a:pt x="124" y="1153"/>
                  </a:cubicBezTo>
                  <a:cubicBezTo>
                    <a:pt x="146" y="1153"/>
                    <a:pt x="169" y="1153"/>
                    <a:pt x="191" y="1153"/>
                  </a:cubicBezTo>
                  <a:cubicBezTo>
                    <a:pt x="191" y="1170"/>
                    <a:pt x="191" y="1187"/>
                    <a:pt x="191" y="1205"/>
                  </a:cubicBezTo>
                  <a:close/>
                  <a:moveTo>
                    <a:pt x="191" y="1111"/>
                  </a:moveTo>
                  <a:cubicBezTo>
                    <a:pt x="169" y="1110"/>
                    <a:pt x="146" y="1110"/>
                    <a:pt x="124" y="1110"/>
                  </a:cubicBezTo>
                  <a:cubicBezTo>
                    <a:pt x="124" y="1094"/>
                    <a:pt x="124" y="1078"/>
                    <a:pt x="124" y="1062"/>
                  </a:cubicBezTo>
                  <a:cubicBezTo>
                    <a:pt x="146" y="1061"/>
                    <a:pt x="169" y="1060"/>
                    <a:pt x="191" y="1059"/>
                  </a:cubicBezTo>
                  <a:cubicBezTo>
                    <a:pt x="191" y="1076"/>
                    <a:pt x="191" y="1093"/>
                    <a:pt x="191" y="1111"/>
                  </a:cubicBezTo>
                  <a:close/>
                  <a:moveTo>
                    <a:pt x="191" y="1017"/>
                  </a:moveTo>
                  <a:cubicBezTo>
                    <a:pt x="169" y="1017"/>
                    <a:pt x="146" y="1018"/>
                    <a:pt x="124" y="1018"/>
                  </a:cubicBezTo>
                  <a:cubicBezTo>
                    <a:pt x="124" y="1002"/>
                    <a:pt x="124" y="986"/>
                    <a:pt x="124" y="970"/>
                  </a:cubicBezTo>
                  <a:cubicBezTo>
                    <a:pt x="146" y="968"/>
                    <a:pt x="169" y="966"/>
                    <a:pt x="191" y="965"/>
                  </a:cubicBezTo>
                  <a:cubicBezTo>
                    <a:pt x="191" y="982"/>
                    <a:pt x="191" y="999"/>
                    <a:pt x="191" y="1017"/>
                  </a:cubicBezTo>
                  <a:close/>
                  <a:moveTo>
                    <a:pt x="191" y="923"/>
                  </a:moveTo>
                  <a:cubicBezTo>
                    <a:pt x="169" y="924"/>
                    <a:pt x="146" y="925"/>
                    <a:pt x="124" y="926"/>
                  </a:cubicBezTo>
                  <a:cubicBezTo>
                    <a:pt x="124" y="910"/>
                    <a:pt x="124" y="894"/>
                    <a:pt x="124" y="878"/>
                  </a:cubicBezTo>
                  <a:cubicBezTo>
                    <a:pt x="146" y="875"/>
                    <a:pt x="169" y="873"/>
                    <a:pt x="191" y="871"/>
                  </a:cubicBezTo>
                  <a:cubicBezTo>
                    <a:pt x="191" y="888"/>
                    <a:pt x="191" y="905"/>
                    <a:pt x="191" y="923"/>
                  </a:cubicBezTo>
                  <a:close/>
                  <a:moveTo>
                    <a:pt x="191" y="828"/>
                  </a:moveTo>
                  <a:cubicBezTo>
                    <a:pt x="169" y="830"/>
                    <a:pt x="146" y="832"/>
                    <a:pt x="124" y="834"/>
                  </a:cubicBezTo>
                  <a:cubicBezTo>
                    <a:pt x="124" y="818"/>
                    <a:pt x="124" y="802"/>
                    <a:pt x="124" y="786"/>
                  </a:cubicBezTo>
                  <a:cubicBezTo>
                    <a:pt x="146" y="783"/>
                    <a:pt x="169" y="780"/>
                    <a:pt x="191" y="777"/>
                  </a:cubicBezTo>
                  <a:cubicBezTo>
                    <a:pt x="191" y="794"/>
                    <a:pt x="191" y="811"/>
                    <a:pt x="191" y="828"/>
                  </a:cubicBezTo>
                  <a:close/>
                  <a:moveTo>
                    <a:pt x="191" y="734"/>
                  </a:moveTo>
                  <a:cubicBezTo>
                    <a:pt x="169" y="737"/>
                    <a:pt x="146" y="740"/>
                    <a:pt x="124" y="742"/>
                  </a:cubicBezTo>
                  <a:cubicBezTo>
                    <a:pt x="124" y="726"/>
                    <a:pt x="124" y="710"/>
                    <a:pt x="124" y="694"/>
                  </a:cubicBezTo>
                  <a:cubicBezTo>
                    <a:pt x="146" y="690"/>
                    <a:pt x="169" y="686"/>
                    <a:pt x="191" y="682"/>
                  </a:cubicBezTo>
                  <a:cubicBezTo>
                    <a:pt x="191" y="700"/>
                    <a:pt x="191" y="717"/>
                    <a:pt x="191" y="734"/>
                  </a:cubicBezTo>
                  <a:close/>
                  <a:moveTo>
                    <a:pt x="191" y="640"/>
                  </a:moveTo>
                  <a:cubicBezTo>
                    <a:pt x="169" y="644"/>
                    <a:pt x="146" y="647"/>
                    <a:pt x="124" y="650"/>
                  </a:cubicBezTo>
                  <a:cubicBezTo>
                    <a:pt x="124" y="634"/>
                    <a:pt x="124" y="618"/>
                    <a:pt x="124" y="602"/>
                  </a:cubicBezTo>
                  <a:cubicBezTo>
                    <a:pt x="146" y="598"/>
                    <a:pt x="169" y="593"/>
                    <a:pt x="191" y="588"/>
                  </a:cubicBezTo>
                  <a:cubicBezTo>
                    <a:pt x="191" y="606"/>
                    <a:pt x="191" y="623"/>
                    <a:pt x="191" y="640"/>
                  </a:cubicBezTo>
                  <a:close/>
                  <a:moveTo>
                    <a:pt x="191" y="546"/>
                  </a:moveTo>
                  <a:cubicBezTo>
                    <a:pt x="169" y="550"/>
                    <a:pt x="146" y="554"/>
                    <a:pt x="124" y="559"/>
                  </a:cubicBezTo>
                  <a:cubicBezTo>
                    <a:pt x="124" y="542"/>
                    <a:pt x="124" y="526"/>
                    <a:pt x="124" y="510"/>
                  </a:cubicBezTo>
                  <a:cubicBezTo>
                    <a:pt x="146" y="505"/>
                    <a:pt x="169" y="500"/>
                    <a:pt x="191" y="494"/>
                  </a:cubicBezTo>
                  <a:cubicBezTo>
                    <a:pt x="191" y="512"/>
                    <a:pt x="191" y="529"/>
                    <a:pt x="191" y="546"/>
                  </a:cubicBezTo>
                  <a:close/>
                  <a:moveTo>
                    <a:pt x="191" y="452"/>
                  </a:moveTo>
                  <a:cubicBezTo>
                    <a:pt x="169" y="457"/>
                    <a:pt x="146" y="462"/>
                    <a:pt x="124" y="467"/>
                  </a:cubicBezTo>
                  <a:cubicBezTo>
                    <a:pt x="124" y="451"/>
                    <a:pt x="124" y="434"/>
                    <a:pt x="124" y="418"/>
                  </a:cubicBezTo>
                  <a:cubicBezTo>
                    <a:pt x="146" y="412"/>
                    <a:pt x="169" y="406"/>
                    <a:pt x="191" y="400"/>
                  </a:cubicBezTo>
                  <a:cubicBezTo>
                    <a:pt x="191" y="418"/>
                    <a:pt x="191" y="435"/>
                    <a:pt x="191" y="452"/>
                  </a:cubicBezTo>
                  <a:close/>
                  <a:moveTo>
                    <a:pt x="191" y="358"/>
                  </a:moveTo>
                  <a:cubicBezTo>
                    <a:pt x="169" y="364"/>
                    <a:pt x="146" y="369"/>
                    <a:pt x="124" y="375"/>
                  </a:cubicBezTo>
                  <a:cubicBezTo>
                    <a:pt x="124" y="359"/>
                    <a:pt x="124" y="343"/>
                    <a:pt x="124" y="326"/>
                  </a:cubicBezTo>
                  <a:cubicBezTo>
                    <a:pt x="146" y="320"/>
                    <a:pt x="169" y="313"/>
                    <a:pt x="191" y="306"/>
                  </a:cubicBezTo>
                  <a:cubicBezTo>
                    <a:pt x="191" y="323"/>
                    <a:pt x="191" y="341"/>
                    <a:pt x="191" y="358"/>
                  </a:cubicBezTo>
                  <a:close/>
                  <a:moveTo>
                    <a:pt x="191" y="264"/>
                  </a:moveTo>
                  <a:cubicBezTo>
                    <a:pt x="169" y="270"/>
                    <a:pt x="146" y="277"/>
                    <a:pt x="124" y="283"/>
                  </a:cubicBezTo>
                  <a:cubicBezTo>
                    <a:pt x="124" y="267"/>
                    <a:pt x="124" y="251"/>
                    <a:pt x="124" y="235"/>
                  </a:cubicBezTo>
                  <a:cubicBezTo>
                    <a:pt x="146" y="227"/>
                    <a:pt x="169" y="220"/>
                    <a:pt x="191" y="212"/>
                  </a:cubicBezTo>
                  <a:cubicBezTo>
                    <a:pt x="191" y="229"/>
                    <a:pt x="191" y="247"/>
                    <a:pt x="191" y="264"/>
                  </a:cubicBezTo>
                  <a:close/>
                  <a:moveTo>
                    <a:pt x="124" y="143"/>
                  </a:moveTo>
                  <a:cubicBezTo>
                    <a:pt x="191" y="118"/>
                    <a:pt x="191" y="118"/>
                    <a:pt x="191" y="118"/>
                  </a:cubicBezTo>
                  <a:cubicBezTo>
                    <a:pt x="191" y="170"/>
                    <a:pt x="191" y="170"/>
                    <a:pt x="191" y="170"/>
                  </a:cubicBezTo>
                  <a:cubicBezTo>
                    <a:pt x="124" y="191"/>
                    <a:pt x="124" y="191"/>
                    <a:pt x="124" y="191"/>
                  </a:cubicBezTo>
                  <a:lnTo>
                    <a:pt x="124" y="143"/>
                  </a:lnTo>
                  <a:close/>
                  <a:moveTo>
                    <a:pt x="124" y="1705"/>
                  </a:moveTo>
                  <a:cubicBezTo>
                    <a:pt x="191" y="1717"/>
                    <a:pt x="191" y="1717"/>
                    <a:pt x="191" y="1717"/>
                  </a:cubicBezTo>
                  <a:cubicBezTo>
                    <a:pt x="191" y="1769"/>
                    <a:pt x="191" y="1769"/>
                    <a:pt x="191" y="1769"/>
                  </a:cubicBezTo>
                  <a:cubicBezTo>
                    <a:pt x="124" y="1753"/>
                    <a:pt x="124" y="1753"/>
                    <a:pt x="124" y="1753"/>
                  </a:cubicBezTo>
                  <a:lnTo>
                    <a:pt x="124" y="1705"/>
                  </a:lnTo>
                  <a:close/>
                  <a:moveTo>
                    <a:pt x="83" y="291"/>
                  </a:moveTo>
                  <a:cubicBezTo>
                    <a:pt x="65" y="297"/>
                    <a:pt x="48" y="302"/>
                    <a:pt x="31" y="308"/>
                  </a:cubicBezTo>
                  <a:cubicBezTo>
                    <a:pt x="31" y="295"/>
                    <a:pt x="31" y="283"/>
                    <a:pt x="31" y="270"/>
                  </a:cubicBezTo>
                  <a:cubicBezTo>
                    <a:pt x="48" y="264"/>
                    <a:pt x="65" y="257"/>
                    <a:pt x="83" y="251"/>
                  </a:cubicBezTo>
                  <a:cubicBezTo>
                    <a:pt x="83" y="264"/>
                    <a:pt x="83" y="278"/>
                    <a:pt x="83" y="291"/>
                  </a:cubicBezTo>
                  <a:close/>
                  <a:moveTo>
                    <a:pt x="31" y="182"/>
                  </a:moveTo>
                  <a:cubicBezTo>
                    <a:pt x="83" y="160"/>
                    <a:pt x="83" y="160"/>
                    <a:pt x="83" y="160"/>
                  </a:cubicBezTo>
                  <a:cubicBezTo>
                    <a:pt x="83" y="201"/>
                    <a:pt x="83" y="201"/>
                    <a:pt x="83" y="201"/>
                  </a:cubicBezTo>
                  <a:cubicBezTo>
                    <a:pt x="31" y="219"/>
                    <a:pt x="31" y="219"/>
                    <a:pt x="31" y="219"/>
                  </a:cubicBezTo>
                  <a:lnTo>
                    <a:pt x="31" y="182"/>
                  </a:lnTo>
                  <a:close/>
                </a:path>
              </a:pathLst>
            </a:custGeom>
            <a:gradFill flip="none" rotWithShape="1">
              <a:gsLst>
                <a:gs pos="0">
                  <a:srgbClr val="00D1FE">
                    <a:alpha val="95000"/>
                  </a:srgbClr>
                </a:gs>
                <a:gs pos="100000">
                  <a:srgbClr val="397CD5">
                    <a:alpha val="95000"/>
                  </a:srgbClr>
                </a:gs>
              </a:gsLst>
              <a:lin ang="2700000" scaled="1"/>
              <a:tileRect/>
            </a:gradFill>
            <a:ln>
              <a:noFill/>
            </a:ln>
            <a:effectLst>
              <a:outerShdw blurRad="406400" dist="241300" dir="2700000" algn="tl"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a:solidFill>
                  <a:schemeClr val="bg1"/>
                </a:solidFill>
                <a:latin typeface="PangMenZhengDao" panose="02010600030101010101" pitchFamily="2" charset="-122"/>
                <a:ea typeface="PangMenZhengDao" panose="02010600030101010101" pitchFamily="2" charset="-122"/>
                <a:sym typeface="PangMenZhengDao" panose="02010600030101010101" pitchFamily="2" charset="-122"/>
              </a:endParaRPr>
            </a:p>
          </p:txBody>
        </p:sp>
        <p:sp>
          <p:nvSpPr>
            <p:cNvPr id="34" name="Freeform: Shape 63"/>
            <p:cNvSpPr/>
            <p:nvPr/>
          </p:nvSpPr>
          <p:spPr bwMode="auto">
            <a:xfrm>
              <a:off x="6019628" y="2373459"/>
              <a:ext cx="395572" cy="3043163"/>
            </a:xfrm>
            <a:custGeom>
              <a:avLst/>
              <a:gdLst>
                <a:gd name="T0" fmla="*/ 207 w 207"/>
                <a:gd name="T1" fmla="*/ 1543 h 1593"/>
                <a:gd name="T2" fmla="*/ 0 w 207"/>
                <a:gd name="T3" fmla="*/ 0 h 1593"/>
                <a:gd name="T4" fmla="*/ 29 w 207"/>
                <a:gd name="T5" fmla="*/ 94 h 1593"/>
                <a:gd name="T6" fmla="*/ 180 w 207"/>
                <a:gd name="T7" fmla="*/ 179 h 1593"/>
                <a:gd name="T8" fmla="*/ 29 w 207"/>
                <a:gd name="T9" fmla="*/ 94 h 1593"/>
                <a:gd name="T10" fmla="*/ 180 w 207"/>
                <a:gd name="T11" fmla="*/ 241 h 1593"/>
                <a:gd name="T12" fmla="*/ 29 w 207"/>
                <a:gd name="T13" fmla="*/ 241 h 1593"/>
                <a:gd name="T14" fmla="*/ 29 w 207"/>
                <a:gd name="T15" fmla="*/ 306 h 1593"/>
                <a:gd name="T16" fmla="*/ 180 w 207"/>
                <a:gd name="T17" fmla="*/ 378 h 1593"/>
                <a:gd name="T18" fmla="*/ 29 w 207"/>
                <a:gd name="T19" fmla="*/ 306 h 1593"/>
                <a:gd name="T20" fmla="*/ 180 w 207"/>
                <a:gd name="T21" fmla="*/ 441 h 1593"/>
                <a:gd name="T22" fmla="*/ 29 w 207"/>
                <a:gd name="T23" fmla="*/ 454 h 1593"/>
                <a:gd name="T24" fmla="*/ 29 w 207"/>
                <a:gd name="T25" fmla="*/ 519 h 1593"/>
                <a:gd name="T26" fmla="*/ 180 w 207"/>
                <a:gd name="T27" fmla="*/ 578 h 1593"/>
                <a:gd name="T28" fmla="*/ 29 w 207"/>
                <a:gd name="T29" fmla="*/ 519 h 1593"/>
                <a:gd name="T30" fmla="*/ 180 w 207"/>
                <a:gd name="T31" fmla="*/ 641 h 1593"/>
                <a:gd name="T32" fmla="*/ 29 w 207"/>
                <a:gd name="T33" fmla="*/ 666 h 1593"/>
                <a:gd name="T34" fmla="*/ 29 w 207"/>
                <a:gd name="T35" fmla="*/ 731 h 1593"/>
                <a:gd name="T36" fmla="*/ 180 w 207"/>
                <a:gd name="T37" fmla="*/ 777 h 1593"/>
                <a:gd name="T38" fmla="*/ 29 w 207"/>
                <a:gd name="T39" fmla="*/ 731 h 1593"/>
                <a:gd name="T40" fmla="*/ 180 w 207"/>
                <a:gd name="T41" fmla="*/ 841 h 1593"/>
                <a:gd name="T42" fmla="*/ 29 w 207"/>
                <a:gd name="T43" fmla="*/ 878 h 1593"/>
                <a:gd name="T44" fmla="*/ 29 w 207"/>
                <a:gd name="T45" fmla="*/ 943 h 1593"/>
                <a:gd name="T46" fmla="*/ 180 w 207"/>
                <a:gd name="T47" fmla="*/ 976 h 1593"/>
                <a:gd name="T48" fmla="*/ 29 w 207"/>
                <a:gd name="T49" fmla="*/ 943 h 1593"/>
                <a:gd name="T50" fmla="*/ 180 w 207"/>
                <a:gd name="T51" fmla="*/ 1041 h 1593"/>
                <a:gd name="T52" fmla="*/ 29 w 207"/>
                <a:gd name="T53" fmla="*/ 1091 h 1593"/>
                <a:gd name="T54" fmla="*/ 29 w 207"/>
                <a:gd name="T55" fmla="*/ 1156 h 1593"/>
                <a:gd name="T56" fmla="*/ 180 w 207"/>
                <a:gd name="T57" fmla="*/ 1175 h 1593"/>
                <a:gd name="T58" fmla="*/ 29 w 207"/>
                <a:gd name="T59" fmla="*/ 1156 h 1593"/>
                <a:gd name="T60" fmla="*/ 180 w 207"/>
                <a:gd name="T61" fmla="*/ 1241 h 1593"/>
                <a:gd name="T62" fmla="*/ 29 w 207"/>
                <a:gd name="T63" fmla="*/ 1303 h 1593"/>
                <a:gd name="T64" fmla="*/ 29 w 207"/>
                <a:gd name="T65" fmla="*/ 1368 h 1593"/>
                <a:gd name="T66" fmla="*/ 180 w 207"/>
                <a:gd name="T67" fmla="*/ 1375 h 1593"/>
                <a:gd name="T68" fmla="*/ 29 w 207"/>
                <a:gd name="T69" fmla="*/ 1368 h 1593"/>
                <a:gd name="T70" fmla="*/ 180 w 207"/>
                <a:gd name="T71" fmla="*/ 1441 h 1593"/>
                <a:gd name="T72" fmla="*/ 29 w 207"/>
                <a:gd name="T73" fmla="*/ 1515 h 15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7" h="1593">
                  <a:moveTo>
                    <a:pt x="0" y="1593"/>
                  </a:moveTo>
                  <a:cubicBezTo>
                    <a:pt x="207" y="1543"/>
                    <a:pt x="207" y="1543"/>
                    <a:pt x="207" y="1543"/>
                  </a:cubicBezTo>
                  <a:cubicBezTo>
                    <a:pt x="207" y="68"/>
                    <a:pt x="207" y="68"/>
                    <a:pt x="207" y="68"/>
                  </a:cubicBezTo>
                  <a:cubicBezTo>
                    <a:pt x="0" y="0"/>
                    <a:pt x="0" y="0"/>
                    <a:pt x="0" y="0"/>
                  </a:cubicBezTo>
                  <a:lnTo>
                    <a:pt x="0" y="1593"/>
                  </a:lnTo>
                  <a:close/>
                  <a:moveTo>
                    <a:pt x="29" y="94"/>
                  </a:moveTo>
                  <a:cubicBezTo>
                    <a:pt x="180" y="141"/>
                    <a:pt x="180" y="141"/>
                    <a:pt x="180" y="141"/>
                  </a:cubicBezTo>
                  <a:cubicBezTo>
                    <a:pt x="180" y="179"/>
                    <a:pt x="180" y="179"/>
                    <a:pt x="180" y="179"/>
                  </a:cubicBezTo>
                  <a:cubicBezTo>
                    <a:pt x="29" y="135"/>
                    <a:pt x="29" y="135"/>
                    <a:pt x="29" y="135"/>
                  </a:cubicBezTo>
                  <a:lnTo>
                    <a:pt x="29" y="94"/>
                  </a:lnTo>
                  <a:close/>
                  <a:moveTo>
                    <a:pt x="29" y="200"/>
                  </a:moveTo>
                  <a:cubicBezTo>
                    <a:pt x="79" y="214"/>
                    <a:pt x="130" y="228"/>
                    <a:pt x="180" y="241"/>
                  </a:cubicBezTo>
                  <a:cubicBezTo>
                    <a:pt x="180" y="254"/>
                    <a:pt x="180" y="266"/>
                    <a:pt x="180" y="279"/>
                  </a:cubicBezTo>
                  <a:cubicBezTo>
                    <a:pt x="130" y="266"/>
                    <a:pt x="79" y="254"/>
                    <a:pt x="29" y="241"/>
                  </a:cubicBezTo>
                  <a:cubicBezTo>
                    <a:pt x="29" y="228"/>
                    <a:pt x="29" y="214"/>
                    <a:pt x="29" y="200"/>
                  </a:cubicBezTo>
                  <a:close/>
                  <a:moveTo>
                    <a:pt x="29" y="306"/>
                  </a:moveTo>
                  <a:cubicBezTo>
                    <a:pt x="79" y="318"/>
                    <a:pt x="130" y="330"/>
                    <a:pt x="180" y="341"/>
                  </a:cubicBezTo>
                  <a:cubicBezTo>
                    <a:pt x="180" y="354"/>
                    <a:pt x="180" y="366"/>
                    <a:pt x="180" y="378"/>
                  </a:cubicBezTo>
                  <a:cubicBezTo>
                    <a:pt x="130" y="368"/>
                    <a:pt x="79" y="358"/>
                    <a:pt x="29" y="348"/>
                  </a:cubicBezTo>
                  <a:cubicBezTo>
                    <a:pt x="29" y="334"/>
                    <a:pt x="29" y="320"/>
                    <a:pt x="29" y="306"/>
                  </a:cubicBezTo>
                  <a:close/>
                  <a:moveTo>
                    <a:pt x="29" y="413"/>
                  </a:moveTo>
                  <a:cubicBezTo>
                    <a:pt x="79" y="422"/>
                    <a:pt x="130" y="432"/>
                    <a:pt x="180" y="441"/>
                  </a:cubicBezTo>
                  <a:cubicBezTo>
                    <a:pt x="180" y="453"/>
                    <a:pt x="180" y="466"/>
                    <a:pt x="180" y="478"/>
                  </a:cubicBezTo>
                  <a:cubicBezTo>
                    <a:pt x="130" y="470"/>
                    <a:pt x="79" y="462"/>
                    <a:pt x="29" y="454"/>
                  </a:cubicBezTo>
                  <a:cubicBezTo>
                    <a:pt x="29" y="440"/>
                    <a:pt x="29" y="426"/>
                    <a:pt x="29" y="413"/>
                  </a:cubicBezTo>
                  <a:close/>
                  <a:moveTo>
                    <a:pt x="29" y="519"/>
                  </a:moveTo>
                  <a:cubicBezTo>
                    <a:pt x="79" y="526"/>
                    <a:pt x="130" y="534"/>
                    <a:pt x="180" y="541"/>
                  </a:cubicBezTo>
                  <a:cubicBezTo>
                    <a:pt x="180" y="553"/>
                    <a:pt x="180" y="565"/>
                    <a:pt x="180" y="578"/>
                  </a:cubicBezTo>
                  <a:cubicBezTo>
                    <a:pt x="130" y="572"/>
                    <a:pt x="79" y="566"/>
                    <a:pt x="29" y="560"/>
                  </a:cubicBezTo>
                  <a:cubicBezTo>
                    <a:pt x="29" y="546"/>
                    <a:pt x="29" y="532"/>
                    <a:pt x="29" y="519"/>
                  </a:cubicBezTo>
                  <a:close/>
                  <a:moveTo>
                    <a:pt x="29" y="625"/>
                  </a:moveTo>
                  <a:cubicBezTo>
                    <a:pt x="79" y="630"/>
                    <a:pt x="130" y="636"/>
                    <a:pt x="180" y="641"/>
                  </a:cubicBezTo>
                  <a:cubicBezTo>
                    <a:pt x="180" y="653"/>
                    <a:pt x="180" y="665"/>
                    <a:pt x="180" y="677"/>
                  </a:cubicBezTo>
                  <a:cubicBezTo>
                    <a:pt x="130" y="674"/>
                    <a:pt x="79" y="670"/>
                    <a:pt x="29" y="666"/>
                  </a:cubicBezTo>
                  <a:cubicBezTo>
                    <a:pt x="29" y="652"/>
                    <a:pt x="29" y="639"/>
                    <a:pt x="29" y="625"/>
                  </a:cubicBezTo>
                  <a:close/>
                  <a:moveTo>
                    <a:pt x="29" y="731"/>
                  </a:moveTo>
                  <a:cubicBezTo>
                    <a:pt x="79" y="734"/>
                    <a:pt x="130" y="738"/>
                    <a:pt x="180" y="741"/>
                  </a:cubicBezTo>
                  <a:cubicBezTo>
                    <a:pt x="180" y="753"/>
                    <a:pt x="180" y="765"/>
                    <a:pt x="180" y="777"/>
                  </a:cubicBezTo>
                  <a:cubicBezTo>
                    <a:pt x="130" y="775"/>
                    <a:pt x="79" y="774"/>
                    <a:pt x="29" y="772"/>
                  </a:cubicBezTo>
                  <a:cubicBezTo>
                    <a:pt x="29" y="759"/>
                    <a:pt x="29" y="745"/>
                    <a:pt x="29" y="731"/>
                  </a:cubicBezTo>
                  <a:close/>
                  <a:moveTo>
                    <a:pt x="29" y="837"/>
                  </a:moveTo>
                  <a:cubicBezTo>
                    <a:pt x="79" y="838"/>
                    <a:pt x="130" y="840"/>
                    <a:pt x="180" y="841"/>
                  </a:cubicBezTo>
                  <a:cubicBezTo>
                    <a:pt x="180" y="853"/>
                    <a:pt x="180" y="865"/>
                    <a:pt x="180" y="876"/>
                  </a:cubicBezTo>
                  <a:cubicBezTo>
                    <a:pt x="130" y="877"/>
                    <a:pt x="79" y="878"/>
                    <a:pt x="29" y="878"/>
                  </a:cubicBezTo>
                  <a:cubicBezTo>
                    <a:pt x="29" y="865"/>
                    <a:pt x="29" y="851"/>
                    <a:pt x="29" y="837"/>
                  </a:cubicBezTo>
                  <a:close/>
                  <a:moveTo>
                    <a:pt x="29" y="943"/>
                  </a:moveTo>
                  <a:cubicBezTo>
                    <a:pt x="79" y="943"/>
                    <a:pt x="130" y="942"/>
                    <a:pt x="180" y="941"/>
                  </a:cubicBezTo>
                  <a:cubicBezTo>
                    <a:pt x="180" y="953"/>
                    <a:pt x="180" y="964"/>
                    <a:pt x="180" y="976"/>
                  </a:cubicBezTo>
                  <a:cubicBezTo>
                    <a:pt x="130" y="979"/>
                    <a:pt x="79" y="982"/>
                    <a:pt x="29" y="985"/>
                  </a:cubicBezTo>
                  <a:cubicBezTo>
                    <a:pt x="29" y="971"/>
                    <a:pt x="29" y="957"/>
                    <a:pt x="29" y="943"/>
                  </a:cubicBezTo>
                  <a:close/>
                  <a:moveTo>
                    <a:pt x="29" y="1049"/>
                  </a:moveTo>
                  <a:cubicBezTo>
                    <a:pt x="79" y="1047"/>
                    <a:pt x="130" y="1044"/>
                    <a:pt x="180" y="1041"/>
                  </a:cubicBezTo>
                  <a:cubicBezTo>
                    <a:pt x="180" y="1053"/>
                    <a:pt x="180" y="1064"/>
                    <a:pt x="180" y="1076"/>
                  </a:cubicBezTo>
                  <a:cubicBezTo>
                    <a:pt x="130" y="1081"/>
                    <a:pt x="79" y="1086"/>
                    <a:pt x="29" y="1091"/>
                  </a:cubicBezTo>
                  <a:cubicBezTo>
                    <a:pt x="29" y="1077"/>
                    <a:pt x="29" y="1063"/>
                    <a:pt x="29" y="1049"/>
                  </a:cubicBezTo>
                  <a:close/>
                  <a:moveTo>
                    <a:pt x="29" y="1156"/>
                  </a:moveTo>
                  <a:cubicBezTo>
                    <a:pt x="79" y="1151"/>
                    <a:pt x="130" y="1146"/>
                    <a:pt x="180" y="1141"/>
                  </a:cubicBezTo>
                  <a:cubicBezTo>
                    <a:pt x="180" y="1152"/>
                    <a:pt x="180" y="1164"/>
                    <a:pt x="180" y="1175"/>
                  </a:cubicBezTo>
                  <a:cubicBezTo>
                    <a:pt x="130" y="1183"/>
                    <a:pt x="79" y="1190"/>
                    <a:pt x="29" y="1197"/>
                  </a:cubicBezTo>
                  <a:cubicBezTo>
                    <a:pt x="29" y="1183"/>
                    <a:pt x="29" y="1169"/>
                    <a:pt x="29" y="1156"/>
                  </a:cubicBezTo>
                  <a:close/>
                  <a:moveTo>
                    <a:pt x="29" y="1262"/>
                  </a:moveTo>
                  <a:cubicBezTo>
                    <a:pt x="79" y="1255"/>
                    <a:pt x="130" y="1248"/>
                    <a:pt x="180" y="1241"/>
                  </a:cubicBezTo>
                  <a:cubicBezTo>
                    <a:pt x="180" y="1252"/>
                    <a:pt x="180" y="1264"/>
                    <a:pt x="180" y="1275"/>
                  </a:cubicBezTo>
                  <a:cubicBezTo>
                    <a:pt x="130" y="1284"/>
                    <a:pt x="79" y="1294"/>
                    <a:pt x="29" y="1303"/>
                  </a:cubicBezTo>
                  <a:cubicBezTo>
                    <a:pt x="29" y="1289"/>
                    <a:pt x="29" y="1276"/>
                    <a:pt x="29" y="1262"/>
                  </a:cubicBezTo>
                  <a:close/>
                  <a:moveTo>
                    <a:pt x="29" y="1368"/>
                  </a:moveTo>
                  <a:cubicBezTo>
                    <a:pt x="79" y="1359"/>
                    <a:pt x="130" y="1350"/>
                    <a:pt x="180" y="1341"/>
                  </a:cubicBezTo>
                  <a:cubicBezTo>
                    <a:pt x="180" y="1352"/>
                    <a:pt x="180" y="1363"/>
                    <a:pt x="180" y="1375"/>
                  </a:cubicBezTo>
                  <a:cubicBezTo>
                    <a:pt x="130" y="1386"/>
                    <a:pt x="79" y="1398"/>
                    <a:pt x="29" y="1409"/>
                  </a:cubicBezTo>
                  <a:cubicBezTo>
                    <a:pt x="29" y="1395"/>
                    <a:pt x="29" y="1382"/>
                    <a:pt x="29" y="1368"/>
                  </a:cubicBezTo>
                  <a:close/>
                  <a:moveTo>
                    <a:pt x="29" y="1474"/>
                  </a:moveTo>
                  <a:cubicBezTo>
                    <a:pt x="180" y="1441"/>
                    <a:pt x="180" y="1441"/>
                    <a:pt x="180" y="1441"/>
                  </a:cubicBezTo>
                  <a:cubicBezTo>
                    <a:pt x="180" y="1474"/>
                    <a:pt x="180" y="1474"/>
                    <a:pt x="180" y="1474"/>
                  </a:cubicBezTo>
                  <a:cubicBezTo>
                    <a:pt x="29" y="1515"/>
                    <a:pt x="29" y="1515"/>
                    <a:pt x="29" y="1515"/>
                  </a:cubicBezTo>
                  <a:lnTo>
                    <a:pt x="29" y="1474"/>
                  </a:lnTo>
                  <a:close/>
                </a:path>
              </a:pathLst>
            </a:custGeom>
            <a:gradFill flip="none" rotWithShape="1">
              <a:gsLst>
                <a:gs pos="0">
                  <a:srgbClr val="00D1FE">
                    <a:alpha val="95000"/>
                  </a:srgbClr>
                </a:gs>
                <a:gs pos="100000">
                  <a:srgbClr val="397CD5">
                    <a:alpha val="95000"/>
                  </a:srgbClr>
                </a:gs>
              </a:gsLst>
              <a:lin ang="2700000" scaled="1"/>
              <a:tileRect/>
            </a:gradFill>
            <a:ln>
              <a:noFill/>
            </a:ln>
            <a:effectLst>
              <a:outerShdw blurRad="406400" dist="241300" dir="2700000" algn="tl"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a:solidFill>
                  <a:schemeClr val="bg1"/>
                </a:solidFill>
                <a:latin typeface="PangMenZhengDao" panose="02010600030101010101" pitchFamily="2" charset="-122"/>
                <a:ea typeface="PangMenZhengDao" panose="02010600030101010101" pitchFamily="2" charset="-122"/>
                <a:sym typeface="PangMenZhengDao" panose="02010600030101010101" pitchFamily="2" charset="-122"/>
              </a:endParaRPr>
            </a:p>
          </p:txBody>
        </p:sp>
        <p:sp>
          <p:nvSpPr>
            <p:cNvPr id="35" name="Freeform: Shape 64"/>
            <p:cNvSpPr/>
            <p:nvPr/>
          </p:nvSpPr>
          <p:spPr bwMode="auto">
            <a:xfrm>
              <a:off x="5227178" y="2377376"/>
              <a:ext cx="759812" cy="3036635"/>
            </a:xfrm>
            <a:custGeom>
              <a:avLst/>
              <a:gdLst>
                <a:gd name="T0" fmla="*/ 329 w 398"/>
                <a:gd name="T1" fmla="*/ 1511 h 1590"/>
                <a:gd name="T2" fmla="*/ 263 w 398"/>
                <a:gd name="T3" fmla="*/ 1423 h 1590"/>
                <a:gd name="T4" fmla="*/ 263 w 398"/>
                <a:gd name="T5" fmla="*/ 1299 h 1590"/>
                <a:gd name="T6" fmla="*/ 329 w 398"/>
                <a:gd name="T7" fmla="*/ 1222 h 1590"/>
                <a:gd name="T8" fmla="*/ 329 w 398"/>
                <a:gd name="T9" fmla="*/ 1189 h 1590"/>
                <a:gd name="T10" fmla="*/ 329 w 398"/>
                <a:gd name="T11" fmla="*/ 1029 h 1590"/>
                <a:gd name="T12" fmla="*/ 263 w 398"/>
                <a:gd name="T13" fmla="*/ 950 h 1590"/>
                <a:gd name="T14" fmla="*/ 263 w 398"/>
                <a:gd name="T15" fmla="*/ 827 h 1590"/>
                <a:gd name="T16" fmla="*/ 329 w 398"/>
                <a:gd name="T17" fmla="*/ 740 h 1590"/>
                <a:gd name="T18" fmla="*/ 329 w 398"/>
                <a:gd name="T19" fmla="*/ 707 h 1590"/>
                <a:gd name="T20" fmla="*/ 329 w 398"/>
                <a:gd name="T21" fmla="*/ 627 h 1590"/>
                <a:gd name="T22" fmla="*/ 263 w 398"/>
                <a:gd name="T23" fmla="*/ 478 h 1590"/>
                <a:gd name="T24" fmla="*/ 263 w 398"/>
                <a:gd name="T25" fmla="*/ 355 h 1590"/>
                <a:gd name="T26" fmla="*/ 329 w 398"/>
                <a:gd name="T27" fmla="*/ 258 h 1590"/>
                <a:gd name="T28" fmla="*/ 329 w 398"/>
                <a:gd name="T29" fmla="*/ 225 h 1590"/>
                <a:gd name="T30" fmla="*/ 177 w 398"/>
                <a:gd name="T31" fmla="*/ 145 h 1590"/>
                <a:gd name="T32" fmla="*/ 219 w 398"/>
                <a:gd name="T33" fmla="*/ 209 h 1590"/>
                <a:gd name="T34" fmla="*/ 219 w 398"/>
                <a:gd name="T35" fmla="*/ 330 h 1590"/>
                <a:gd name="T36" fmla="*/ 176 w 398"/>
                <a:gd name="T37" fmla="*/ 416 h 1590"/>
                <a:gd name="T38" fmla="*/ 176 w 398"/>
                <a:gd name="T39" fmla="*/ 452 h 1590"/>
                <a:gd name="T40" fmla="*/ 176 w 398"/>
                <a:gd name="T41" fmla="*/ 605 h 1590"/>
                <a:gd name="T42" fmla="*/ 218 w 398"/>
                <a:gd name="T43" fmla="*/ 675 h 1590"/>
                <a:gd name="T44" fmla="*/ 218 w 398"/>
                <a:gd name="T45" fmla="*/ 795 h 1590"/>
                <a:gd name="T46" fmla="*/ 175 w 398"/>
                <a:gd name="T47" fmla="*/ 875 h 1590"/>
                <a:gd name="T48" fmla="*/ 175 w 398"/>
                <a:gd name="T49" fmla="*/ 911 h 1590"/>
                <a:gd name="T50" fmla="*/ 175 w 398"/>
                <a:gd name="T51" fmla="*/ 1064 h 1590"/>
                <a:gd name="T52" fmla="*/ 217 w 398"/>
                <a:gd name="T53" fmla="*/ 1141 h 1590"/>
                <a:gd name="T54" fmla="*/ 217 w 398"/>
                <a:gd name="T55" fmla="*/ 1261 h 1590"/>
                <a:gd name="T56" fmla="*/ 174 w 398"/>
                <a:gd name="T57" fmla="*/ 1335 h 1590"/>
                <a:gd name="T58" fmla="*/ 174 w 398"/>
                <a:gd name="T59" fmla="*/ 1371 h 1590"/>
                <a:gd name="T60" fmla="*/ 139 w 398"/>
                <a:gd name="T61" fmla="*/ 1485 h 1590"/>
                <a:gd name="T62" fmla="*/ 109 w 398"/>
                <a:gd name="T63" fmla="*/ 1405 h 1590"/>
                <a:gd name="T64" fmla="*/ 139 w 398"/>
                <a:gd name="T65" fmla="*/ 1294 h 1590"/>
                <a:gd name="T66" fmla="*/ 139 w 398"/>
                <a:gd name="T67" fmla="*/ 1218 h 1590"/>
                <a:gd name="T68" fmla="*/ 109 w 398"/>
                <a:gd name="T69" fmla="*/ 1180 h 1590"/>
                <a:gd name="T70" fmla="*/ 109 w 398"/>
                <a:gd name="T71" fmla="*/ 1030 h 1590"/>
                <a:gd name="T72" fmla="*/ 109 w 398"/>
                <a:gd name="T73" fmla="*/ 955 h 1590"/>
                <a:gd name="T74" fmla="*/ 109 w 398"/>
                <a:gd name="T75" fmla="*/ 842 h 1590"/>
                <a:gd name="T76" fmla="*/ 139 w 398"/>
                <a:gd name="T77" fmla="*/ 763 h 1590"/>
                <a:gd name="T78" fmla="*/ 139 w 398"/>
                <a:gd name="T79" fmla="*/ 727 h 1590"/>
                <a:gd name="T80" fmla="*/ 139 w 398"/>
                <a:gd name="T81" fmla="*/ 575 h 1590"/>
                <a:gd name="T82" fmla="*/ 109 w 398"/>
                <a:gd name="T83" fmla="*/ 505 h 1590"/>
                <a:gd name="T84" fmla="*/ 109 w 398"/>
                <a:gd name="T85" fmla="*/ 392 h 1590"/>
                <a:gd name="T86" fmla="*/ 139 w 398"/>
                <a:gd name="T87" fmla="*/ 348 h 1590"/>
                <a:gd name="T88" fmla="*/ 139 w 398"/>
                <a:gd name="T89" fmla="*/ 272 h 1590"/>
                <a:gd name="T90" fmla="*/ 81 w 398"/>
                <a:gd name="T91" fmla="*/ 1478 h 1590"/>
                <a:gd name="T92" fmla="*/ 54 w 398"/>
                <a:gd name="T93" fmla="*/ 1400 h 1590"/>
                <a:gd name="T94" fmla="*/ 54 w 398"/>
                <a:gd name="T95" fmla="*/ 1291 h 1590"/>
                <a:gd name="T96" fmla="*/ 80 w 398"/>
                <a:gd name="T97" fmla="*/ 1218 h 1590"/>
                <a:gd name="T98" fmla="*/ 80 w 398"/>
                <a:gd name="T99" fmla="*/ 1180 h 1590"/>
                <a:gd name="T100" fmla="*/ 79 w 398"/>
                <a:gd name="T101" fmla="*/ 1031 h 1590"/>
                <a:gd name="T102" fmla="*/ 53 w 398"/>
                <a:gd name="T103" fmla="*/ 958 h 1590"/>
                <a:gd name="T104" fmla="*/ 52 w 398"/>
                <a:gd name="T105" fmla="*/ 848 h 1590"/>
                <a:gd name="T106" fmla="*/ 79 w 398"/>
                <a:gd name="T107" fmla="*/ 771 h 1590"/>
                <a:gd name="T108" fmla="*/ 79 w 398"/>
                <a:gd name="T109" fmla="*/ 734 h 1590"/>
                <a:gd name="T110" fmla="*/ 78 w 398"/>
                <a:gd name="T111" fmla="*/ 585 h 1590"/>
                <a:gd name="T112" fmla="*/ 51 w 398"/>
                <a:gd name="T113" fmla="*/ 515 h 1590"/>
                <a:gd name="T114" fmla="*/ 51 w 398"/>
                <a:gd name="T115" fmla="*/ 406 h 1590"/>
                <a:gd name="T116" fmla="*/ 78 w 398"/>
                <a:gd name="T117" fmla="*/ 325 h 1590"/>
                <a:gd name="T118" fmla="*/ 77 w 398"/>
                <a:gd name="T119" fmla="*/ 287 h 1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98" h="1590">
                  <a:moveTo>
                    <a:pt x="0" y="1529"/>
                  </a:moveTo>
                  <a:cubicBezTo>
                    <a:pt x="398" y="1590"/>
                    <a:pt x="398" y="1590"/>
                    <a:pt x="398" y="1590"/>
                  </a:cubicBezTo>
                  <a:cubicBezTo>
                    <a:pt x="398" y="0"/>
                    <a:pt x="398" y="0"/>
                    <a:pt x="398" y="0"/>
                  </a:cubicBezTo>
                  <a:cubicBezTo>
                    <a:pt x="0" y="137"/>
                    <a:pt x="0" y="137"/>
                    <a:pt x="0" y="137"/>
                  </a:cubicBezTo>
                  <a:lnTo>
                    <a:pt x="0" y="1529"/>
                  </a:lnTo>
                  <a:close/>
                  <a:moveTo>
                    <a:pt x="329" y="1511"/>
                  </a:moveTo>
                  <a:cubicBezTo>
                    <a:pt x="263" y="1501"/>
                    <a:pt x="263" y="1501"/>
                    <a:pt x="263" y="1501"/>
                  </a:cubicBezTo>
                  <a:cubicBezTo>
                    <a:pt x="263" y="1457"/>
                    <a:pt x="263" y="1457"/>
                    <a:pt x="263" y="1457"/>
                  </a:cubicBezTo>
                  <a:cubicBezTo>
                    <a:pt x="329" y="1463"/>
                    <a:pt x="329" y="1463"/>
                    <a:pt x="329" y="1463"/>
                  </a:cubicBezTo>
                  <a:lnTo>
                    <a:pt x="329" y="1511"/>
                  </a:lnTo>
                  <a:close/>
                  <a:moveTo>
                    <a:pt x="329" y="1430"/>
                  </a:moveTo>
                  <a:cubicBezTo>
                    <a:pt x="307" y="1428"/>
                    <a:pt x="285" y="1425"/>
                    <a:pt x="263" y="1423"/>
                  </a:cubicBezTo>
                  <a:cubicBezTo>
                    <a:pt x="263" y="1408"/>
                    <a:pt x="263" y="1393"/>
                    <a:pt x="263" y="1378"/>
                  </a:cubicBezTo>
                  <a:cubicBezTo>
                    <a:pt x="285" y="1380"/>
                    <a:pt x="307" y="1381"/>
                    <a:pt x="329" y="1382"/>
                  </a:cubicBezTo>
                  <a:cubicBezTo>
                    <a:pt x="329" y="1398"/>
                    <a:pt x="329" y="1414"/>
                    <a:pt x="329" y="1430"/>
                  </a:cubicBezTo>
                  <a:close/>
                  <a:moveTo>
                    <a:pt x="329" y="1350"/>
                  </a:moveTo>
                  <a:cubicBezTo>
                    <a:pt x="307" y="1348"/>
                    <a:pt x="285" y="1346"/>
                    <a:pt x="263" y="1344"/>
                  </a:cubicBezTo>
                  <a:cubicBezTo>
                    <a:pt x="263" y="1329"/>
                    <a:pt x="263" y="1314"/>
                    <a:pt x="263" y="1299"/>
                  </a:cubicBezTo>
                  <a:cubicBezTo>
                    <a:pt x="285" y="1300"/>
                    <a:pt x="307" y="1301"/>
                    <a:pt x="329" y="1302"/>
                  </a:cubicBezTo>
                  <a:cubicBezTo>
                    <a:pt x="329" y="1318"/>
                    <a:pt x="329" y="1334"/>
                    <a:pt x="329" y="1350"/>
                  </a:cubicBezTo>
                  <a:close/>
                  <a:moveTo>
                    <a:pt x="329" y="1270"/>
                  </a:moveTo>
                  <a:cubicBezTo>
                    <a:pt x="307" y="1268"/>
                    <a:pt x="285" y="1267"/>
                    <a:pt x="263" y="1265"/>
                  </a:cubicBezTo>
                  <a:cubicBezTo>
                    <a:pt x="263" y="1250"/>
                    <a:pt x="263" y="1236"/>
                    <a:pt x="263" y="1221"/>
                  </a:cubicBezTo>
                  <a:cubicBezTo>
                    <a:pt x="285" y="1221"/>
                    <a:pt x="307" y="1221"/>
                    <a:pt x="329" y="1222"/>
                  </a:cubicBezTo>
                  <a:cubicBezTo>
                    <a:pt x="329" y="1238"/>
                    <a:pt x="329" y="1254"/>
                    <a:pt x="329" y="1270"/>
                  </a:cubicBezTo>
                  <a:close/>
                  <a:moveTo>
                    <a:pt x="329" y="1189"/>
                  </a:moveTo>
                  <a:cubicBezTo>
                    <a:pt x="307" y="1188"/>
                    <a:pt x="285" y="1187"/>
                    <a:pt x="263" y="1186"/>
                  </a:cubicBezTo>
                  <a:cubicBezTo>
                    <a:pt x="263" y="1172"/>
                    <a:pt x="263" y="1157"/>
                    <a:pt x="263" y="1142"/>
                  </a:cubicBezTo>
                  <a:cubicBezTo>
                    <a:pt x="285" y="1142"/>
                    <a:pt x="307" y="1142"/>
                    <a:pt x="329" y="1141"/>
                  </a:cubicBezTo>
                  <a:cubicBezTo>
                    <a:pt x="329" y="1157"/>
                    <a:pt x="329" y="1173"/>
                    <a:pt x="329" y="1189"/>
                  </a:cubicBezTo>
                  <a:close/>
                  <a:moveTo>
                    <a:pt x="329" y="1109"/>
                  </a:moveTo>
                  <a:cubicBezTo>
                    <a:pt x="307" y="1108"/>
                    <a:pt x="285" y="1108"/>
                    <a:pt x="263" y="1108"/>
                  </a:cubicBezTo>
                  <a:cubicBezTo>
                    <a:pt x="263" y="1093"/>
                    <a:pt x="263" y="1078"/>
                    <a:pt x="263" y="1063"/>
                  </a:cubicBezTo>
                  <a:cubicBezTo>
                    <a:pt x="285" y="1063"/>
                    <a:pt x="307" y="1062"/>
                    <a:pt x="329" y="1061"/>
                  </a:cubicBezTo>
                  <a:cubicBezTo>
                    <a:pt x="329" y="1077"/>
                    <a:pt x="329" y="1093"/>
                    <a:pt x="329" y="1109"/>
                  </a:cubicBezTo>
                  <a:close/>
                  <a:moveTo>
                    <a:pt x="329" y="1029"/>
                  </a:moveTo>
                  <a:cubicBezTo>
                    <a:pt x="307" y="1029"/>
                    <a:pt x="285" y="1029"/>
                    <a:pt x="263" y="1029"/>
                  </a:cubicBezTo>
                  <a:cubicBezTo>
                    <a:pt x="263" y="1014"/>
                    <a:pt x="263" y="999"/>
                    <a:pt x="263" y="984"/>
                  </a:cubicBezTo>
                  <a:cubicBezTo>
                    <a:pt x="285" y="983"/>
                    <a:pt x="307" y="982"/>
                    <a:pt x="329" y="981"/>
                  </a:cubicBezTo>
                  <a:cubicBezTo>
                    <a:pt x="329" y="997"/>
                    <a:pt x="329" y="1013"/>
                    <a:pt x="329" y="1029"/>
                  </a:cubicBezTo>
                  <a:close/>
                  <a:moveTo>
                    <a:pt x="329" y="948"/>
                  </a:moveTo>
                  <a:cubicBezTo>
                    <a:pt x="307" y="949"/>
                    <a:pt x="285" y="950"/>
                    <a:pt x="263" y="950"/>
                  </a:cubicBezTo>
                  <a:cubicBezTo>
                    <a:pt x="263" y="935"/>
                    <a:pt x="263" y="921"/>
                    <a:pt x="263" y="906"/>
                  </a:cubicBezTo>
                  <a:cubicBezTo>
                    <a:pt x="285" y="904"/>
                    <a:pt x="307" y="902"/>
                    <a:pt x="329" y="900"/>
                  </a:cubicBezTo>
                  <a:cubicBezTo>
                    <a:pt x="329" y="916"/>
                    <a:pt x="329" y="932"/>
                    <a:pt x="329" y="948"/>
                  </a:cubicBezTo>
                  <a:close/>
                  <a:moveTo>
                    <a:pt x="329" y="868"/>
                  </a:moveTo>
                  <a:cubicBezTo>
                    <a:pt x="307" y="869"/>
                    <a:pt x="285" y="870"/>
                    <a:pt x="263" y="872"/>
                  </a:cubicBezTo>
                  <a:cubicBezTo>
                    <a:pt x="263" y="857"/>
                    <a:pt x="263" y="842"/>
                    <a:pt x="263" y="827"/>
                  </a:cubicBezTo>
                  <a:cubicBezTo>
                    <a:pt x="285" y="825"/>
                    <a:pt x="307" y="822"/>
                    <a:pt x="329" y="820"/>
                  </a:cubicBezTo>
                  <a:cubicBezTo>
                    <a:pt x="329" y="836"/>
                    <a:pt x="329" y="852"/>
                    <a:pt x="329" y="868"/>
                  </a:cubicBezTo>
                  <a:close/>
                  <a:moveTo>
                    <a:pt x="329" y="788"/>
                  </a:moveTo>
                  <a:cubicBezTo>
                    <a:pt x="307" y="789"/>
                    <a:pt x="285" y="791"/>
                    <a:pt x="263" y="793"/>
                  </a:cubicBezTo>
                  <a:cubicBezTo>
                    <a:pt x="263" y="778"/>
                    <a:pt x="263" y="763"/>
                    <a:pt x="263" y="748"/>
                  </a:cubicBezTo>
                  <a:cubicBezTo>
                    <a:pt x="285" y="745"/>
                    <a:pt x="307" y="743"/>
                    <a:pt x="329" y="740"/>
                  </a:cubicBezTo>
                  <a:cubicBezTo>
                    <a:pt x="329" y="756"/>
                    <a:pt x="329" y="772"/>
                    <a:pt x="329" y="788"/>
                  </a:cubicBezTo>
                  <a:close/>
                  <a:moveTo>
                    <a:pt x="329" y="707"/>
                  </a:moveTo>
                  <a:cubicBezTo>
                    <a:pt x="307" y="710"/>
                    <a:pt x="285" y="712"/>
                    <a:pt x="263" y="714"/>
                  </a:cubicBezTo>
                  <a:cubicBezTo>
                    <a:pt x="263" y="699"/>
                    <a:pt x="263" y="684"/>
                    <a:pt x="263" y="670"/>
                  </a:cubicBezTo>
                  <a:cubicBezTo>
                    <a:pt x="285" y="666"/>
                    <a:pt x="307" y="663"/>
                    <a:pt x="329" y="660"/>
                  </a:cubicBezTo>
                  <a:cubicBezTo>
                    <a:pt x="329" y="675"/>
                    <a:pt x="329" y="691"/>
                    <a:pt x="329" y="707"/>
                  </a:cubicBezTo>
                  <a:close/>
                  <a:moveTo>
                    <a:pt x="263" y="557"/>
                  </a:moveTo>
                  <a:cubicBezTo>
                    <a:pt x="263" y="542"/>
                    <a:pt x="263" y="527"/>
                    <a:pt x="263" y="512"/>
                  </a:cubicBezTo>
                  <a:cubicBezTo>
                    <a:pt x="285" y="508"/>
                    <a:pt x="307" y="503"/>
                    <a:pt x="329" y="499"/>
                  </a:cubicBezTo>
                  <a:cubicBezTo>
                    <a:pt x="329" y="515"/>
                    <a:pt x="329" y="531"/>
                    <a:pt x="329" y="547"/>
                  </a:cubicBezTo>
                  <a:cubicBezTo>
                    <a:pt x="307" y="550"/>
                    <a:pt x="285" y="553"/>
                    <a:pt x="263" y="557"/>
                  </a:cubicBezTo>
                  <a:close/>
                  <a:moveTo>
                    <a:pt x="329" y="627"/>
                  </a:moveTo>
                  <a:cubicBezTo>
                    <a:pt x="307" y="630"/>
                    <a:pt x="285" y="633"/>
                    <a:pt x="263" y="635"/>
                  </a:cubicBezTo>
                  <a:cubicBezTo>
                    <a:pt x="263" y="620"/>
                    <a:pt x="263" y="606"/>
                    <a:pt x="263" y="591"/>
                  </a:cubicBezTo>
                  <a:cubicBezTo>
                    <a:pt x="285" y="587"/>
                    <a:pt x="307" y="583"/>
                    <a:pt x="329" y="579"/>
                  </a:cubicBezTo>
                  <a:cubicBezTo>
                    <a:pt x="329" y="595"/>
                    <a:pt x="329" y="611"/>
                    <a:pt x="329" y="627"/>
                  </a:cubicBezTo>
                  <a:close/>
                  <a:moveTo>
                    <a:pt x="329" y="466"/>
                  </a:moveTo>
                  <a:cubicBezTo>
                    <a:pt x="307" y="470"/>
                    <a:pt x="285" y="474"/>
                    <a:pt x="263" y="478"/>
                  </a:cubicBezTo>
                  <a:cubicBezTo>
                    <a:pt x="263" y="463"/>
                    <a:pt x="263" y="448"/>
                    <a:pt x="263" y="433"/>
                  </a:cubicBezTo>
                  <a:cubicBezTo>
                    <a:pt x="285" y="428"/>
                    <a:pt x="307" y="423"/>
                    <a:pt x="329" y="419"/>
                  </a:cubicBezTo>
                  <a:cubicBezTo>
                    <a:pt x="329" y="434"/>
                    <a:pt x="329" y="450"/>
                    <a:pt x="329" y="466"/>
                  </a:cubicBezTo>
                  <a:close/>
                  <a:moveTo>
                    <a:pt x="329" y="386"/>
                  </a:moveTo>
                  <a:cubicBezTo>
                    <a:pt x="307" y="390"/>
                    <a:pt x="285" y="395"/>
                    <a:pt x="263" y="399"/>
                  </a:cubicBezTo>
                  <a:cubicBezTo>
                    <a:pt x="263" y="384"/>
                    <a:pt x="263" y="369"/>
                    <a:pt x="263" y="355"/>
                  </a:cubicBezTo>
                  <a:cubicBezTo>
                    <a:pt x="285" y="349"/>
                    <a:pt x="307" y="344"/>
                    <a:pt x="329" y="338"/>
                  </a:cubicBezTo>
                  <a:cubicBezTo>
                    <a:pt x="329" y="354"/>
                    <a:pt x="329" y="370"/>
                    <a:pt x="329" y="386"/>
                  </a:cubicBezTo>
                  <a:close/>
                  <a:moveTo>
                    <a:pt x="329" y="306"/>
                  </a:moveTo>
                  <a:cubicBezTo>
                    <a:pt x="307" y="311"/>
                    <a:pt x="285" y="315"/>
                    <a:pt x="263" y="320"/>
                  </a:cubicBezTo>
                  <a:cubicBezTo>
                    <a:pt x="263" y="306"/>
                    <a:pt x="263" y="291"/>
                    <a:pt x="263" y="276"/>
                  </a:cubicBezTo>
                  <a:cubicBezTo>
                    <a:pt x="285" y="270"/>
                    <a:pt x="307" y="264"/>
                    <a:pt x="329" y="258"/>
                  </a:cubicBezTo>
                  <a:cubicBezTo>
                    <a:pt x="329" y="274"/>
                    <a:pt x="329" y="290"/>
                    <a:pt x="329" y="306"/>
                  </a:cubicBezTo>
                  <a:close/>
                  <a:moveTo>
                    <a:pt x="329" y="225"/>
                  </a:moveTo>
                  <a:cubicBezTo>
                    <a:pt x="307" y="231"/>
                    <a:pt x="285" y="236"/>
                    <a:pt x="263" y="242"/>
                  </a:cubicBezTo>
                  <a:cubicBezTo>
                    <a:pt x="263" y="227"/>
                    <a:pt x="263" y="212"/>
                    <a:pt x="263" y="197"/>
                  </a:cubicBezTo>
                  <a:cubicBezTo>
                    <a:pt x="285" y="191"/>
                    <a:pt x="307" y="184"/>
                    <a:pt x="329" y="178"/>
                  </a:cubicBezTo>
                  <a:cubicBezTo>
                    <a:pt x="329" y="193"/>
                    <a:pt x="329" y="209"/>
                    <a:pt x="329" y="225"/>
                  </a:cubicBezTo>
                  <a:close/>
                  <a:moveTo>
                    <a:pt x="263" y="118"/>
                  </a:moveTo>
                  <a:cubicBezTo>
                    <a:pt x="329" y="97"/>
                    <a:pt x="329" y="97"/>
                    <a:pt x="329" y="97"/>
                  </a:cubicBezTo>
                  <a:cubicBezTo>
                    <a:pt x="329" y="145"/>
                    <a:pt x="329" y="145"/>
                    <a:pt x="329" y="145"/>
                  </a:cubicBezTo>
                  <a:cubicBezTo>
                    <a:pt x="263" y="163"/>
                    <a:pt x="263" y="163"/>
                    <a:pt x="263" y="163"/>
                  </a:cubicBezTo>
                  <a:lnTo>
                    <a:pt x="263" y="118"/>
                  </a:lnTo>
                  <a:close/>
                  <a:moveTo>
                    <a:pt x="177" y="145"/>
                  </a:moveTo>
                  <a:cubicBezTo>
                    <a:pt x="219" y="131"/>
                    <a:pt x="219" y="131"/>
                    <a:pt x="219" y="131"/>
                  </a:cubicBezTo>
                  <a:cubicBezTo>
                    <a:pt x="219" y="174"/>
                    <a:pt x="219" y="174"/>
                    <a:pt x="219" y="174"/>
                  </a:cubicBezTo>
                  <a:cubicBezTo>
                    <a:pt x="177" y="186"/>
                    <a:pt x="177" y="186"/>
                    <a:pt x="177" y="186"/>
                  </a:cubicBezTo>
                  <a:lnTo>
                    <a:pt x="177" y="145"/>
                  </a:lnTo>
                  <a:close/>
                  <a:moveTo>
                    <a:pt x="176" y="222"/>
                  </a:moveTo>
                  <a:cubicBezTo>
                    <a:pt x="191" y="217"/>
                    <a:pt x="205" y="213"/>
                    <a:pt x="219" y="209"/>
                  </a:cubicBezTo>
                  <a:cubicBezTo>
                    <a:pt x="219" y="223"/>
                    <a:pt x="219" y="238"/>
                    <a:pt x="219" y="252"/>
                  </a:cubicBezTo>
                  <a:cubicBezTo>
                    <a:pt x="205" y="255"/>
                    <a:pt x="191" y="259"/>
                    <a:pt x="176" y="262"/>
                  </a:cubicBezTo>
                  <a:cubicBezTo>
                    <a:pt x="176" y="249"/>
                    <a:pt x="176" y="235"/>
                    <a:pt x="176" y="222"/>
                  </a:cubicBezTo>
                  <a:close/>
                  <a:moveTo>
                    <a:pt x="176" y="298"/>
                  </a:moveTo>
                  <a:cubicBezTo>
                    <a:pt x="190" y="294"/>
                    <a:pt x="205" y="291"/>
                    <a:pt x="219" y="287"/>
                  </a:cubicBezTo>
                  <a:cubicBezTo>
                    <a:pt x="219" y="301"/>
                    <a:pt x="219" y="315"/>
                    <a:pt x="219" y="330"/>
                  </a:cubicBezTo>
                  <a:cubicBezTo>
                    <a:pt x="205" y="333"/>
                    <a:pt x="190" y="336"/>
                    <a:pt x="176" y="339"/>
                  </a:cubicBezTo>
                  <a:cubicBezTo>
                    <a:pt x="176" y="325"/>
                    <a:pt x="176" y="312"/>
                    <a:pt x="176" y="298"/>
                  </a:cubicBezTo>
                  <a:close/>
                  <a:moveTo>
                    <a:pt x="176" y="375"/>
                  </a:moveTo>
                  <a:cubicBezTo>
                    <a:pt x="190" y="371"/>
                    <a:pt x="204" y="368"/>
                    <a:pt x="219" y="364"/>
                  </a:cubicBezTo>
                  <a:cubicBezTo>
                    <a:pt x="219" y="379"/>
                    <a:pt x="219" y="393"/>
                    <a:pt x="219" y="407"/>
                  </a:cubicBezTo>
                  <a:cubicBezTo>
                    <a:pt x="204" y="410"/>
                    <a:pt x="190" y="413"/>
                    <a:pt x="176" y="416"/>
                  </a:cubicBezTo>
                  <a:cubicBezTo>
                    <a:pt x="176" y="402"/>
                    <a:pt x="176" y="388"/>
                    <a:pt x="176" y="375"/>
                  </a:cubicBezTo>
                  <a:close/>
                  <a:moveTo>
                    <a:pt x="176" y="452"/>
                  </a:moveTo>
                  <a:cubicBezTo>
                    <a:pt x="190" y="448"/>
                    <a:pt x="204" y="445"/>
                    <a:pt x="218" y="442"/>
                  </a:cubicBezTo>
                  <a:cubicBezTo>
                    <a:pt x="218" y="456"/>
                    <a:pt x="218" y="471"/>
                    <a:pt x="218" y="485"/>
                  </a:cubicBezTo>
                  <a:cubicBezTo>
                    <a:pt x="204" y="487"/>
                    <a:pt x="190" y="490"/>
                    <a:pt x="176" y="492"/>
                  </a:cubicBezTo>
                  <a:cubicBezTo>
                    <a:pt x="176" y="479"/>
                    <a:pt x="176" y="465"/>
                    <a:pt x="176" y="452"/>
                  </a:cubicBezTo>
                  <a:close/>
                  <a:moveTo>
                    <a:pt x="176" y="528"/>
                  </a:moveTo>
                  <a:cubicBezTo>
                    <a:pt x="190" y="525"/>
                    <a:pt x="204" y="522"/>
                    <a:pt x="218" y="520"/>
                  </a:cubicBezTo>
                  <a:cubicBezTo>
                    <a:pt x="218" y="534"/>
                    <a:pt x="218" y="548"/>
                    <a:pt x="218" y="562"/>
                  </a:cubicBezTo>
                  <a:cubicBezTo>
                    <a:pt x="204" y="565"/>
                    <a:pt x="190" y="567"/>
                    <a:pt x="176" y="569"/>
                  </a:cubicBezTo>
                  <a:cubicBezTo>
                    <a:pt x="176" y="555"/>
                    <a:pt x="176" y="542"/>
                    <a:pt x="176" y="528"/>
                  </a:cubicBezTo>
                  <a:close/>
                  <a:moveTo>
                    <a:pt x="176" y="605"/>
                  </a:moveTo>
                  <a:cubicBezTo>
                    <a:pt x="190" y="602"/>
                    <a:pt x="204" y="600"/>
                    <a:pt x="218" y="597"/>
                  </a:cubicBezTo>
                  <a:cubicBezTo>
                    <a:pt x="218" y="612"/>
                    <a:pt x="218" y="626"/>
                    <a:pt x="218" y="640"/>
                  </a:cubicBezTo>
                  <a:cubicBezTo>
                    <a:pt x="204" y="642"/>
                    <a:pt x="190" y="644"/>
                    <a:pt x="176" y="645"/>
                  </a:cubicBezTo>
                  <a:cubicBezTo>
                    <a:pt x="176" y="632"/>
                    <a:pt x="176" y="618"/>
                    <a:pt x="176" y="605"/>
                  </a:cubicBezTo>
                  <a:close/>
                  <a:moveTo>
                    <a:pt x="176" y="681"/>
                  </a:moveTo>
                  <a:cubicBezTo>
                    <a:pt x="190" y="679"/>
                    <a:pt x="204" y="677"/>
                    <a:pt x="218" y="675"/>
                  </a:cubicBezTo>
                  <a:cubicBezTo>
                    <a:pt x="218" y="689"/>
                    <a:pt x="218" y="703"/>
                    <a:pt x="218" y="718"/>
                  </a:cubicBezTo>
                  <a:cubicBezTo>
                    <a:pt x="204" y="719"/>
                    <a:pt x="190" y="721"/>
                    <a:pt x="176" y="722"/>
                  </a:cubicBezTo>
                  <a:cubicBezTo>
                    <a:pt x="176" y="709"/>
                    <a:pt x="176" y="695"/>
                    <a:pt x="176" y="681"/>
                  </a:cubicBezTo>
                  <a:close/>
                  <a:moveTo>
                    <a:pt x="175" y="758"/>
                  </a:moveTo>
                  <a:cubicBezTo>
                    <a:pt x="190" y="756"/>
                    <a:pt x="204" y="754"/>
                    <a:pt x="218" y="753"/>
                  </a:cubicBezTo>
                  <a:cubicBezTo>
                    <a:pt x="218" y="767"/>
                    <a:pt x="218" y="781"/>
                    <a:pt x="218" y="795"/>
                  </a:cubicBezTo>
                  <a:cubicBezTo>
                    <a:pt x="204" y="796"/>
                    <a:pt x="190" y="798"/>
                    <a:pt x="175" y="799"/>
                  </a:cubicBezTo>
                  <a:cubicBezTo>
                    <a:pt x="175" y="785"/>
                    <a:pt x="175" y="772"/>
                    <a:pt x="175" y="758"/>
                  </a:cubicBezTo>
                  <a:close/>
                  <a:moveTo>
                    <a:pt x="175" y="835"/>
                  </a:moveTo>
                  <a:cubicBezTo>
                    <a:pt x="189" y="833"/>
                    <a:pt x="204" y="832"/>
                    <a:pt x="218" y="830"/>
                  </a:cubicBezTo>
                  <a:cubicBezTo>
                    <a:pt x="218" y="844"/>
                    <a:pt x="218" y="859"/>
                    <a:pt x="218" y="873"/>
                  </a:cubicBezTo>
                  <a:cubicBezTo>
                    <a:pt x="204" y="874"/>
                    <a:pt x="189" y="875"/>
                    <a:pt x="175" y="875"/>
                  </a:cubicBezTo>
                  <a:cubicBezTo>
                    <a:pt x="175" y="862"/>
                    <a:pt x="175" y="848"/>
                    <a:pt x="175" y="835"/>
                  </a:cubicBezTo>
                  <a:close/>
                  <a:moveTo>
                    <a:pt x="175" y="911"/>
                  </a:moveTo>
                  <a:cubicBezTo>
                    <a:pt x="189" y="910"/>
                    <a:pt x="203" y="909"/>
                    <a:pt x="218" y="908"/>
                  </a:cubicBezTo>
                  <a:cubicBezTo>
                    <a:pt x="218" y="922"/>
                    <a:pt x="218" y="936"/>
                    <a:pt x="218" y="951"/>
                  </a:cubicBezTo>
                  <a:cubicBezTo>
                    <a:pt x="203" y="951"/>
                    <a:pt x="189" y="951"/>
                    <a:pt x="175" y="952"/>
                  </a:cubicBezTo>
                  <a:cubicBezTo>
                    <a:pt x="175" y="938"/>
                    <a:pt x="175" y="925"/>
                    <a:pt x="175" y="911"/>
                  </a:cubicBezTo>
                  <a:close/>
                  <a:moveTo>
                    <a:pt x="175" y="988"/>
                  </a:moveTo>
                  <a:cubicBezTo>
                    <a:pt x="189" y="987"/>
                    <a:pt x="203" y="986"/>
                    <a:pt x="217" y="985"/>
                  </a:cubicBezTo>
                  <a:cubicBezTo>
                    <a:pt x="217" y="1000"/>
                    <a:pt x="217" y="1014"/>
                    <a:pt x="217" y="1028"/>
                  </a:cubicBezTo>
                  <a:cubicBezTo>
                    <a:pt x="203" y="1028"/>
                    <a:pt x="189" y="1028"/>
                    <a:pt x="175" y="1029"/>
                  </a:cubicBezTo>
                  <a:cubicBezTo>
                    <a:pt x="175" y="1015"/>
                    <a:pt x="175" y="1001"/>
                    <a:pt x="175" y="988"/>
                  </a:cubicBezTo>
                  <a:close/>
                  <a:moveTo>
                    <a:pt x="175" y="1064"/>
                  </a:moveTo>
                  <a:cubicBezTo>
                    <a:pt x="189" y="1064"/>
                    <a:pt x="203" y="1064"/>
                    <a:pt x="217" y="1063"/>
                  </a:cubicBezTo>
                  <a:cubicBezTo>
                    <a:pt x="217" y="1077"/>
                    <a:pt x="217" y="1092"/>
                    <a:pt x="217" y="1106"/>
                  </a:cubicBezTo>
                  <a:cubicBezTo>
                    <a:pt x="203" y="1106"/>
                    <a:pt x="189" y="1105"/>
                    <a:pt x="175" y="1105"/>
                  </a:cubicBezTo>
                  <a:cubicBezTo>
                    <a:pt x="175" y="1092"/>
                    <a:pt x="175" y="1078"/>
                    <a:pt x="175" y="1064"/>
                  </a:cubicBezTo>
                  <a:close/>
                  <a:moveTo>
                    <a:pt x="175" y="1141"/>
                  </a:moveTo>
                  <a:cubicBezTo>
                    <a:pt x="189" y="1141"/>
                    <a:pt x="203" y="1141"/>
                    <a:pt x="217" y="1141"/>
                  </a:cubicBezTo>
                  <a:cubicBezTo>
                    <a:pt x="217" y="1155"/>
                    <a:pt x="217" y="1169"/>
                    <a:pt x="217" y="1184"/>
                  </a:cubicBezTo>
                  <a:cubicBezTo>
                    <a:pt x="203" y="1183"/>
                    <a:pt x="189" y="1182"/>
                    <a:pt x="175" y="1182"/>
                  </a:cubicBezTo>
                  <a:cubicBezTo>
                    <a:pt x="175" y="1168"/>
                    <a:pt x="175" y="1155"/>
                    <a:pt x="175" y="1141"/>
                  </a:cubicBezTo>
                  <a:close/>
                  <a:moveTo>
                    <a:pt x="175" y="1218"/>
                  </a:moveTo>
                  <a:cubicBezTo>
                    <a:pt x="189" y="1218"/>
                    <a:pt x="203" y="1218"/>
                    <a:pt x="217" y="1218"/>
                  </a:cubicBezTo>
                  <a:cubicBezTo>
                    <a:pt x="217" y="1233"/>
                    <a:pt x="217" y="1247"/>
                    <a:pt x="217" y="1261"/>
                  </a:cubicBezTo>
                  <a:cubicBezTo>
                    <a:pt x="203" y="1260"/>
                    <a:pt x="189" y="1259"/>
                    <a:pt x="175" y="1258"/>
                  </a:cubicBezTo>
                  <a:cubicBezTo>
                    <a:pt x="175" y="1245"/>
                    <a:pt x="175" y="1231"/>
                    <a:pt x="175" y="1218"/>
                  </a:cubicBezTo>
                  <a:close/>
                  <a:moveTo>
                    <a:pt x="174" y="1294"/>
                  </a:moveTo>
                  <a:cubicBezTo>
                    <a:pt x="189" y="1295"/>
                    <a:pt x="203" y="1295"/>
                    <a:pt x="217" y="1296"/>
                  </a:cubicBezTo>
                  <a:cubicBezTo>
                    <a:pt x="217" y="1310"/>
                    <a:pt x="217" y="1325"/>
                    <a:pt x="217" y="1339"/>
                  </a:cubicBezTo>
                  <a:cubicBezTo>
                    <a:pt x="203" y="1338"/>
                    <a:pt x="189" y="1336"/>
                    <a:pt x="174" y="1335"/>
                  </a:cubicBezTo>
                  <a:cubicBezTo>
                    <a:pt x="174" y="1321"/>
                    <a:pt x="174" y="1308"/>
                    <a:pt x="174" y="1294"/>
                  </a:cubicBezTo>
                  <a:close/>
                  <a:moveTo>
                    <a:pt x="174" y="1371"/>
                  </a:moveTo>
                  <a:cubicBezTo>
                    <a:pt x="188" y="1372"/>
                    <a:pt x="203" y="1373"/>
                    <a:pt x="217" y="1374"/>
                  </a:cubicBezTo>
                  <a:cubicBezTo>
                    <a:pt x="217" y="1388"/>
                    <a:pt x="217" y="1402"/>
                    <a:pt x="217" y="1416"/>
                  </a:cubicBezTo>
                  <a:cubicBezTo>
                    <a:pt x="203" y="1415"/>
                    <a:pt x="188" y="1413"/>
                    <a:pt x="174" y="1412"/>
                  </a:cubicBezTo>
                  <a:cubicBezTo>
                    <a:pt x="174" y="1398"/>
                    <a:pt x="174" y="1385"/>
                    <a:pt x="174" y="1371"/>
                  </a:cubicBezTo>
                  <a:close/>
                  <a:moveTo>
                    <a:pt x="174" y="1448"/>
                  </a:moveTo>
                  <a:cubicBezTo>
                    <a:pt x="217" y="1451"/>
                    <a:pt x="217" y="1451"/>
                    <a:pt x="217" y="1451"/>
                  </a:cubicBezTo>
                  <a:cubicBezTo>
                    <a:pt x="217" y="1494"/>
                    <a:pt x="217" y="1494"/>
                    <a:pt x="217" y="1494"/>
                  </a:cubicBezTo>
                  <a:cubicBezTo>
                    <a:pt x="174" y="1488"/>
                    <a:pt x="174" y="1488"/>
                    <a:pt x="174" y="1488"/>
                  </a:cubicBezTo>
                  <a:lnTo>
                    <a:pt x="174" y="1448"/>
                  </a:lnTo>
                  <a:close/>
                  <a:moveTo>
                    <a:pt x="139" y="1485"/>
                  </a:moveTo>
                  <a:cubicBezTo>
                    <a:pt x="109" y="1480"/>
                    <a:pt x="109" y="1480"/>
                    <a:pt x="109" y="1480"/>
                  </a:cubicBezTo>
                  <a:cubicBezTo>
                    <a:pt x="109" y="1443"/>
                    <a:pt x="109" y="1443"/>
                    <a:pt x="109" y="1443"/>
                  </a:cubicBezTo>
                  <a:cubicBezTo>
                    <a:pt x="139" y="1445"/>
                    <a:pt x="139" y="1445"/>
                    <a:pt x="139" y="1445"/>
                  </a:cubicBezTo>
                  <a:lnTo>
                    <a:pt x="139" y="1485"/>
                  </a:lnTo>
                  <a:close/>
                  <a:moveTo>
                    <a:pt x="139" y="1409"/>
                  </a:moveTo>
                  <a:cubicBezTo>
                    <a:pt x="129" y="1408"/>
                    <a:pt x="119" y="1406"/>
                    <a:pt x="109" y="1405"/>
                  </a:cubicBezTo>
                  <a:cubicBezTo>
                    <a:pt x="109" y="1393"/>
                    <a:pt x="109" y="1380"/>
                    <a:pt x="109" y="1367"/>
                  </a:cubicBezTo>
                  <a:cubicBezTo>
                    <a:pt x="119" y="1368"/>
                    <a:pt x="129" y="1369"/>
                    <a:pt x="139" y="1369"/>
                  </a:cubicBezTo>
                  <a:cubicBezTo>
                    <a:pt x="139" y="1383"/>
                    <a:pt x="139" y="1396"/>
                    <a:pt x="139" y="1409"/>
                  </a:cubicBezTo>
                  <a:close/>
                  <a:moveTo>
                    <a:pt x="109" y="1330"/>
                  </a:moveTo>
                  <a:cubicBezTo>
                    <a:pt x="109" y="1318"/>
                    <a:pt x="109" y="1305"/>
                    <a:pt x="109" y="1292"/>
                  </a:cubicBezTo>
                  <a:cubicBezTo>
                    <a:pt x="119" y="1293"/>
                    <a:pt x="129" y="1293"/>
                    <a:pt x="139" y="1294"/>
                  </a:cubicBezTo>
                  <a:cubicBezTo>
                    <a:pt x="139" y="1307"/>
                    <a:pt x="139" y="1320"/>
                    <a:pt x="139" y="1333"/>
                  </a:cubicBezTo>
                  <a:cubicBezTo>
                    <a:pt x="129" y="1332"/>
                    <a:pt x="119" y="1331"/>
                    <a:pt x="109" y="1330"/>
                  </a:cubicBezTo>
                  <a:close/>
                  <a:moveTo>
                    <a:pt x="139" y="1257"/>
                  </a:moveTo>
                  <a:cubicBezTo>
                    <a:pt x="129" y="1257"/>
                    <a:pt x="119" y="1256"/>
                    <a:pt x="109" y="1255"/>
                  </a:cubicBezTo>
                  <a:cubicBezTo>
                    <a:pt x="109" y="1243"/>
                    <a:pt x="109" y="1230"/>
                    <a:pt x="109" y="1217"/>
                  </a:cubicBezTo>
                  <a:cubicBezTo>
                    <a:pt x="119" y="1217"/>
                    <a:pt x="129" y="1218"/>
                    <a:pt x="139" y="1218"/>
                  </a:cubicBezTo>
                  <a:cubicBezTo>
                    <a:pt x="139" y="1231"/>
                    <a:pt x="139" y="1244"/>
                    <a:pt x="139" y="1257"/>
                  </a:cubicBezTo>
                  <a:close/>
                  <a:moveTo>
                    <a:pt x="109" y="1180"/>
                  </a:moveTo>
                  <a:cubicBezTo>
                    <a:pt x="109" y="1167"/>
                    <a:pt x="109" y="1155"/>
                    <a:pt x="109" y="1142"/>
                  </a:cubicBezTo>
                  <a:cubicBezTo>
                    <a:pt x="119" y="1142"/>
                    <a:pt x="129" y="1142"/>
                    <a:pt x="139" y="1142"/>
                  </a:cubicBezTo>
                  <a:cubicBezTo>
                    <a:pt x="139" y="1155"/>
                    <a:pt x="139" y="1168"/>
                    <a:pt x="139" y="1181"/>
                  </a:cubicBezTo>
                  <a:cubicBezTo>
                    <a:pt x="129" y="1181"/>
                    <a:pt x="119" y="1181"/>
                    <a:pt x="109" y="1180"/>
                  </a:cubicBezTo>
                  <a:close/>
                  <a:moveTo>
                    <a:pt x="139" y="1106"/>
                  </a:moveTo>
                  <a:cubicBezTo>
                    <a:pt x="129" y="1105"/>
                    <a:pt x="119" y="1105"/>
                    <a:pt x="109" y="1105"/>
                  </a:cubicBezTo>
                  <a:cubicBezTo>
                    <a:pt x="109" y="1092"/>
                    <a:pt x="109" y="1080"/>
                    <a:pt x="109" y="1067"/>
                  </a:cubicBezTo>
                  <a:cubicBezTo>
                    <a:pt x="119" y="1067"/>
                    <a:pt x="129" y="1067"/>
                    <a:pt x="139" y="1066"/>
                  </a:cubicBezTo>
                  <a:cubicBezTo>
                    <a:pt x="139" y="1079"/>
                    <a:pt x="139" y="1092"/>
                    <a:pt x="139" y="1106"/>
                  </a:cubicBezTo>
                  <a:close/>
                  <a:moveTo>
                    <a:pt x="109" y="1030"/>
                  </a:moveTo>
                  <a:cubicBezTo>
                    <a:pt x="109" y="1017"/>
                    <a:pt x="109" y="1005"/>
                    <a:pt x="109" y="992"/>
                  </a:cubicBezTo>
                  <a:cubicBezTo>
                    <a:pt x="119" y="992"/>
                    <a:pt x="129" y="991"/>
                    <a:pt x="139" y="990"/>
                  </a:cubicBezTo>
                  <a:cubicBezTo>
                    <a:pt x="139" y="1004"/>
                    <a:pt x="139" y="1017"/>
                    <a:pt x="139" y="1030"/>
                  </a:cubicBezTo>
                  <a:cubicBezTo>
                    <a:pt x="129" y="1030"/>
                    <a:pt x="119" y="1030"/>
                    <a:pt x="109" y="1030"/>
                  </a:cubicBezTo>
                  <a:close/>
                  <a:moveTo>
                    <a:pt x="139" y="954"/>
                  </a:moveTo>
                  <a:cubicBezTo>
                    <a:pt x="129" y="954"/>
                    <a:pt x="119" y="955"/>
                    <a:pt x="109" y="955"/>
                  </a:cubicBezTo>
                  <a:cubicBezTo>
                    <a:pt x="109" y="942"/>
                    <a:pt x="109" y="930"/>
                    <a:pt x="109" y="917"/>
                  </a:cubicBezTo>
                  <a:cubicBezTo>
                    <a:pt x="119" y="916"/>
                    <a:pt x="129" y="915"/>
                    <a:pt x="139" y="915"/>
                  </a:cubicBezTo>
                  <a:cubicBezTo>
                    <a:pt x="139" y="928"/>
                    <a:pt x="139" y="941"/>
                    <a:pt x="139" y="954"/>
                  </a:cubicBezTo>
                  <a:close/>
                  <a:moveTo>
                    <a:pt x="139" y="878"/>
                  </a:moveTo>
                  <a:cubicBezTo>
                    <a:pt x="129" y="879"/>
                    <a:pt x="119" y="879"/>
                    <a:pt x="109" y="880"/>
                  </a:cubicBezTo>
                  <a:cubicBezTo>
                    <a:pt x="109" y="867"/>
                    <a:pt x="109" y="855"/>
                    <a:pt x="109" y="842"/>
                  </a:cubicBezTo>
                  <a:cubicBezTo>
                    <a:pt x="119" y="841"/>
                    <a:pt x="129" y="840"/>
                    <a:pt x="139" y="839"/>
                  </a:cubicBezTo>
                  <a:cubicBezTo>
                    <a:pt x="139" y="852"/>
                    <a:pt x="139" y="865"/>
                    <a:pt x="139" y="878"/>
                  </a:cubicBezTo>
                  <a:close/>
                  <a:moveTo>
                    <a:pt x="139" y="802"/>
                  </a:moveTo>
                  <a:cubicBezTo>
                    <a:pt x="129" y="803"/>
                    <a:pt x="119" y="804"/>
                    <a:pt x="109" y="805"/>
                  </a:cubicBezTo>
                  <a:cubicBezTo>
                    <a:pt x="109" y="792"/>
                    <a:pt x="109" y="780"/>
                    <a:pt x="109" y="767"/>
                  </a:cubicBezTo>
                  <a:cubicBezTo>
                    <a:pt x="119" y="766"/>
                    <a:pt x="129" y="764"/>
                    <a:pt x="139" y="763"/>
                  </a:cubicBezTo>
                  <a:cubicBezTo>
                    <a:pt x="139" y="776"/>
                    <a:pt x="139" y="789"/>
                    <a:pt x="139" y="802"/>
                  </a:cubicBezTo>
                  <a:close/>
                  <a:moveTo>
                    <a:pt x="139" y="727"/>
                  </a:moveTo>
                  <a:cubicBezTo>
                    <a:pt x="129" y="728"/>
                    <a:pt x="119" y="729"/>
                    <a:pt x="109" y="730"/>
                  </a:cubicBezTo>
                  <a:cubicBezTo>
                    <a:pt x="109" y="717"/>
                    <a:pt x="109" y="704"/>
                    <a:pt x="109" y="692"/>
                  </a:cubicBezTo>
                  <a:cubicBezTo>
                    <a:pt x="119" y="690"/>
                    <a:pt x="129" y="689"/>
                    <a:pt x="139" y="687"/>
                  </a:cubicBezTo>
                  <a:cubicBezTo>
                    <a:pt x="139" y="700"/>
                    <a:pt x="139" y="713"/>
                    <a:pt x="139" y="727"/>
                  </a:cubicBezTo>
                  <a:close/>
                  <a:moveTo>
                    <a:pt x="139" y="651"/>
                  </a:moveTo>
                  <a:cubicBezTo>
                    <a:pt x="129" y="652"/>
                    <a:pt x="119" y="653"/>
                    <a:pt x="109" y="655"/>
                  </a:cubicBezTo>
                  <a:cubicBezTo>
                    <a:pt x="109" y="642"/>
                    <a:pt x="109" y="629"/>
                    <a:pt x="109" y="617"/>
                  </a:cubicBezTo>
                  <a:cubicBezTo>
                    <a:pt x="119" y="615"/>
                    <a:pt x="129" y="613"/>
                    <a:pt x="139" y="611"/>
                  </a:cubicBezTo>
                  <a:cubicBezTo>
                    <a:pt x="139" y="625"/>
                    <a:pt x="139" y="638"/>
                    <a:pt x="139" y="651"/>
                  </a:cubicBezTo>
                  <a:close/>
                  <a:moveTo>
                    <a:pt x="139" y="575"/>
                  </a:moveTo>
                  <a:cubicBezTo>
                    <a:pt x="129" y="577"/>
                    <a:pt x="119" y="578"/>
                    <a:pt x="109" y="580"/>
                  </a:cubicBezTo>
                  <a:cubicBezTo>
                    <a:pt x="109" y="567"/>
                    <a:pt x="109" y="554"/>
                    <a:pt x="109" y="542"/>
                  </a:cubicBezTo>
                  <a:cubicBezTo>
                    <a:pt x="119" y="540"/>
                    <a:pt x="129" y="538"/>
                    <a:pt x="139" y="536"/>
                  </a:cubicBezTo>
                  <a:cubicBezTo>
                    <a:pt x="139" y="549"/>
                    <a:pt x="139" y="562"/>
                    <a:pt x="139" y="575"/>
                  </a:cubicBezTo>
                  <a:close/>
                  <a:moveTo>
                    <a:pt x="139" y="499"/>
                  </a:moveTo>
                  <a:cubicBezTo>
                    <a:pt x="129" y="501"/>
                    <a:pt x="119" y="503"/>
                    <a:pt x="109" y="505"/>
                  </a:cubicBezTo>
                  <a:cubicBezTo>
                    <a:pt x="109" y="492"/>
                    <a:pt x="109" y="479"/>
                    <a:pt x="109" y="467"/>
                  </a:cubicBezTo>
                  <a:cubicBezTo>
                    <a:pt x="119" y="464"/>
                    <a:pt x="129" y="462"/>
                    <a:pt x="139" y="460"/>
                  </a:cubicBezTo>
                  <a:cubicBezTo>
                    <a:pt x="139" y="473"/>
                    <a:pt x="139" y="486"/>
                    <a:pt x="139" y="499"/>
                  </a:cubicBezTo>
                  <a:close/>
                  <a:moveTo>
                    <a:pt x="139" y="423"/>
                  </a:moveTo>
                  <a:cubicBezTo>
                    <a:pt x="129" y="425"/>
                    <a:pt x="119" y="427"/>
                    <a:pt x="109" y="429"/>
                  </a:cubicBezTo>
                  <a:cubicBezTo>
                    <a:pt x="109" y="417"/>
                    <a:pt x="109" y="404"/>
                    <a:pt x="109" y="392"/>
                  </a:cubicBezTo>
                  <a:cubicBezTo>
                    <a:pt x="119" y="389"/>
                    <a:pt x="129" y="387"/>
                    <a:pt x="139" y="384"/>
                  </a:cubicBezTo>
                  <a:cubicBezTo>
                    <a:pt x="139" y="397"/>
                    <a:pt x="139" y="410"/>
                    <a:pt x="139" y="423"/>
                  </a:cubicBezTo>
                  <a:close/>
                  <a:moveTo>
                    <a:pt x="109" y="354"/>
                  </a:moveTo>
                  <a:cubicBezTo>
                    <a:pt x="109" y="342"/>
                    <a:pt x="109" y="329"/>
                    <a:pt x="109" y="317"/>
                  </a:cubicBezTo>
                  <a:cubicBezTo>
                    <a:pt x="119" y="314"/>
                    <a:pt x="129" y="311"/>
                    <a:pt x="139" y="308"/>
                  </a:cubicBezTo>
                  <a:cubicBezTo>
                    <a:pt x="139" y="321"/>
                    <a:pt x="139" y="334"/>
                    <a:pt x="139" y="348"/>
                  </a:cubicBezTo>
                  <a:cubicBezTo>
                    <a:pt x="129" y="350"/>
                    <a:pt x="119" y="352"/>
                    <a:pt x="109" y="354"/>
                  </a:cubicBezTo>
                  <a:close/>
                  <a:moveTo>
                    <a:pt x="139" y="272"/>
                  </a:moveTo>
                  <a:cubicBezTo>
                    <a:pt x="129" y="274"/>
                    <a:pt x="119" y="277"/>
                    <a:pt x="109" y="279"/>
                  </a:cubicBezTo>
                  <a:cubicBezTo>
                    <a:pt x="109" y="267"/>
                    <a:pt x="109" y="254"/>
                    <a:pt x="109" y="241"/>
                  </a:cubicBezTo>
                  <a:cubicBezTo>
                    <a:pt x="119" y="238"/>
                    <a:pt x="129" y="235"/>
                    <a:pt x="139" y="232"/>
                  </a:cubicBezTo>
                  <a:cubicBezTo>
                    <a:pt x="139" y="245"/>
                    <a:pt x="139" y="259"/>
                    <a:pt x="139" y="272"/>
                  </a:cubicBezTo>
                  <a:close/>
                  <a:moveTo>
                    <a:pt x="109" y="166"/>
                  </a:moveTo>
                  <a:cubicBezTo>
                    <a:pt x="139" y="157"/>
                    <a:pt x="139" y="157"/>
                    <a:pt x="139" y="157"/>
                  </a:cubicBezTo>
                  <a:cubicBezTo>
                    <a:pt x="139" y="196"/>
                    <a:pt x="139" y="196"/>
                    <a:pt x="139" y="196"/>
                  </a:cubicBezTo>
                  <a:cubicBezTo>
                    <a:pt x="109" y="204"/>
                    <a:pt x="109" y="204"/>
                    <a:pt x="109" y="204"/>
                  </a:cubicBezTo>
                  <a:lnTo>
                    <a:pt x="109" y="166"/>
                  </a:lnTo>
                  <a:close/>
                  <a:moveTo>
                    <a:pt x="81" y="1478"/>
                  </a:moveTo>
                  <a:cubicBezTo>
                    <a:pt x="54" y="1474"/>
                    <a:pt x="54" y="1474"/>
                    <a:pt x="54" y="1474"/>
                  </a:cubicBezTo>
                  <a:cubicBezTo>
                    <a:pt x="54" y="1438"/>
                    <a:pt x="54" y="1438"/>
                    <a:pt x="54" y="1438"/>
                  </a:cubicBezTo>
                  <a:cubicBezTo>
                    <a:pt x="81" y="1441"/>
                    <a:pt x="81" y="1441"/>
                    <a:pt x="81" y="1441"/>
                  </a:cubicBezTo>
                  <a:lnTo>
                    <a:pt x="81" y="1478"/>
                  </a:lnTo>
                  <a:close/>
                  <a:moveTo>
                    <a:pt x="80" y="1403"/>
                  </a:moveTo>
                  <a:cubicBezTo>
                    <a:pt x="72" y="1402"/>
                    <a:pt x="63" y="1401"/>
                    <a:pt x="54" y="1400"/>
                  </a:cubicBezTo>
                  <a:cubicBezTo>
                    <a:pt x="54" y="1388"/>
                    <a:pt x="54" y="1377"/>
                    <a:pt x="54" y="1365"/>
                  </a:cubicBezTo>
                  <a:cubicBezTo>
                    <a:pt x="63" y="1365"/>
                    <a:pt x="72" y="1366"/>
                    <a:pt x="80" y="1366"/>
                  </a:cubicBezTo>
                  <a:cubicBezTo>
                    <a:pt x="80" y="1379"/>
                    <a:pt x="80" y="1391"/>
                    <a:pt x="80" y="1403"/>
                  </a:cubicBezTo>
                  <a:close/>
                  <a:moveTo>
                    <a:pt x="80" y="1329"/>
                  </a:moveTo>
                  <a:cubicBezTo>
                    <a:pt x="71" y="1328"/>
                    <a:pt x="62" y="1327"/>
                    <a:pt x="54" y="1326"/>
                  </a:cubicBezTo>
                  <a:cubicBezTo>
                    <a:pt x="54" y="1315"/>
                    <a:pt x="54" y="1303"/>
                    <a:pt x="54" y="1291"/>
                  </a:cubicBezTo>
                  <a:cubicBezTo>
                    <a:pt x="62" y="1291"/>
                    <a:pt x="71" y="1292"/>
                    <a:pt x="80" y="1292"/>
                  </a:cubicBezTo>
                  <a:cubicBezTo>
                    <a:pt x="80" y="1304"/>
                    <a:pt x="80" y="1317"/>
                    <a:pt x="80" y="1329"/>
                  </a:cubicBezTo>
                  <a:close/>
                  <a:moveTo>
                    <a:pt x="80" y="1254"/>
                  </a:moveTo>
                  <a:cubicBezTo>
                    <a:pt x="71" y="1254"/>
                    <a:pt x="62" y="1253"/>
                    <a:pt x="53" y="1253"/>
                  </a:cubicBezTo>
                  <a:cubicBezTo>
                    <a:pt x="53" y="1241"/>
                    <a:pt x="53" y="1229"/>
                    <a:pt x="53" y="1217"/>
                  </a:cubicBezTo>
                  <a:cubicBezTo>
                    <a:pt x="62" y="1217"/>
                    <a:pt x="71" y="1217"/>
                    <a:pt x="80" y="1218"/>
                  </a:cubicBezTo>
                  <a:cubicBezTo>
                    <a:pt x="80" y="1230"/>
                    <a:pt x="80" y="1242"/>
                    <a:pt x="80" y="1254"/>
                  </a:cubicBezTo>
                  <a:close/>
                  <a:moveTo>
                    <a:pt x="80" y="1180"/>
                  </a:moveTo>
                  <a:cubicBezTo>
                    <a:pt x="71" y="1180"/>
                    <a:pt x="62" y="1179"/>
                    <a:pt x="53" y="1179"/>
                  </a:cubicBezTo>
                  <a:cubicBezTo>
                    <a:pt x="53" y="1167"/>
                    <a:pt x="53" y="1155"/>
                    <a:pt x="53" y="1143"/>
                  </a:cubicBezTo>
                  <a:cubicBezTo>
                    <a:pt x="62" y="1143"/>
                    <a:pt x="71" y="1143"/>
                    <a:pt x="80" y="1143"/>
                  </a:cubicBezTo>
                  <a:cubicBezTo>
                    <a:pt x="80" y="1155"/>
                    <a:pt x="80" y="1168"/>
                    <a:pt x="80" y="1180"/>
                  </a:cubicBezTo>
                  <a:close/>
                  <a:moveTo>
                    <a:pt x="80" y="1106"/>
                  </a:moveTo>
                  <a:cubicBezTo>
                    <a:pt x="71" y="1105"/>
                    <a:pt x="62" y="1105"/>
                    <a:pt x="53" y="1105"/>
                  </a:cubicBezTo>
                  <a:cubicBezTo>
                    <a:pt x="53" y="1093"/>
                    <a:pt x="53" y="1081"/>
                    <a:pt x="53" y="1070"/>
                  </a:cubicBezTo>
                  <a:cubicBezTo>
                    <a:pt x="62" y="1069"/>
                    <a:pt x="71" y="1069"/>
                    <a:pt x="80" y="1069"/>
                  </a:cubicBezTo>
                  <a:cubicBezTo>
                    <a:pt x="80" y="1081"/>
                    <a:pt x="80" y="1093"/>
                    <a:pt x="80" y="1106"/>
                  </a:cubicBezTo>
                  <a:close/>
                  <a:moveTo>
                    <a:pt x="79" y="1031"/>
                  </a:moveTo>
                  <a:cubicBezTo>
                    <a:pt x="71" y="1031"/>
                    <a:pt x="62" y="1031"/>
                    <a:pt x="53" y="1031"/>
                  </a:cubicBezTo>
                  <a:cubicBezTo>
                    <a:pt x="53" y="1019"/>
                    <a:pt x="53" y="1008"/>
                    <a:pt x="53" y="996"/>
                  </a:cubicBezTo>
                  <a:cubicBezTo>
                    <a:pt x="62" y="995"/>
                    <a:pt x="71" y="995"/>
                    <a:pt x="79" y="994"/>
                  </a:cubicBezTo>
                  <a:cubicBezTo>
                    <a:pt x="79" y="1007"/>
                    <a:pt x="79" y="1019"/>
                    <a:pt x="79" y="1031"/>
                  </a:cubicBezTo>
                  <a:close/>
                  <a:moveTo>
                    <a:pt x="79" y="957"/>
                  </a:moveTo>
                  <a:cubicBezTo>
                    <a:pt x="70" y="957"/>
                    <a:pt x="61" y="957"/>
                    <a:pt x="53" y="958"/>
                  </a:cubicBezTo>
                  <a:cubicBezTo>
                    <a:pt x="53" y="946"/>
                    <a:pt x="53" y="934"/>
                    <a:pt x="53" y="922"/>
                  </a:cubicBezTo>
                  <a:cubicBezTo>
                    <a:pt x="61" y="921"/>
                    <a:pt x="70" y="921"/>
                    <a:pt x="79" y="920"/>
                  </a:cubicBezTo>
                  <a:cubicBezTo>
                    <a:pt x="79" y="932"/>
                    <a:pt x="79" y="944"/>
                    <a:pt x="79" y="957"/>
                  </a:cubicBezTo>
                  <a:close/>
                  <a:moveTo>
                    <a:pt x="79" y="882"/>
                  </a:moveTo>
                  <a:cubicBezTo>
                    <a:pt x="70" y="883"/>
                    <a:pt x="61" y="883"/>
                    <a:pt x="52" y="884"/>
                  </a:cubicBezTo>
                  <a:cubicBezTo>
                    <a:pt x="52" y="872"/>
                    <a:pt x="52" y="860"/>
                    <a:pt x="52" y="848"/>
                  </a:cubicBezTo>
                  <a:cubicBezTo>
                    <a:pt x="61" y="847"/>
                    <a:pt x="70" y="846"/>
                    <a:pt x="79" y="846"/>
                  </a:cubicBezTo>
                  <a:cubicBezTo>
                    <a:pt x="79" y="858"/>
                    <a:pt x="79" y="870"/>
                    <a:pt x="79" y="882"/>
                  </a:cubicBezTo>
                  <a:close/>
                  <a:moveTo>
                    <a:pt x="79" y="808"/>
                  </a:moveTo>
                  <a:cubicBezTo>
                    <a:pt x="70" y="809"/>
                    <a:pt x="61" y="809"/>
                    <a:pt x="52" y="810"/>
                  </a:cubicBezTo>
                  <a:cubicBezTo>
                    <a:pt x="52" y="798"/>
                    <a:pt x="52" y="786"/>
                    <a:pt x="52" y="774"/>
                  </a:cubicBezTo>
                  <a:cubicBezTo>
                    <a:pt x="61" y="773"/>
                    <a:pt x="70" y="772"/>
                    <a:pt x="79" y="771"/>
                  </a:cubicBezTo>
                  <a:cubicBezTo>
                    <a:pt x="79" y="783"/>
                    <a:pt x="79" y="796"/>
                    <a:pt x="79" y="808"/>
                  </a:cubicBezTo>
                  <a:close/>
                  <a:moveTo>
                    <a:pt x="79" y="734"/>
                  </a:moveTo>
                  <a:cubicBezTo>
                    <a:pt x="70" y="734"/>
                    <a:pt x="61" y="735"/>
                    <a:pt x="52" y="736"/>
                  </a:cubicBezTo>
                  <a:cubicBezTo>
                    <a:pt x="52" y="724"/>
                    <a:pt x="52" y="713"/>
                    <a:pt x="52" y="701"/>
                  </a:cubicBezTo>
                  <a:cubicBezTo>
                    <a:pt x="61" y="699"/>
                    <a:pt x="70" y="698"/>
                    <a:pt x="79" y="697"/>
                  </a:cubicBezTo>
                  <a:cubicBezTo>
                    <a:pt x="79" y="709"/>
                    <a:pt x="79" y="721"/>
                    <a:pt x="79" y="734"/>
                  </a:cubicBezTo>
                  <a:close/>
                  <a:moveTo>
                    <a:pt x="78" y="659"/>
                  </a:moveTo>
                  <a:cubicBezTo>
                    <a:pt x="70" y="660"/>
                    <a:pt x="61" y="661"/>
                    <a:pt x="52" y="662"/>
                  </a:cubicBezTo>
                  <a:cubicBezTo>
                    <a:pt x="52" y="651"/>
                    <a:pt x="52" y="639"/>
                    <a:pt x="52" y="627"/>
                  </a:cubicBezTo>
                  <a:cubicBezTo>
                    <a:pt x="61" y="625"/>
                    <a:pt x="70" y="624"/>
                    <a:pt x="78" y="622"/>
                  </a:cubicBezTo>
                  <a:cubicBezTo>
                    <a:pt x="78" y="635"/>
                    <a:pt x="78" y="647"/>
                    <a:pt x="78" y="659"/>
                  </a:cubicBezTo>
                  <a:close/>
                  <a:moveTo>
                    <a:pt x="78" y="585"/>
                  </a:moveTo>
                  <a:cubicBezTo>
                    <a:pt x="69" y="586"/>
                    <a:pt x="60" y="587"/>
                    <a:pt x="52" y="589"/>
                  </a:cubicBezTo>
                  <a:cubicBezTo>
                    <a:pt x="52" y="577"/>
                    <a:pt x="52" y="565"/>
                    <a:pt x="52" y="553"/>
                  </a:cubicBezTo>
                  <a:cubicBezTo>
                    <a:pt x="60" y="551"/>
                    <a:pt x="69" y="550"/>
                    <a:pt x="78" y="548"/>
                  </a:cubicBezTo>
                  <a:cubicBezTo>
                    <a:pt x="78" y="560"/>
                    <a:pt x="78" y="572"/>
                    <a:pt x="78" y="585"/>
                  </a:cubicBezTo>
                  <a:close/>
                  <a:moveTo>
                    <a:pt x="78" y="510"/>
                  </a:moveTo>
                  <a:cubicBezTo>
                    <a:pt x="69" y="512"/>
                    <a:pt x="60" y="513"/>
                    <a:pt x="51" y="515"/>
                  </a:cubicBezTo>
                  <a:cubicBezTo>
                    <a:pt x="51" y="503"/>
                    <a:pt x="51" y="491"/>
                    <a:pt x="51" y="479"/>
                  </a:cubicBezTo>
                  <a:cubicBezTo>
                    <a:pt x="60" y="477"/>
                    <a:pt x="69" y="475"/>
                    <a:pt x="78" y="473"/>
                  </a:cubicBezTo>
                  <a:cubicBezTo>
                    <a:pt x="78" y="486"/>
                    <a:pt x="78" y="498"/>
                    <a:pt x="78" y="510"/>
                  </a:cubicBezTo>
                  <a:close/>
                  <a:moveTo>
                    <a:pt x="78" y="436"/>
                  </a:moveTo>
                  <a:cubicBezTo>
                    <a:pt x="69" y="438"/>
                    <a:pt x="60" y="439"/>
                    <a:pt x="51" y="441"/>
                  </a:cubicBezTo>
                  <a:cubicBezTo>
                    <a:pt x="51" y="429"/>
                    <a:pt x="51" y="417"/>
                    <a:pt x="51" y="406"/>
                  </a:cubicBezTo>
                  <a:cubicBezTo>
                    <a:pt x="60" y="403"/>
                    <a:pt x="69" y="401"/>
                    <a:pt x="78" y="399"/>
                  </a:cubicBezTo>
                  <a:cubicBezTo>
                    <a:pt x="78" y="411"/>
                    <a:pt x="78" y="424"/>
                    <a:pt x="78" y="436"/>
                  </a:cubicBezTo>
                  <a:close/>
                  <a:moveTo>
                    <a:pt x="78" y="361"/>
                  </a:moveTo>
                  <a:cubicBezTo>
                    <a:pt x="69" y="363"/>
                    <a:pt x="60" y="365"/>
                    <a:pt x="51" y="367"/>
                  </a:cubicBezTo>
                  <a:cubicBezTo>
                    <a:pt x="51" y="356"/>
                    <a:pt x="51" y="344"/>
                    <a:pt x="51" y="332"/>
                  </a:cubicBezTo>
                  <a:cubicBezTo>
                    <a:pt x="60" y="329"/>
                    <a:pt x="69" y="327"/>
                    <a:pt x="78" y="325"/>
                  </a:cubicBezTo>
                  <a:cubicBezTo>
                    <a:pt x="78" y="337"/>
                    <a:pt x="78" y="349"/>
                    <a:pt x="78" y="361"/>
                  </a:cubicBezTo>
                  <a:close/>
                  <a:moveTo>
                    <a:pt x="77" y="287"/>
                  </a:moveTo>
                  <a:cubicBezTo>
                    <a:pt x="69" y="289"/>
                    <a:pt x="60" y="291"/>
                    <a:pt x="51" y="294"/>
                  </a:cubicBezTo>
                  <a:cubicBezTo>
                    <a:pt x="51" y="282"/>
                    <a:pt x="51" y="270"/>
                    <a:pt x="51" y="258"/>
                  </a:cubicBezTo>
                  <a:cubicBezTo>
                    <a:pt x="60" y="255"/>
                    <a:pt x="69" y="253"/>
                    <a:pt x="77" y="250"/>
                  </a:cubicBezTo>
                  <a:cubicBezTo>
                    <a:pt x="77" y="262"/>
                    <a:pt x="77" y="275"/>
                    <a:pt x="77" y="287"/>
                  </a:cubicBezTo>
                  <a:close/>
                  <a:moveTo>
                    <a:pt x="51" y="184"/>
                  </a:moveTo>
                  <a:cubicBezTo>
                    <a:pt x="77" y="176"/>
                    <a:pt x="77" y="176"/>
                    <a:pt x="77" y="176"/>
                  </a:cubicBezTo>
                  <a:cubicBezTo>
                    <a:pt x="77" y="213"/>
                    <a:pt x="77" y="213"/>
                    <a:pt x="77" y="213"/>
                  </a:cubicBezTo>
                  <a:cubicBezTo>
                    <a:pt x="51" y="220"/>
                    <a:pt x="51" y="220"/>
                    <a:pt x="51" y="220"/>
                  </a:cubicBezTo>
                  <a:lnTo>
                    <a:pt x="51" y="184"/>
                  </a:lnTo>
                  <a:close/>
                </a:path>
              </a:pathLst>
            </a:custGeom>
            <a:gradFill flip="none" rotWithShape="1">
              <a:gsLst>
                <a:gs pos="0">
                  <a:srgbClr val="00D1FE">
                    <a:alpha val="95000"/>
                  </a:srgbClr>
                </a:gs>
                <a:gs pos="100000">
                  <a:srgbClr val="397CD5">
                    <a:alpha val="95000"/>
                  </a:srgbClr>
                </a:gs>
              </a:gsLst>
              <a:lin ang="2700000" scaled="1"/>
              <a:tileRect/>
            </a:gradFill>
            <a:ln>
              <a:noFill/>
            </a:ln>
            <a:effectLst>
              <a:outerShdw blurRad="406400" dist="241300" dir="2700000" algn="tl"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a:solidFill>
                  <a:schemeClr val="bg1"/>
                </a:solidFill>
                <a:latin typeface="PangMenZhengDao" panose="02010600030101010101" pitchFamily="2" charset="-122"/>
                <a:ea typeface="PangMenZhengDao" panose="02010600030101010101" pitchFamily="2" charset="-122"/>
                <a:sym typeface="PangMenZhengDao" panose="02010600030101010101" pitchFamily="2" charset="-122"/>
              </a:endParaRPr>
            </a:p>
          </p:txBody>
        </p:sp>
        <p:sp>
          <p:nvSpPr>
            <p:cNvPr id="36" name="Freeform: Shape 65"/>
            <p:cNvSpPr/>
            <p:nvPr/>
          </p:nvSpPr>
          <p:spPr bwMode="auto">
            <a:xfrm>
              <a:off x="4359009" y="3199852"/>
              <a:ext cx="283297" cy="2184132"/>
            </a:xfrm>
            <a:custGeom>
              <a:avLst/>
              <a:gdLst>
                <a:gd name="T0" fmla="*/ 0 w 148"/>
                <a:gd name="T1" fmla="*/ 1107 h 1143"/>
                <a:gd name="T2" fmla="*/ 148 w 148"/>
                <a:gd name="T3" fmla="*/ 0 h 1143"/>
                <a:gd name="T4" fmla="*/ 19 w 148"/>
                <a:gd name="T5" fmla="*/ 1034 h 1143"/>
                <a:gd name="T6" fmla="*/ 127 w 148"/>
                <a:gd name="T7" fmla="*/ 1087 h 1143"/>
                <a:gd name="T8" fmla="*/ 19 w 148"/>
                <a:gd name="T9" fmla="*/ 1034 h 1143"/>
                <a:gd name="T10" fmla="*/ 127 w 148"/>
                <a:gd name="T11" fmla="*/ 981 h 1143"/>
                <a:gd name="T12" fmla="*/ 19 w 148"/>
                <a:gd name="T13" fmla="*/ 986 h 1143"/>
                <a:gd name="T14" fmla="*/ 19 w 148"/>
                <a:gd name="T15" fmla="*/ 890 h 1143"/>
                <a:gd name="T16" fmla="*/ 127 w 148"/>
                <a:gd name="T17" fmla="*/ 935 h 1143"/>
                <a:gd name="T18" fmla="*/ 19 w 148"/>
                <a:gd name="T19" fmla="*/ 890 h 1143"/>
                <a:gd name="T20" fmla="*/ 127 w 148"/>
                <a:gd name="T21" fmla="*/ 829 h 1143"/>
                <a:gd name="T22" fmla="*/ 19 w 148"/>
                <a:gd name="T23" fmla="*/ 843 h 1143"/>
                <a:gd name="T24" fmla="*/ 19 w 148"/>
                <a:gd name="T25" fmla="*/ 747 h 1143"/>
                <a:gd name="T26" fmla="*/ 127 w 148"/>
                <a:gd name="T27" fmla="*/ 783 h 1143"/>
                <a:gd name="T28" fmla="*/ 19 w 148"/>
                <a:gd name="T29" fmla="*/ 747 h 1143"/>
                <a:gd name="T30" fmla="*/ 127 w 148"/>
                <a:gd name="T31" fmla="*/ 677 h 1143"/>
                <a:gd name="T32" fmla="*/ 19 w 148"/>
                <a:gd name="T33" fmla="*/ 700 h 1143"/>
                <a:gd name="T34" fmla="*/ 19 w 148"/>
                <a:gd name="T35" fmla="*/ 603 h 1143"/>
                <a:gd name="T36" fmla="*/ 127 w 148"/>
                <a:gd name="T37" fmla="*/ 630 h 1143"/>
                <a:gd name="T38" fmla="*/ 19 w 148"/>
                <a:gd name="T39" fmla="*/ 603 h 1143"/>
                <a:gd name="T40" fmla="*/ 127 w 148"/>
                <a:gd name="T41" fmla="*/ 524 h 1143"/>
                <a:gd name="T42" fmla="*/ 19 w 148"/>
                <a:gd name="T43" fmla="*/ 557 h 1143"/>
                <a:gd name="T44" fmla="*/ 19 w 148"/>
                <a:gd name="T45" fmla="*/ 460 h 1143"/>
                <a:gd name="T46" fmla="*/ 127 w 148"/>
                <a:gd name="T47" fmla="*/ 478 h 1143"/>
                <a:gd name="T48" fmla="*/ 19 w 148"/>
                <a:gd name="T49" fmla="*/ 460 h 1143"/>
                <a:gd name="T50" fmla="*/ 127 w 148"/>
                <a:gd name="T51" fmla="*/ 372 h 1143"/>
                <a:gd name="T52" fmla="*/ 19 w 148"/>
                <a:gd name="T53" fmla="*/ 414 h 1143"/>
                <a:gd name="T54" fmla="*/ 19 w 148"/>
                <a:gd name="T55" fmla="*/ 317 h 1143"/>
                <a:gd name="T56" fmla="*/ 127 w 148"/>
                <a:gd name="T57" fmla="*/ 326 h 1143"/>
                <a:gd name="T58" fmla="*/ 19 w 148"/>
                <a:gd name="T59" fmla="*/ 317 h 1143"/>
                <a:gd name="T60" fmla="*/ 127 w 148"/>
                <a:gd name="T61" fmla="*/ 220 h 1143"/>
                <a:gd name="T62" fmla="*/ 19 w 148"/>
                <a:gd name="T63" fmla="*/ 272 h 1143"/>
                <a:gd name="T64" fmla="*/ 19 w 148"/>
                <a:gd name="T65" fmla="*/ 173 h 1143"/>
                <a:gd name="T66" fmla="*/ 127 w 148"/>
                <a:gd name="T67" fmla="*/ 173 h 1143"/>
                <a:gd name="T68" fmla="*/ 19 w 148"/>
                <a:gd name="T69" fmla="*/ 173 h 1143"/>
                <a:gd name="T70" fmla="*/ 127 w 148"/>
                <a:gd name="T71" fmla="*/ 68 h 1143"/>
                <a:gd name="T72" fmla="*/ 19 w 148"/>
                <a:gd name="T73" fmla="*/ 129 h 1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8" h="1143">
                  <a:moveTo>
                    <a:pt x="0" y="49"/>
                  </a:moveTo>
                  <a:cubicBezTo>
                    <a:pt x="0" y="1107"/>
                    <a:pt x="0" y="1107"/>
                    <a:pt x="0" y="1107"/>
                  </a:cubicBezTo>
                  <a:cubicBezTo>
                    <a:pt x="148" y="1143"/>
                    <a:pt x="148" y="1143"/>
                    <a:pt x="148" y="1143"/>
                  </a:cubicBezTo>
                  <a:cubicBezTo>
                    <a:pt x="148" y="0"/>
                    <a:pt x="148" y="0"/>
                    <a:pt x="148" y="0"/>
                  </a:cubicBezTo>
                  <a:lnTo>
                    <a:pt x="0" y="49"/>
                  </a:lnTo>
                  <a:close/>
                  <a:moveTo>
                    <a:pt x="19" y="1034"/>
                  </a:moveTo>
                  <a:cubicBezTo>
                    <a:pt x="127" y="1058"/>
                    <a:pt x="127" y="1058"/>
                    <a:pt x="127" y="1058"/>
                  </a:cubicBezTo>
                  <a:cubicBezTo>
                    <a:pt x="127" y="1087"/>
                    <a:pt x="127" y="1087"/>
                    <a:pt x="127" y="1087"/>
                  </a:cubicBezTo>
                  <a:cubicBezTo>
                    <a:pt x="19" y="1058"/>
                    <a:pt x="19" y="1058"/>
                    <a:pt x="19" y="1058"/>
                  </a:cubicBezTo>
                  <a:lnTo>
                    <a:pt x="19" y="1034"/>
                  </a:lnTo>
                  <a:close/>
                  <a:moveTo>
                    <a:pt x="19" y="962"/>
                  </a:moveTo>
                  <a:cubicBezTo>
                    <a:pt x="55" y="968"/>
                    <a:pt x="91" y="975"/>
                    <a:pt x="127" y="981"/>
                  </a:cubicBezTo>
                  <a:cubicBezTo>
                    <a:pt x="127" y="991"/>
                    <a:pt x="127" y="1001"/>
                    <a:pt x="127" y="1011"/>
                  </a:cubicBezTo>
                  <a:cubicBezTo>
                    <a:pt x="91" y="1003"/>
                    <a:pt x="55" y="994"/>
                    <a:pt x="19" y="986"/>
                  </a:cubicBezTo>
                  <a:cubicBezTo>
                    <a:pt x="19" y="978"/>
                    <a:pt x="19" y="970"/>
                    <a:pt x="19" y="962"/>
                  </a:cubicBezTo>
                  <a:close/>
                  <a:moveTo>
                    <a:pt x="19" y="890"/>
                  </a:moveTo>
                  <a:cubicBezTo>
                    <a:pt x="55" y="895"/>
                    <a:pt x="91" y="900"/>
                    <a:pt x="127" y="905"/>
                  </a:cubicBezTo>
                  <a:cubicBezTo>
                    <a:pt x="127" y="915"/>
                    <a:pt x="127" y="925"/>
                    <a:pt x="127" y="935"/>
                  </a:cubicBezTo>
                  <a:cubicBezTo>
                    <a:pt x="91" y="928"/>
                    <a:pt x="55" y="921"/>
                    <a:pt x="19" y="915"/>
                  </a:cubicBezTo>
                  <a:cubicBezTo>
                    <a:pt x="19" y="907"/>
                    <a:pt x="19" y="898"/>
                    <a:pt x="19" y="890"/>
                  </a:cubicBezTo>
                  <a:close/>
                  <a:moveTo>
                    <a:pt x="19" y="819"/>
                  </a:moveTo>
                  <a:cubicBezTo>
                    <a:pt x="55" y="822"/>
                    <a:pt x="91" y="826"/>
                    <a:pt x="127" y="829"/>
                  </a:cubicBezTo>
                  <a:cubicBezTo>
                    <a:pt x="127" y="839"/>
                    <a:pt x="127" y="849"/>
                    <a:pt x="127" y="859"/>
                  </a:cubicBezTo>
                  <a:cubicBezTo>
                    <a:pt x="91" y="854"/>
                    <a:pt x="55" y="848"/>
                    <a:pt x="19" y="843"/>
                  </a:cubicBezTo>
                  <a:cubicBezTo>
                    <a:pt x="19" y="835"/>
                    <a:pt x="19" y="827"/>
                    <a:pt x="19" y="819"/>
                  </a:cubicBezTo>
                  <a:close/>
                  <a:moveTo>
                    <a:pt x="19" y="747"/>
                  </a:moveTo>
                  <a:cubicBezTo>
                    <a:pt x="55" y="749"/>
                    <a:pt x="91" y="751"/>
                    <a:pt x="127" y="753"/>
                  </a:cubicBezTo>
                  <a:cubicBezTo>
                    <a:pt x="127" y="763"/>
                    <a:pt x="127" y="773"/>
                    <a:pt x="127" y="783"/>
                  </a:cubicBezTo>
                  <a:cubicBezTo>
                    <a:pt x="91" y="779"/>
                    <a:pt x="55" y="775"/>
                    <a:pt x="19" y="772"/>
                  </a:cubicBezTo>
                  <a:cubicBezTo>
                    <a:pt x="19" y="763"/>
                    <a:pt x="19" y="755"/>
                    <a:pt x="19" y="747"/>
                  </a:cubicBezTo>
                  <a:close/>
                  <a:moveTo>
                    <a:pt x="19" y="675"/>
                  </a:moveTo>
                  <a:cubicBezTo>
                    <a:pt x="55" y="676"/>
                    <a:pt x="91" y="676"/>
                    <a:pt x="127" y="677"/>
                  </a:cubicBezTo>
                  <a:cubicBezTo>
                    <a:pt x="127" y="687"/>
                    <a:pt x="127" y="697"/>
                    <a:pt x="127" y="706"/>
                  </a:cubicBezTo>
                  <a:cubicBezTo>
                    <a:pt x="91" y="704"/>
                    <a:pt x="55" y="702"/>
                    <a:pt x="19" y="700"/>
                  </a:cubicBezTo>
                  <a:cubicBezTo>
                    <a:pt x="19" y="692"/>
                    <a:pt x="19" y="684"/>
                    <a:pt x="19" y="675"/>
                  </a:cubicBezTo>
                  <a:close/>
                  <a:moveTo>
                    <a:pt x="19" y="603"/>
                  </a:moveTo>
                  <a:cubicBezTo>
                    <a:pt x="55" y="602"/>
                    <a:pt x="91" y="602"/>
                    <a:pt x="127" y="601"/>
                  </a:cubicBezTo>
                  <a:cubicBezTo>
                    <a:pt x="127" y="610"/>
                    <a:pt x="127" y="620"/>
                    <a:pt x="127" y="630"/>
                  </a:cubicBezTo>
                  <a:cubicBezTo>
                    <a:pt x="91" y="630"/>
                    <a:pt x="55" y="629"/>
                    <a:pt x="19" y="629"/>
                  </a:cubicBezTo>
                  <a:cubicBezTo>
                    <a:pt x="19" y="620"/>
                    <a:pt x="19" y="612"/>
                    <a:pt x="19" y="603"/>
                  </a:cubicBezTo>
                  <a:close/>
                  <a:moveTo>
                    <a:pt x="19" y="532"/>
                  </a:moveTo>
                  <a:cubicBezTo>
                    <a:pt x="55" y="529"/>
                    <a:pt x="91" y="527"/>
                    <a:pt x="127" y="524"/>
                  </a:cubicBezTo>
                  <a:cubicBezTo>
                    <a:pt x="127" y="534"/>
                    <a:pt x="127" y="544"/>
                    <a:pt x="127" y="554"/>
                  </a:cubicBezTo>
                  <a:cubicBezTo>
                    <a:pt x="91" y="555"/>
                    <a:pt x="55" y="556"/>
                    <a:pt x="19" y="557"/>
                  </a:cubicBezTo>
                  <a:cubicBezTo>
                    <a:pt x="19" y="549"/>
                    <a:pt x="19" y="540"/>
                    <a:pt x="19" y="532"/>
                  </a:cubicBezTo>
                  <a:close/>
                  <a:moveTo>
                    <a:pt x="19" y="460"/>
                  </a:moveTo>
                  <a:cubicBezTo>
                    <a:pt x="55" y="456"/>
                    <a:pt x="91" y="452"/>
                    <a:pt x="127" y="448"/>
                  </a:cubicBezTo>
                  <a:cubicBezTo>
                    <a:pt x="127" y="458"/>
                    <a:pt x="127" y="468"/>
                    <a:pt x="127" y="478"/>
                  </a:cubicBezTo>
                  <a:cubicBezTo>
                    <a:pt x="91" y="481"/>
                    <a:pt x="55" y="483"/>
                    <a:pt x="19" y="486"/>
                  </a:cubicBezTo>
                  <a:cubicBezTo>
                    <a:pt x="19" y="477"/>
                    <a:pt x="19" y="469"/>
                    <a:pt x="19" y="460"/>
                  </a:cubicBezTo>
                  <a:close/>
                  <a:moveTo>
                    <a:pt x="19" y="388"/>
                  </a:moveTo>
                  <a:cubicBezTo>
                    <a:pt x="55" y="383"/>
                    <a:pt x="91" y="378"/>
                    <a:pt x="127" y="372"/>
                  </a:cubicBezTo>
                  <a:cubicBezTo>
                    <a:pt x="127" y="382"/>
                    <a:pt x="127" y="392"/>
                    <a:pt x="127" y="402"/>
                  </a:cubicBezTo>
                  <a:cubicBezTo>
                    <a:pt x="91" y="406"/>
                    <a:pt x="55" y="410"/>
                    <a:pt x="19" y="414"/>
                  </a:cubicBezTo>
                  <a:cubicBezTo>
                    <a:pt x="19" y="406"/>
                    <a:pt x="19" y="397"/>
                    <a:pt x="19" y="388"/>
                  </a:cubicBezTo>
                  <a:close/>
                  <a:moveTo>
                    <a:pt x="19" y="317"/>
                  </a:moveTo>
                  <a:cubicBezTo>
                    <a:pt x="55" y="310"/>
                    <a:pt x="91" y="303"/>
                    <a:pt x="127" y="296"/>
                  </a:cubicBezTo>
                  <a:cubicBezTo>
                    <a:pt x="127" y="306"/>
                    <a:pt x="127" y="316"/>
                    <a:pt x="127" y="326"/>
                  </a:cubicBezTo>
                  <a:cubicBezTo>
                    <a:pt x="91" y="331"/>
                    <a:pt x="55" y="337"/>
                    <a:pt x="19" y="343"/>
                  </a:cubicBezTo>
                  <a:cubicBezTo>
                    <a:pt x="19" y="334"/>
                    <a:pt x="19" y="325"/>
                    <a:pt x="19" y="317"/>
                  </a:cubicBezTo>
                  <a:close/>
                  <a:moveTo>
                    <a:pt x="19" y="245"/>
                  </a:moveTo>
                  <a:cubicBezTo>
                    <a:pt x="55" y="236"/>
                    <a:pt x="91" y="228"/>
                    <a:pt x="127" y="220"/>
                  </a:cubicBezTo>
                  <a:cubicBezTo>
                    <a:pt x="127" y="230"/>
                    <a:pt x="127" y="240"/>
                    <a:pt x="127" y="249"/>
                  </a:cubicBezTo>
                  <a:cubicBezTo>
                    <a:pt x="91" y="257"/>
                    <a:pt x="55" y="264"/>
                    <a:pt x="19" y="272"/>
                  </a:cubicBezTo>
                  <a:cubicBezTo>
                    <a:pt x="19" y="263"/>
                    <a:pt x="19" y="254"/>
                    <a:pt x="19" y="245"/>
                  </a:cubicBezTo>
                  <a:close/>
                  <a:moveTo>
                    <a:pt x="19" y="173"/>
                  </a:moveTo>
                  <a:cubicBezTo>
                    <a:pt x="55" y="163"/>
                    <a:pt x="91" y="154"/>
                    <a:pt x="127" y="144"/>
                  </a:cubicBezTo>
                  <a:cubicBezTo>
                    <a:pt x="127" y="154"/>
                    <a:pt x="127" y="163"/>
                    <a:pt x="127" y="173"/>
                  </a:cubicBezTo>
                  <a:cubicBezTo>
                    <a:pt x="91" y="182"/>
                    <a:pt x="55" y="191"/>
                    <a:pt x="19" y="200"/>
                  </a:cubicBezTo>
                  <a:cubicBezTo>
                    <a:pt x="19" y="191"/>
                    <a:pt x="19" y="182"/>
                    <a:pt x="19" y="173"/>
                  </a:cubicBezTo>
                  <a:close/>
                  <a:moveTo>
                    <a:pt x="19" y="101"/>
                  </a:moveTo>
                  <a:cubicBezTo>
                    <a:pt x="127" y="68"/>
                    <a:pt x="127" y="68"/>
                    <a:pt x="127" y="68"/>
                  </a:cubicBezTo>
                  <a:cubicBezTo>
                    <a:pt x="127" y="97"/>
                    <a:pt x="127" y="97"/>
                    <a:pt x="127" y="97"/>
                  </a:cubicBezTo>
                  <a:cubicBezTo>
                    <a:pt x="19" y="129"/>
                    <a:pt x="19" y="129"/>
                    <a:pt x="19" y="129"/>
                  </a:cubicBezTo>
                  <a:lnTo>
                    <a:pt x="19" y="101"/>
                  </a:lnTo>
                  <a:close/>
                </a:path>
              </a:pathLst>
            </a:custGeom>
            <a:gradFill flip="none" rotWithShape="1">
              <a:gsLst>
                <a:gs pos="0">
                  <a:srgbClr val="00D1FE">
                    <a:alpha val="95000"/>
                  </a:srgbClr>
                </a:gs>
                <a:gs pos="100000">
                  <a:srgbClr val="397CD5">
                    <a:alpha val="95000"/>
                  </a:srgbClr>
                </a:gs>
              </a:gsLst>
              <a:lin ang="2700000" scaled="1"/>
              <a:tileRect/>
            </a:gradFill>
            <a:ln>
              <a:noFill/>
            </a:ln>
            <a:effectLst>
              <a:outerShdw blurRad="406400" dist="241300" dir="2700000" algn="tl"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a:solidFill>
                  <a:schemeClr val="bg1"/>
                </a:solidFill>
                <a:latin typeface="PangMenZhengDao" panose="02010600030101010101" pitchFamily="2" charset="-122"/>
                <a:ea typeface="PangMenZhengDao" panose="02010600030101010101" pitchFamily="2" charset="-122"/>
                <a:sym typeface="PangMenZhengDao" panose="02010600030101010101" pitchFamily="2" charset="-122"/>
              </a:endParaRPr>
            </a:p>
          </p:txBody>
        </p:sp>
        <p:sp>
          <p:nvSpPr>
            <p:cNvPr id="37" name="Freeform: Shape 66"/>
            <p:cNvSpPr/>
            <p:nvPr/>
          </p:nvSpPr>
          <p:spPr bwMode="auto">
            <a:xfrm>
              <a:off x="4664500" y="3203768"/>
              <a:ext cx="544401" cy="2177604"/>
            </a:xfrm>
            <a:custGeom>
              <a:avLst/>
              <a:gdLst>
                <a:gd name="T0" fmla="*/ 49 w 285"/>
                <a:gd name="T1" fmla="*/ 1049 h 1140"/>
                <a:gd name="T2" fmla="*/ 97 w 285"/>
                <a:gd name="T3" fmla="*/ 988 h 1140"/>
                <a:gd name="T4" fmla="*/ 97 w 285"/>
                <a:gd name="T5" fmla="*/ 964 h 1140"/>
                <a:gd name="T6" fmla="*/ 49 w 285"/>
                <a:gd name="T7" fmla="*/ 910 h 1140"/>
                <a:gd name="T8" fmla="*/ 49 w 285"/>
                <a:gd name="T9" fmla="*/ 818 h 1140"/>
                <a:gd name="T10" fmla="*/ 49 w 285"/>
                <a:gd name="T11" fmla="*/ 703 h 1140"/>
                <a:gd name="T12" fmla="*/ 97 w 285"/>
                <a:gd name="T13" fmla="*/ 649 h 1140"/>
                <a:gd name="T14" fmla="*/ 97 w 285"/>
                <a:gd name="T15" fmla="*/ 625 h 1140"/>
                <a:gd name="T16" fmla="*/ 49 w 285"/>
                <a:gd name="T17" fmla="*/ 565 h 1140"/>
                <a:gd name="T18" fmla="*/ 49 w 285"/>
                <a:gd name="T19" fmla="*/ 473 h 1140"/>
                <a:gd name="T20" fmla="*/ 49 w 285"/>
                <a:gd name="T21" fmla="*/ 415 h 1140"/>
                <a:gd name="T22" fmla="*/ 97 w 285"/>
                <a:gd name="T23" fmla="*/ 310 h 1140"/>
                <a:gd name="T24" fmla="*/ 97 w 285"/>
                <a:gd name="T25" fmla="*/ 286 h 1140"/>
                <a:gd name="T26" fmla="*/ 49 w 285"/>
                <a:gd name="T27" fmla="*/ 219 h 1140"/>
                <a:gd name="T28" fmla="*/ 49 w 285"/>
                <a:gd name="T29" fmla="*/ 127 h 1140"/>
                <a:gd name="T30" fmla="*/ 159 w 285"/>
                <a:gd name="T31" fmla="*/ 133 h 1140"/>
                <a:gd name="T32" fmla="*/ 129 w 285"/>
                <a:gd name="T33" fmla="*/ 180 h 1140"/>
                <a:gd name="T34" fmla="*/ 129 w 285"/>
                <a:gd name="T35" fmla="*/ 205 h 1140"/>
                <a:gd name="T36" fmla="*/ 159 w 285"/>
                <a:gd name="T37" fmla="*/ 268 h 1140"/>
                <a:gd name="T38" fmla="*/ 159 w 285"/>
                <a:gd name="T39" fmla="*/ 353 h 1140"/>
                <a:gd name="T40" fmla="*/ 160 w 285"/>
                <a:gd name="T41" fmla="*/ 463 h 1140"/>
                <a:gd name="T42" fmla="*/ 129 w 285"/>
                <a:gd name="T43" fmla="*/ 514 h 1140"/>
                <a:gd name="T44" fmla="*/ 129 w 285"/>
                <a:gd name="T45" fmla="*/ 539 h 1140"/>
                <a:gd name="T46" fmla="*/ 160 w 285"/>
                <a:gd name="T47" fmla="*/ 598 h 1140"/>
                <a:gd name="T48" fmla="*/ 160 w 285"/>
                <a:gd name="T49" fmla="*/ 682 h 1140"/>
                <a:gd name="T50" fmla="*/ 160 w 285"/>
                <a:gd name="T51" fmla="*/ 792 h 1140"/>
                <a:gd name="T52" fmla="*/ 130 w 285"/>
                <a:gd name="T53" fmla="*/ 849 h 1140"/>
                <a:gd name="T54" fmla="*/ 130 w 285"/>
                <a:gd name="T55" fmla="*/ 874 h 1140"/>
                <a:gd name="T56" fmla="*/ 160 w 285"/>
                <a:gd name="T57" fmla="*/ 928 h 1140"/>
                <a:gd name="T58" fmla="*/ 161 w 285"/>
                <a:gd name="T59" fmla="*/ 1012 h 1140"/>
                <a:gd name="T60" fmla="*/ 186 w 285"/>
                <a:gd name="T61" fmla="*/ 1036 h 1140"/>
                <a:gd name="T62" fmla="*/ 208 w 285"/>
                <a:gd name="T63" fmla="*/ 980 h 1140"/>
                <a:gd name="T64" fmla="*/ 208 w 285"/>
                <a:gd name="T65" fmla="*/ 927 h 1140"/>
                <a:gd name="T66" fmla="*/ 186 w 285"/>
                <a:gd name="T67" fmla="*/ 901 h 1140"/>
                <a:gd name="T68" fmla="*/ 186 w 285"/>
                <a:gd name="T69" fmla="*/ 847 h 1140"/>
                <a:gd name="T70" fmla="*/ 186 w 285"/>
                <a:gd name="T71" fmla="*/ 738 h 1140"/>
                <a:gd name="T72" fmla="*/ 208 w 285"/>
                <a:gd name="T73" fmla="*/ 657 h 1140"/>
                <a:gd name="T74" fmla="*/ 208 w 285"/>
                <a:gd name="T75" fmla="*/ 631 h 1140"/>
                <a:gd name="T76" fmla="*/ 186 w 285"/>
                <a:gd name="T77" fmla="*/ 575 h 1140"/>
                <a:gd name="T78" fmla="*/ 186 w 285"/>
                <a:gd name="T79" fmla="*/ 492 h 1140"/>
                <a:gd name="T80" fmla="*/ 186 w 285"/>
                <a:gd name="T81" fmla="*/ 384 h 1140"/>
                <a:gd name="T82" fmla="*/ 208 w 285"/>
                <a:gd name="T83" fmla="*/ 334 h 1140"/>
                <a:gd name="T84" fmla="*/ 208 w 285"/>
                <a:gd name="T85" fmla="*/ 308 h 1140"/>
                <a:gd name="T86" fmla="*/ 208 w 285"/>
                <a:gd name="T87" fmla="*/ 254 h 1140"/>
                <a:gd name="T88" fmla="*/ 186 w 285"/>
                <a:gd name="T89" fmla="*/ 166 h 1140"/>
                <a:gd name="T90" fmla="*/ 228 w 285"/>
                <a:gd name="T91" fmla="*/ 1033 h 1140"/>
                <a:gd name="T92" fmla="*/ 247 w 285"/>
                <a:gd name="T93" fmla="*/ 978 h 1140"/>
                <a:gd name="T94" fmla="*/ 247 w 285"/>
                <a:gd name="T95" fmla="*/ 951 h 1140"/>
                <a:gd name="T96" fmla="*/ 228 w 285"/>
                <a:gd name="T97" fmla="*/ 899 h 1140"/>
                <a:gd name="T98" fmla="*/ 228 w 285"/>
                <a:gd name="T99" fmla="*/ 820 h 1140"/>
                <a:gd name="T100" fmla="*/ 229 w 285"/>
                <a:gd name="T101" fmla="*/ 713 h 1140"/>
                <a:gd name="T102" fmla="*/ 248 w 285"/>
                <a:gd name="T103" fmla="*/ 661 h 1140"/>
                <a:gd name="T104" fmla="*/ 248 w 285"/>
                <a:gd name="T105" fmla="*/ 634 h 1140"/>
                <a:gd name="T106" fmla="*/ 229 w 285"/>
                <a:gd name="T107" fmla="*/ 579 h 1140"/>
                <a:gd name="T108" fmla="*/ 229 w 285"/>
                <a:gd name="T109" fmla="*/ 499 h 1140"/>
                <a:gd name="T110" fmla="*/ 230 w 285"/>
                <a:gd name="T111" fmla="*/ 393 h 1140"/>
                <a:gd name="T112" fmla="*/ 249 w 285"/>
                <a:gd name="T113" fmla="*/ 343 h 1140"/>
                <a:gd name="T114" fmla="*/ 249 w 285"/>
                <a:gd name="T115" fmla="*/ 316 h 1140"/>
                <a:gd name="T116" fmla="*/ 230 w 285"/>
                <a:gd name="T117" fmla="*/ 259 h 1140"/>
                <a:gd name="T118" fmla="*/ 230 w 285"/>
                <a:gd name="T119" fmla="*/ 179 h 1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85" h="1140">
                  <a:moveTo>
                    <a:pt x="285" y="98"/>
                  </a:moveTo>
                  <a:cubicBezTo>
                    <a:pt x="0" y="0"/>
                    <a:pt x="0" y="0"/>
                    <a:pt x="0" y="0"/>
                  </a:cubicBezTo>
                  <a:cubicBezTo>
                    <a:pt x="0" y="1140"/>
                    <a:pt x="0" y="1140"/>
                    <a:pt x="0" y="1140"/>
                  </a:cubicBezTo>
                  <a:cubicBezTo>
                    <a:pt x="285" y="1097"/>
                    <a:pt x="285" y="1097"/>
                    <a:pt x="285" y="1097"/>
                  </a:cubicBezTo>
                  <a:lnTo>
                    <a:pt x="285" y="98"/>
                  </a:lnTo>
                  <a:close/>
                  <a:moveTo>
                    <a:pt x="49" y="1049"/>
                  </a:moveTo>
                  <a:cubicBezTo>
                    <a:pt x="97" y="1045"/>
                    <a:pt x="97" y="1045"/>
                    <a:pt x="97" y="1045"/>
                  </a:cubicBezTo>
                  <a:cubicBezTo>
                    <a:pt x="97" y="1077"/>
                    <a:pt x="97" y="1077"/>
                    <a:pt x="97" y="1077"/>
                  </a:cubicBezTo>
                  <a:cubicBezTo>
                    <a:pt x="49" y="1083"/>
                    <a:pt x="49" y="1083"/>
                    <a:pt x="49" y="1083"/>
                  </a:cubicBezTo>
                  <a:lnTo>
                    <a:pt x="49" y="1049"/>
                  </a:lnTo>
                  <a:close/>
                  <a:moveTo>
                    <a:pt x="49" y="991"/>
                  </a:moveTo>
                  <a:cubicBezTo>
                    <a:pt x="65" y="990"/>
                    <a:pt x="81" y="989"/>
                    <a:pt x="97" y="988"/>
                  </a:cubicBezTo>
                  <a:cubicBezTo>
                    <a:pt x="97" y="999"/>
                    <a:pt x="97" y="1009"/>
                    <a:pt x="97" y="1020"/>
                  </a:cubicBezTo>
                  <a:cubicBezTo>
                    <a:pt x="81" y="1022"/>
                    <a:pt x="65" y="1024"/>
                    <a:pt x="49" y="1025"/>
                  </a:cubicBezTo>
                  <a:cubicBezTo>
                    <a:pt x="49" y="1014"/>
                    <a:pt x="49" y="1003"/>
                    <a:pt x="49" y="991"/>
                  </a:cubicBezTo>
                  <a:close/>
                  <a:moveTo>
                    <a:pt x="49" y="934"/>
                  </a:moveTo>
                  <a:cubicBezTo>
                    <a:pt x="65" y="933"/>
                    <a:pt x="81" y="932"/>
                    <a:pt x="97" y="932"/>
                  </a:cubicBezTo>
                  <a:cubicBezTo>
                    <a:pt x="97" y="942"/>
                    <a:pt x="97" y="953"/>
                    <a:pt x="97" y="964"/>
                  </a:cubicBezTo>
                  <a:cubicBezTo>
                    <a:pt x="81" y="965"/>
                    <a:pt x="65" y="966"/>
                    <a:pt x="49" y="968"/>
                  </a:cubicBezTo>
                  <a:cubicBezTo>
                    <a:pt x="49" y="956"/>
                    <a:pt x="49" y="945"/>
                    <a:pt x="49" y="934"/>
                  </a:cubicBezTo>
                  <a:close/>
                  <a:moveTo>
                    <a:pt x="49" y="876"/>
                  </a:moveTo>
                  <a:cubicBezTo>
                    <a:pt x="65" y="876"/>
                    <a:pt x="81" y="875"/>
                    <a:pt x="97" y="875"/>
                  </a:cubicBezTo>
                  <a:cubicBezTo>
                    <a:pt x="97" y="886"/>
                    <a:pt x="97" y="896"/>
                    <a:pt x="97" y="907"/>
                  </a:cubicBezTo>
                  <a:cubicBezTo>
                    <a:pt x="81" y="908"/>
                    <a:pt x="65" y="909"/>
                    <a:pt x="49" y="910"/>
                  </a:cubicBezTo>
                  <a:cubicBezTo>
                    <a:pt x="49" y="899"/>
                    <a:pt x="49" y="887"/>
                    <a:pt x="49" y="876"/>
                  </a:cubicBezTo>
                  <a:close/>
                  <a:moveTo>
                    <a:pt x="49" y="818"/>
                  </a:moveTo>
                  <a:cubicBezTo>
                    <a:pt x="65" y="818"/>
                    <a:pt x="81" y="819"/>
                    <a:pt x="97" y="819"/>
                  </a:cubicBezTo>
                  <a:cubicBezTo>
                    <a:pt x="97" y="829"/>
                    <a:pt x="97" y="840"/>
                    <a:pt x="97" y="851"/>
                  </a:cubicBezTo>
                  <a:cubicBezTo>
                    <a:pt x="81" y="851"/>
                    <a:pt x="65" y="852"/>
                    <a:pt x="49" y="853"/>
                  </a:cubicBezTo>
                  <a:cubicBezTo>
                    <a:pt x="49" y="841"/>
                    <a:pt x="49" y="830"/>
                    <a:pt x="49" y="818"/>
                  </a:cubicBezTo>
                  <a:close/>
                  <a:moveTo>
                    <a:pt x="49" y="761"/>
                  </a:moveTo>
                  <a:cubicBezTo>
                    <a:pt x="65" y="761"/>
                    <a:pt x="81" y="762"/>
                    <a:pt x="97" y="762"/>
                  </a:cubicBezTo>
                  <a:cubicBezTo>
                    <a:pt x="97" y="773"/>
                    <a:pt x="97" y="783"/>
                    <a:pt x="97" y="794"/>
                  </a:cubicBezTo>
                  <a:cubicBezTo>
                    <a:pt x="81" y="794"/>
                    <a:pt x="65" y="795"/>
                    <a:pt x="49" y="795"/>
                  </a:cubicBezTo>
                  <a:cubicBezTo>
                    <a:pt x="49" y="784"/>
                    <a:pt x="49" y="772"/>
                    <a:pt x="49" y="761"/>
                  </a:cubicBezTo>
                  <a:close/>
                  <a:moveTo>
                    <a:pt x="49" y="703"/>
                  </a:moveTo>
                  <a:cubicBezTo>
                    <a:pt x="65" y="704"/>
                    <a:pt x="81" y="705"/>
                    <a:pt x="97" y="706"/>
                  </a:cubicBezTo>
                  <a:cubicBezTo>
                    <a:pt x="97" y="716"/>
                    <a:pt x="97" y="727"/>
                    <a:pt x="97" y="738"/>
                  </a:cubicBezTo>
                  <a:cubicBezTo>
                    <a:pt x="81" y="738"/>
                    <a:pt x="65" y="737"/>
                    <a:pt x="49" y="737"/>
                  </a:cubicBezTo>
                  <a:cubicBezTo>
                    <a:pt x="49" y="726"/>
                    <a:pt x="49" y="715"/>
                    <a:pt x="49" y="703"/>
                  </a:cubicBezTo>
                  <a:close/>
                  <a:moveTo>
                    <a:pt x="49" y="645"/>
                  </a:moveTo>
                  <a:cubicBezTo>
                    <a:pt x="65" y="647"/>
                    <a:pt x="81" y="648"/>
                    <a:pt x="97" y="649"/>
                  </a:cubicBezTo>
                  <a:cubicBezTo>
                    <a:pt x="97" y="660"/>
                    <a:pt x="97" y="671"/>
                    <a:pt x="97" y="681"/>
                  </a:cubicBezTo>
                  <a:cubicBezTo>
                    <a:pt x="81" y="681"/>
                    <a:pt x="65" y="680"/>
                    <a:pt x="49" y="680"/>
                  </a:cubicBezTo>
                  <a:cubicBezTo>
                    <a:pt x="49" y="668"/>
                    <a:pt x="49" y="657"/>
                    <a:pt x="49" y="645"/>
                  </a:cubicBezTo>
                  <a:close/>
                  <a:moveTo>
                    <a:pt x="49" y="588"/>
                  </a:moveTo>
                  <a:cubicBezTo>
                    <a:pt x="65" y="590"/>
                    <a:pt x="81" y="591"/>
                    <a:pt x="97" y="593"/>
                  </a:cubicBezTo>
                  <a:cubicBezTo>
                    <a:pt x="97" y="603"/>
                    <a:pt x="97" y="614"/>
                    <a:pt x="97" y="625"/>
                  </a:cubicBezTo>
                  <a:cubicBezTo>
                    <a:pt x="81" y="624"/>
                    <a:pt x="65" y="623"/>
                    <a:pt x="49" y="622"/>
                  </a:cubicBezTo>
                  <a:cubicBezTo>
                    <a:pt x="49" y="611"/>
                    <a:pt x="49" y="599"/>
                    <a:pt x="49" y="588"/>
                  </a:cubicBezTo>
                  <a:close/>
                  <a:moveTo>
                    <a:pt x="49" y="530"/>
                  </a:moveTo>
                  <a:cubicBezTo>
                    <a:pt x="65" y="532"/>
                    <a:pt x="81" y="534"/>
                    <a:pt x="97" y="536"/>
                  </a:cubicBezTo>
                  <a:cubicBezTo>
                    <a:pt x="97" y="547"/>
                    <a:pt x="97" y="558"/>
                    <a:pt x="97" y="568"/>
                  </a:cubicBezTo>
                  <a:cubicBezTo>
                    <a:pt x="81" y="567"/>
                    <a:pt x="65" y="566"/>
                    <a:pt x="49" y="565"/>
                  </a:cubicBezTo>
                  <a:cubicBezTo>
                    <a:pt x="49" y="553"/>
                    <a:pt x="49" y="542"/>
                    <a:pt x="49" y="530"/>
                  </a:cubicBezTo>
                  <a:close/>
                  <a:moveTo>
                    <a:pt x="49" y="473"/>
                  </a:moveTo>
                  <a:cubicBezTo>
                    <a:pt x="65" y="475"/>
                    <a:pt x="81" y="477"/>
                    <a:pt x="97" y="480"/>
                  </a:cubicBezTo>
                  <a:cubicBezTo>
                    <a:pt x="97" y="490"/>
                    <a:pt x="97" y="501"/>
                    <a:pt x="97" y="512"/>
                  </a:cubicBezTo>
                  <a:cubicBezTo>
                    <a:pt x="81" y="510"/>
                    <a:pt x="65" y="508"/>
                    <a:pt x="49" y="507"/>
                  </a:cubicBezTo>
                  <a:cubicBezTo>
                    <a:pt x="49" y="495"/>
                    <a:pt x="49" y="484"/>
                    <a:pt x="49" y="473"/>
                  </a:cubicBezTo>
                  <a:close/>
                  <a:moveTo>
                    <a:pt x="49" y="392"/>
                  </a:moveTo>
                  <a:cubicBezTo>
                    <a:pt x="49" y="380"/>
                    <a:pt x="49" y="369"/>
                    <a:pt x="49" y="357"/>
                  </a:cubicBezTo>
                  <a:cubicBezTo>
                    <a:pt x="65" y="361"/>
                    <a:pt x="81" y="364"/>
                    <a:pt x="97" y="367"/>
                  </a:cubicBezTo>
                  <a:cubicBezTo>
                    <a:pt x="97" y="378"/>
                    <a:pt x="97" y="388"/>
                    <a:pt x="97" y="399"/>
                  </a:cubicBezTo>
                  <a:cubicBezTo>
                    <a:pt x="81" y="396"/>
                    <a:pt x="65" y="394"/>
                    <a:pt x="49" y="392"/>
                  </a:cubicBezTo>
                  <a:close/>
                  <a:moveTo>
                    <a:pt x="49" y="415"/>
                  </a:moveTo>
                  <a:cubicBezTo>
                    <a:pt x="65" y="418"/>
                    <a:pt x="81" y="421"/>
                    <a:pt x="97" y="423"/>
                  </a:cubicBezTo>
                  <a:cubicBezTo>
                    <a:pt x="97" y="434"/>
                    <a:pt x="97" y="445"/>
                    <a:pt x="97" y="455"/>
                  </a:cubicBezTo>
                  <a:cubicBezTo>
                    <a:pt x="81" y="453"/>
                    <a:pt x="65" y="451"/>
                    <a:pt x="49" y="449"/>
                  </a:cubicBezTo>
                  <a:cubicBezTo>
                    <a:pt x="49" y="438"/>
                    <a:pt x="49" y="426"/>
                    <a:pt x="49" y="415"/>
                  </a:cubicBezTo>
                  <a:close/>
                  <a:moveTo>
                    <a:pt x="49" y="300"/>
                  </a:moveTo>
                  <a:cubicBezTo>
                    <a:pt x="65" y="303"/>
                    <a:pt x="81" y="307"/>
                    <a:pt x="97" y="310"/>
                  </a:cubicBezTo>
                  <a:cubicBezTo>
                    <a:pt x="97" y="321"/>
                    <a:pt x="97" y="332"/>
                    <a:pt x="97" y="342"/>
                  </a:cubicBezTo>
                  <a:cubicBezTo>
                    <a:pt x="81" y="340"/>
                    <a:pt x="65" y="337"/>
                    <a:pt x="49" y="334"/>
                  </a:cubicBezTo>
                  <a:cubicBezTo>
                    <a:pt x="49" y="323"/>
                    <a:pt x="49" y="311"/>
                    <a:pt x="49" y="300"/>
                  </a:cubicBezTo>
                  <a:close/>
                  <a:moveTo>
                    <a:pt x="49" y="242"/>
                  </a:moveTo>
                  <a:cubicBezTo>
                    <a:pt x="65" y="246"/>
                    <a:pt x="81" y="250"/>
                    <a:pt x="97" y="254"/>
                  </a:cubicBezTo>
                  <a:cubicBezTo>
                    <a:pt x="97" y="265"/>
                    <a:pt x="97" y="275"/>
                    <a:pt x="97" y="286"/>
                  </a:cubicBezTo>
                  <a:cubicBezTo>
                    <a:pt x="81" y="283"/>
                    <a:pt x="65" y="280"/>
                    <a:pt x="49" y="276"/>
                  </a:cubicBezTo>
                  <a:cubicBezTo>
                    <a:pt x="49" y="265"/>
                    <a:pt x="49" y="254"/>
                    <a:pt x="49" y="242"/>
                  </a:cubicBezTo>
                  <a:close/>
                  <a:moveTo>
                    <a:pt x="49" y="185"/>
                  </a:moveTo>
                  <a:cubicBezTo>
                    <a:pt x="65" y="189"/>
                    <a:pt x="81" y="193"/>
                    <a:pt x="97" y="197"/>
                  </a:cubicBezTo>
                  <a:cubicBezTo>
                    <a:pt x="97" y="208"/>
                    <a:pt x="97" y="219"/>
                    <a:pt x="97" y="229"/>
                  </a:cubicBezTo>
                  <a:cubicBezTo>
                    <a:pt x="81" y="226"/>
                    <a:pt x="65" y="222"/>
                    <a:pt x="49" y="219"/>
                  </a:cubicBezTo>
                  <a:cubicBezTo>
                    <a:pt x="49" y="207"/>
                    <a:pt x="49" y="196"/>
                    <a:pt x="49" y="185"/>
                  </a:cubicBezTo>
                  <a:close/>
                  <a:moveTo>
                    <a:pt x="49" y="127"/>
                  </a:moveTo>
                  <a:cubicBezTo>
                    <a:pt x="65" y="132"/>
                    <a:pt x="81" y="136"/>
                    <a:pt x="97" y="141"/>
                  </a:cubicBezTo>
                  <a:cubicBezTo>
                    <a:pt x="97" y="152"/>
                    <a:pt x="97" y="162"/>
                    <a:pt x="97" y="173"/>
                  </a:cubicBezTo>
                  <a:cubicBezTo>
                    <a:pt x="81" y="169"/>
                    <a:pt x="65" y="165"/>
                    <a:pt x="49" y="161"/>
                  </a:cubicBezTo>
                  <a:cubicBezTo>
                    <a:pt x="49" y="150"/>
                    <a:pt x="49" y="138"/>
                    <a:pt x="49" y="127"/>
                  </a:cubicBezTo>
                  <a:close/>
                  <a:moveTo>
                    <a:pt x="97" y="116"/>
                  </a:moveTo>
                  <a:cubicBezTo>
                    <a:pt x="49" y="104"/>
                    <a:pt x="49" y="104"/>
                    <a:pt x="49" y="104"/>
                  </a:cubicBezTo>
                  <a:cubicBezTo>
                    <a:pt x="49" y="69"/>
                    <a:pt x="49" y="69"/>
                    <a:pt x="49" y="69"/>
                  </a:cubicBezTo>
                  <a:cubicBezTo>
                    <a:pt x="97" y="85"/>
                    <a:pt x="97" y="85"/>
                    <a:pt x="97" y="85"/>
                  </a:cubicBezTo>
                  <a:lnTo>
                    <a:pt x="97" y="116"/>
                  </a:lnTo>
                  <a:close/>
                  <a:moveTo>
                    <a:pt x="159" y="133"/>
                  </a:moveTo>
                  <a:cubicBezTo>
                    <a:pt x="129" y="125"/>
                    <a:pt x="129" y="125"/>
                    <a:pt x="129" y="125"/>
                  </a:cubicBezTo>
                  <a:cubicBezTo>
                    <a:pt x="129" y="94"/>
                    <a:pt x="129" y="94"/>
                    <a:pt x="129" y="94"/>
                  </a:cubicBezTo>
                  <a:cubicBezTo>
                    <a:pt x="159" y="104"/>
                    <a:pt x="159" y="104"/>
                    <a:pt x="159" y="104"/>
                  </a:cubicBezTo>
                  <a:lnTo>
                    <a:pt x="159" y="133"/>
                  </a:lnTo>
                  <a:close/>
                  <a:moveTo>
                    <a:pt x="159" y="188"/>
                  </a:moveTo>
                  <a:cubicBezTo>
                    <a:pt x="149" y="185"/>
                    <a:pt x="139" y="183"/>
                    <a:pt x="129" y="180"/>
                  </a:cubicBezTo>
                  <a:cubicBezTo>
                    <a:pt x="129" y="170"/>
                    <a:pt x="129" y="160"/>
                    <a:pt x="129" y="150"/>
                  </a:cubicBezTo>
                  <a:cubicBezTo>
                    <a:pt x="139" y="153"/>
                    <a:pt x="149" y="156"/>
                    <a:pt x="159" y="159"/>
                  </a:cubicBezTo>
                  <a:cubicBezTo>
                    <a:pt x="159" y="168"/>
                    <a:pt x="159" y="178"/>
                    <a:pt x="159" y="188"/>
                  </a:cubicBezTo>
                  <a:close/>
                  <a:moveTo>
                    <a:pt x="159" y="243"/>
                  </a:moveTo>
                  <a:cubicBezTo>
                    <a:pt x="149" y="240"/>
                    <a:pt x="139" y="238"/>
                    <a:pt x="129" y="236"/>
                  </a:cubicBezTo>
                  <a:cubicBezTo>
                    <a:pt x="129" y="226"/>
                    <a:pt x="129" y="215"/>
                    <a:pt x="129" y="205"/>
                  </a:cubicBezTo>
                  <a:cubicBezTo>
                    <a:pt x="139" y="208"/>
                    <a:pt x="149" y="211"/>
                    <a:pt x="159" y="213"/>
                  </a:cubicBezTo>
                  <a:cubicBezTo>
                    <a:pt x="159" y="223"/>
                    <a:pt x="159" y="233"/>
                    <a:pt x="159" y="243"/>
                  </a:cubicBezTo>
                  <a:close/>
                  <a:moveTo>
                    <a:pt x="159" y="298"/>
                  </a:moveTo>
                  <a:cubicBezTo>
                    <a:pt x="149" y="296"/>
                    <a:pt x="139" y="294"/>
                    <a:pt x="129" y="292"/>
                  </a:cubicBezTo>
                  <a:cubicBezTo>
                    <a:pt x="129" y="281"/>
                    <a:pt x="129" y="271"/>
                    <a:pt x="129" y="261"/>
                  </a:cubicBezTo>
                  <a:cubicBezTo>
                    <a:pt x="139" y="263"/>
                    <a:pt x="149" y="266"/>
                    <a:pt x="159" y="268"/>
                  </a:cubicBezTo>
                  <a:cubicBezTo>
                    <a:pt x="159" y="278"/>
                    <a:pt x="159" y="288"/>
                    <a:pt x="159" y="298"/>
                  </a:cubicBezTo>
                  <a:close/>
                  <a:moveTo>
                    <a:pt x="159" y="353"/>
                  </a:moveTo>
                  <a:cubicBezTo>
                    <a:pt x="149" y="351"/>
                    <a:pt x="139" y="349"/>
                    <a:pt x="129" y="347"/>
                  </a:cubicBezTo>
                  <a:cubicBezTo>
                    <a:pt x="129" y="337"/>
                    <a:pt x="129" y="327"/>
                    <a:pt x="129" y="317"/>
                  </a:cubicBezTo>
                  <a:cubicBezTo>
                    <a:pt x="139" y="319"/>
                    <a:pt x="149" y="321"/>
                    <a:pt x="159" y="323"/>
                  </a:cubicBezTo>
                  <a:cubicBezTo>
                    <a:pt x="159" y="333"/>
                    <a:pt x="159" y="343"/>
                    <a:pt x="159" y="353"/>
                  </a:cubicBezTo>
                  <a:close/>
                  <a:moveTo>
                    <a:pt x="159" y="408"/>
                  </a:moveTo>
                  <a:cubicBezTo>
                    <a:pt x="149" y="406"/>
                    <a:pt x="139" y="405"/>
                    <a:pt x="129" y="403"/>
                  </a:cubicBezTo>
                  <a:cubicBezTo>
                    <a:pt x="129" y="393"/>
                    <a:pt x="129" y="383"/>
                    <a:pt x="129" y="372"/>
                  </a:cubicBezTo>
                  <a:cubicBezTo>
                    <a:pt x="139" y="374"/>
                    <a:pt x="149" y="376"/>
                    <a:pt x="159" y="378"/>
                  </a:cubicBezTo>
                  <a:cubicBezTo>
                    <a:pt x="159" y="388"/>
                    <a:pt x="159" y="398"/>
                    <a:pt x="159" y="408"/>
                  </a:cubicBezTo>
                  <a:close/>
                  <a:moveTo>
                    <a:pt x="160" y="463"/>
                  </a:moveTo>
                  <a:cubicBezTo>
                    <a:pt x="149" y="461"/>
                    <a:pt x="139" y="460"/>
                    <a:pt x="129" y="459"/>
                  </a:cubicBezTo>
                  <a:cubicBezTo>
                    <a:pt x="129" y="448"/>
                    <a:pt x="129" y="438"/>
                    <a:pt x="129" y="428"/>
                  </a:cubicBezTo>
                  <a:cubicBezTo>
                    <a:pt x="139" y="430"/>
                    <a:pt x="149" y="432"/>
                    <a:pt x="160" y="433"/>
                  </a:cubicBezTo>
                  <a:cubicBezTo>
                    <a:pt x="160" y="443"/>
                    <a:pt x="160" y="453"/>
                    <a:pt x="160" y="463"/>
                  </a:cubicBezTo>
                  <a:close/>
                  <a:moveTo>
                    <a:pt x="160" y="518"/>
                  </a:moveTo>
                  <a:cubicBezTo>
                    <a:pt x="149" y="516"/>
                    <a:pt x="139" y="515"/>
                    <a:pt x="129" y="514"/>
                  </a:cubicBezTo>
                  <a:cubicBezTo>
                    <a:pt x="129" y="504"/>
                    <a:pt x="129" y="494"/>
                    <a:pt x="129" y="484"/>
                  </a:cubicBezTo>
                  <a:cubicBezTo>
                    <a:pt x="139" y="485"/>
                    <a:pt x="149" y="487"/>
                    <a:pt x="160" y="488"/>
                  </a:cubicBezTo>
                  <a:cubicBezTo>
                    <a:pt x="160" y="498"/>
                    <a:pt x="160" y="508"/>
                    <a:pt x="160" y="518"/>
                  </a:cubicBezTo>
                  <a:close/>
                  <a:moveTo>
                    <a:pt x="160" y="572"/>
                  </a:moveTo>
                  <a:cubicBezTo>
                    <a:pt x="150" y="572"/>
                    <a:pt x="139" y="571"/>
                    <a:pt x="129" y="570"/>
                  </a:cubicBezTo>
                  <a:cubicBezTo>
                    <a:pt x="129" y="560"/>
                    <a:pt x="129" y="550"/>
                    <a:pt x="129" y="539"/>
                  </a:cubicBezTo>
                  <a:cubicBezTo>
                    <a:pt x="139" y="541"/>
                    <a:pt x="150" y="542"/>
                    <a:pt x="160" y="543"/>
                  </a:cubicBezTo>
                  <a:cubicBezTo>
                    <a:pt x="160" y="553"/>
                    <a:pt x="160" y="563"/>
                    <a:pt x="160" y="572"/>
                  </a:cubicBezTo>
                  <a:close/>
                  <a:moveTo>
                    <a:pt x="160" y="627"/>
                  </a:moveTo>
                  <a:cubicBezTo>
                    <a:pt x="150" y="627"/>
                    <a:pt x="140" y="626"/>
                    <a:pt x="129" y="626"/>
                  </a:cubicBezTo>
                  <a:cubicBezTo>
                    <a:pt x="129" y="616"/>
                    <a:pt x="129" y="605"/>
                    <a:pt x="129" y="595"/>
                  </a:cubicBezTo>
                  <a:cubicBezTo>
                    <a:pt x="140" y="596"/>
                    <a:pt x="150" y="597"/>
                    <a:pt x="160" y="598"/>
                  </a:cubicBezTo>
                  <a:cubicBezTo>
                    <a:pt x="160" y="608"/>
                    <a:pt x="160" y="618"/>
                    <a:pt x="160" y="627"/>
                  </a:cubicBezTo>
                  <a:close/>
                  <a:moveTo>
                    <a:pt x="160" y="682"/>
                  </a:moveTo>
                  <a:cubicBezTo>
                    <a:pt x="150" y="682"/>
                    <a:pt x="140" y="682"/>
                    <a:pt x="130" y="681"/>
                  </a:cubicBezTo>
                  <a:cubicBezTo>
                    <a:pt x="130" y="671"/>
                    <a:pt x="130" y="661"/>
                    <a:pt x="130" y="651"/>
                  </a:cubicBezTo>
                  <a:cubicBezTo>
                    <a:pt x="140" y="652"/>
                    <a:pt x="150" y="652"/>
                    <a:pt x="160" y="653"/>
                  </a:cubicBezTo>
                  <a:cubicBezTo>
                    <a:pt x="160" y="663"/>
                    <a:pt x="160" y="673"/>
                    <a:pt x="160" y="682"/>
                  </a:cubicBezTo>
                  <a:close/>
                  <a:moveTo>
                    <a:pt x="160" y="737"/>
                  </a:moveTo>
                  <a:cubicBezTo>
                    <a:pt x="150" y="737"/>
                    <a:pt x="140" y="737"/>
                    <a:pt x="130" y="737"/>
                  </a:cubicBezTo>
                  <a:cubicBezTo>
                    <a:pt x="130" y="727"/>
                    <a:pt x="130" y="717"/>
                    <a:pt x="130" y="706"/>
                  </a:cubicBezTo>
                  <a:cubicBezTo>
                    <a:pt x="140" y="707"/>
                    <a:pt x="150" y="708"/>
                    <a:pt x="160" y="708"/>
                  </a:cubicBezTo>
                  <a:cubicBezTo>
                    <a:pt x="160" y="718"/>
                    <a:pt x="160" y="728"/>
                    <a:pt x="160" y="737"/>
                  </a:cubicBezTo>
                  <a:close/>
                  <a:moveTo>
                    <a:pt x="160" y="792"/>
                  </a:moveTo>
                  <a:cubicBezTo>
                    <a:pt x="150" y="793"/>
                    <a:pt x="140" y="793"/>
                    <a:pt x="130" y="793"/>
                  </a:cubicBezTo>
                  <a:cubicBezTo>
                    <a:pt x="130" y="783"/>
                    <a:pt x="130" y="772"/>
                    <a:pt x="130" y="762"/>
                  </a:cubicBezTo>
                  <a:cubicBezTo>
                    <a:pt x="140" y="762"/>
                    <a:pt x="150" y="763"/>
                    <a:pt x="160" y="763"/>
                  </a:cubicBezTo>
                  <a:cubicBezTo>
                    <a:pt x="160" y="773"/>
                    <a:pt x="160" y="783"/>
                    <a:pt x="160" y="792"/>
                  </a:cubicBezTo>
                  <a:close/>
                  <a:moveTo>
                    <a:pt x="160" y="847"/>
                  </a:moveTo>
                  <a:cubicBezTo>
                    <a:pt x="150" y="848"/>
                    <a:pt x="140" y="848"/>
                    <a:pt x="130" y="849"/>
                  </a:cubicBezTo>
                  <a:cubicBezTo>
                    <a:pt x="130" y="838"/>
                    <a:pt x="130" y="828"/>
                    <a:pt x="130" y="818"/>
                  </a:cubicBezTo>
                  <a:cubicBezTo>
                    <a:pt x="140" y="818"/>
                    <a:pt x="150" y="818"/>
                    <a:pt x="160" y="818"/>
                  </a:cubicBezTo>
                  <a:cubicBezTo>
                    <a:pt x="160" y="828"/>
                    <a:pt x="160" y="838"/>
                    <a:pt x="160" y="847"/>
                  </a:cubicBezTo>
                  <a:close/>
                  <a:moveTo>
                    <a:pt x="160" y="902"/>
                  </a:moveTo>
                  <a:cubicBezTo>
                    <a:pt x="150" y="903"/>
                    <a:pt x="140" y="904"/>
                    <a:pt x="130" y="904"/>
                  </a:cubicBezTo>
                  <a:cubicBezTo>
                    <a:pt x="130" y="894"/>
                    <a:pt x="130" y="884"/>
                    <a:pt x="130" y="874"/>
                  </a:cubicBezTo>
                  <a:cubicBezTo>
                    <a:pt x="140" y="873"/>
                    <a:pt x="150" y="873"/>
                    <a:pt x="160" y="873"/>
                  </a:cubicBezTo>
                  <a:cubicBezTo>
                    <a:pt x="160" y="883"/>
                    <a:pt x="160" y="893"/>
                    <a:pt x="160" y="902"/>
                  </a:cubicBezTo>
                  <a:close/>
                  <a:moveTo>
                    <a:pt x="160" y="957"/>
                  </a:moveTo>
                  <a:cubicBezTo>
                    <a:pt x="150" y="958"/>
                    <a:pt x="140" y="959"/>
                    <a:pt x="130" y="960"/>
                  </a:cubicBezTo>
                  <a:cubicBezTo>
                    <a:pt x="130" y="950"/>
                    <a:pt x="130" y="939"/>
                    <a:pt x="130" y="929"/>
                  </a:cubicBezTo>
                  <a:cubicBezTo>
                    <a:pt x="140" y="929"/>
                    <a:pt x="150" y="928"/>
                    <a:pt x="160" y="928"/>
                  </a:cubicBezTo>
                  <a:cubicBezTo>
                    <a:pt x="160" y="938"/>
                    <a:pt x="160" y="947"/>
                    <a:pt x="160" y="957"/>
                  </a:cubicBezTo>
                  <a:close/>
                  <a:moveTo>
                    <a:pt x="161" y="1012"/>
                  </a:moveTo>
                  <a:cubicBezTo>
                    <a:pt x="150" y="1013"/>
                    <a:pt x="140" y="1014"/>
                    <a:pt x="130" y="1016"/>
                  </a:cubicBezTo>
                  <a:cubicBezTo>
                    <a:pt x="130" y="1005"/>
                    <a:pt x="130" y="995"/>
                    <a:pt x="130" y="985"/>
                  </a:cubicBezTo>
                  <a:cubicBezTo>
                    <a:pt x="140" y="984"/>
                    <a:pt x="150" y="984"/>
                    <a:pt x="161" y="983"/>
                  </a:cubicBezTo>
                  <a:cubicBezTo>
                    <a:pt x="161" y="993"/>
                    <a:pt x="161" y="1002"/>
                    <a:pt x="161" y="1012"/>
                  </a:cubicBezTo>
                  <a:close/>
                  <a:moveTo>
                    <a:pt x="161" y="1067"/>
                  </a:moveTo>
                  <a:cubicBezTo>
                    <a:pt x="130" y="1071"/>
                    <a:pt x="130" y="1071"/>
                    <a:pt x="130" y="1071"/>
                  </a:cubicBezTo>
                  <a:cubicBezTo>
                    <a:pt x="130" y="1041"/>
                    <a:pt x="130" y="1041"/>
                    <a:pt x="130" y="1041"/>
                  </a:cubicBezTo>
                  <a:cubicBezTo>
                    <a:pt x="161" y="1038"/>
                    <a:pt x="161" y="1038"/>
                    <a:pt x="161" y="1038"/>
                  </a:cubicBezTo>
                  <a:lnTo>
                    <a:pt x="161" y="1067"/>
                  </a:lnTo>
                  <a:close/>
                  <a:moveTo>
                    <a:pt x="186" y="1036"/>
                  </a:moveTo>
                  <a:cubicBezTo>
                    <a:pt x="208" y="1034"/>
                    <a:pt x="208" y="1034"/>
                    <a:pt x="208" y="1034"/>
                  </a:cubicBezTo>
                  <a:cubicBezTo>
                    <a:pt x="208" y="1061"/>
                    <a:pt x="208" y="1061"/>
                    <a:pt x="208" y="1061"/>
                  </a:cubicBezTo>
                  <a:cubicBezTo>
                    <a:pt x="186" y="1065"/>
                    <a:pt x="186" y="1065"/>
                    <a:pt x="186" y="1065"/>
                  </a:cubicBezTo>
                  <a:lnTo>
                    <a:pt x="186" y="1036"/>
                  </a:lnTo>
                  <a:close/>
                  <a:moveTo>
                    <a:pt x="186" y="982"/>
                  </a:moveTo>
                  <a:cubicBezTo>
                    <a:pt x="193" y="981"/>
                    <a:pt x="200" y="981"/>
                    <a:pt x="208" y="980"/>
                  </a:cubicBezTo>
                  <a:cubicBezTo>
                    <a:pt x="208" y="990"/>
                    <a:pt x="208" y="999"/>
                    <a:pt x="208" y="1008"/>
                  </a:cubicBezTo>
                  <a:cubicBezTo>
                    <a:pt x="200" y="1008"/>
                    <a:pt x="193" y="1009"/>
                    <a:pt x="186" y="1010"/>
                  </a:cubicBezTo>
                  <a:cubicBezTo>
                    <a:pt x="186" y="1001"/>
                    <a:pt x="186" y="991"/>
                    <a:pt x="186" y="982"/>
                  </a:cubicBezTo>
                  <a:close/>
                  <a:moveTo>
                    <a:pt x="186" y="956"/>
                  </a:moveTo>
                  <a:cubicBezTo>
                    <a:pt x="186" y="946"/>
                    <a:pt x="186" y="937"/>
                    <a:pt x="186" y="928"/>
                  </a:cubicBezTo>
                  <a:cubicBezTo>
                    <a:pt x="193" y="927"/>
                    <a:pt x="200" y="927"/>
                    <a:pt x="208" y="927"/>
                  </a:cubicBezTo>
                  <a:cubicBezTo>
                    <a:pt x="208" y="936"/>
                    <a:pt x="208" y="945"/>
                    <a:pt x="208" y="954"/>
                  </a:cubicBezTo>
                  <a:cubicBezTo>
                    <a:pt x="200" y="954"/>
                    <a:pt x="193" y="955"/>
                    <a:pt x="186" y="956"/>
                  </a:cubicBezTo>
                  <a:close/>
                  <a:moveTo>
                    <a:pt x="186" y="873"/>
                  </a:moveTo>
                  <a:cubicBezTo>
                    <a:pt x="193" y="873"/>
                    <a:pt x="200" y="873"/>
                    <a:pt x="208" y="873"/>
                  </a:cubicBezTo>
                  <a:cubicBezTo>
                    <a:pt x="208" y="882"/>
                    <a:pt x="208" y="891"/>
                    <a:pt x="208" y="900"/>
                  </a:cubicBezTo>
                  <a:cubicBezTo>
                    <a:pt x="200" y="900"/>
                    <a:pt x="193" y="901"/>
                    <a:pt x="186" y="901"/>
                  </a:cubicBezTo>
                  <a:cubicBezTo>
                    <a:pt x="186" y="892"/>
                    <a:pt x="186" y="883"/>
                    <a:pt x="186" y="873"/>
                  </a:cubicBezTo>
                  <a:close/>
                  <a:moveTo>
                    <a:pt x="186" y="847"/>
                  </a:moveTo>
                  <a:cubicBezTo>
                    <a:pt x="186" y="838"/>
                    <a:pt x="186" y="828"/>
                    <a:pt x="186" y="819"/>
                  </a:cubicBezTo>
                  <a:cubicBezTo>
                    <a:pt x="193" y="819"/>
                    <a:pt x="200" y="819"/>
                    <a:pt x="208" y="819"/>
                  </a:cubicBezTo>
                  <a:cubicBezTo>
                    <a:pt x="208" y="828"/>
                    <a:pt x="208" y="837"/>
                    <a:pt x="208" y="846"/>
                  </a:cubicBezTo>
                  <a:cubicBezTo>
                    <a:pt x="200" y="846"/>
                    <a:pt x="193" y="847"/>
                    <a:pt x="186" y="847"/>
                  </a:cubicBezTo>
                  <a:close/>
                  <a:moveTo>
                    <a:pt x="186" y="764"/>
                  </a:moveTo>
                  <a:cubicBezTo>
                    <a:pt x="193" y="765"/>
                    <a:pt x="200" y="765"/>
                    <a:pt x="208" y="765"/>
                  </a:cubicBezTo>
                  <a:cubicBezTo>
                    <a:pt x="208" y="774"/>
                    <a:pt x="208" y="783"/>
                    <a:pt x="208" y="792"/>
                  </a:cubicBezTo>
                  <a:cubicBezTo>
                    <a:pt x="200" y="792"/>
                    <a:pt x="193" y="792"/>
                    <a:pt x="186" y="793"/>
                  </a:cubicBezTo>
                  <a:cubicBezTo>
                    <a:pt x="186" y="783"/>
                    <a:pt x="186" y="774"/>
                    <a:pt x="186" y="764"/>
                  </a:cubicBezTo>
                  <a:close/>
                  <a:moveTo>
                    <a:pt x="186" y="738"/>
                  </a:moveTo>
                  <a:cubicBezTo>
                    <a:pt x="186" y="729"/>
                    <a:pt x="186" y="719"/>
                    <a:pt x="186" y="710"/>
                  </a:cubicBezTo>
                  <a:cubicBezTo>
                    <a:pt x="193" y="710"/>
                    <a:pt x="200" y="711"/>
                    <a:pt x="208" y="711"/>
                  </a:cubicBezTo>
                  <a:cubicBezTo>
                    <a:pt x="208" y="720"/>
                    <a:pt x="208" y="729"/>
                    <a:pt x="208" y="738"/>
                  </a:cubicBezTo>
                  <a:cubicBezTo>
                    <a:pt x="200" y="738"/>
                    <a:pt x="193" y="738"/>
                    <a:pt x="186" y="738"/>
                  </a:cubicBezTo>
                  <a:close/>
                  <a:moveTo>
                    <a:pt x="186" y="656"/>
                  </a:moveTo>
                  <a:cubicBezTo>
                    <a:pt x="193" y="656"/>
                    <a:pt x="200" y="657"/>
                    <a:pt x="208" y="657"/>
                  </a:cubicBezTo>
                  <a:cubicBezTo>
                    <a:pt x="208" y="666"/>
                    <a:pt x="208" y="675"/>
                    <a:pt x="208" y="685"/>
                  </a:cubicBezTo>
                  <a:cubicBezTo>
                    <a:pt x="200" y="684"/>
                    <a:pt x="193" y="684"/>
                    <a:pt x="186" y="684"/>
                  </a:cubicBezTo>
                  <a:cubicBezTo>
                    <a:pt x="186" y="674"/>
                    <a:pt x="186" y="665"/>
                    <a:pt x="186" y="656"/>
                  </a:cubicBezTo>
                  <a:close/>
                  <a:moveTo>
                    <a:pt x="186" y="601"/>
                  </a:moveTo>
                  <a:cubicBezTo>
                    <a:pt x="193" y="602"/>
                    <a:pt x="200" y="603"/>
                    <a:pt x="208" y="604"/>
                  </a:cubicBezTo>
                  <a:cubicBezTo>
                    <a:pt x="208" y="613"/>
                    <a:pt x="208" y="622"/>
                    <a:pt x="208" y="631"/>
                  </a:cubicBezTo>
                  <a:cubicBezTo>
                    <a:pt x="200" y="630"/>
                    <a:pt x="193" y="630"/>
                    <a:pt x="186" y="629"/>
                  </a:cubicBezTo>
                  <a:cubicBezTo>
                    <a:pt x="186" y="620"/>
                    <a:pt x="186" y="611"/>
                    <a:pt x="186" y="601"/>
                  </a:cubicBezTo>
                  <a:close/>
                  <a:moveTo>
                    <a:pt x="186" y="547"/>
                  </a:moveTo>
                  <a:cubicBezTo>
                    <a:pt x="193" y="548"/>
                    <a:pt x="200" y="549"/>
                    <a:pt x="208" y="550"/>
                  </a:cubicBezTo>
                  <a:cubicBezTo>
                    <a:pt x="208" y="559"/>
                    <a:pt x="208" y="568"/>
                    <a:pt x="208" y="577"/>
                  </a:cubicBezTo>
                  <a:cubicBezTo>
                    <a:pt x="200" y="576"/>
                    <a:pt x="193" y="576"/>
                    <a:pt x="186" y="575"/>
                  </a:cubicBezTo>
                  <a:cubicBezTo>
                    <a:pt x="186" y="566"/>
                    <a:pt x="186" y="556"/>
                    <a:pt x="186" y="547"/>
                  </a:cubicBezTo>
                  <a:close/>
                  <a:moveTo>
                    <a:pt x="186" y="492"/>
                  </a:moveTo>
                  <a:cubicBezTo>
                    <a:pt x="193" y="494"/>
                    <a:pt x="200" y="495"/>
                    <a:pt x="208" y="496"/>
                  </a:cubicBezTo>
                  <a:cubicBezTo>
                    <a:pt x="208" y="505"/>
                    <a:pt x="208" y="514"/>
                    <a:pt x="208" y="523"/>
                  </a:cubicBezTo>
                  <a:cubicBezTo>
                    <a:pt x="200" y="522"/>
                    <a:pt x="193" y="521"/>
                    <a:pt x="186" y="521"/>
                  </a:cubicBezTo>
                  <a:cubicBezTo>
                    <a:pt x="186" y="511"/>
                    <a:pt x="186" y="502"/>
                    <a:pt x="186" y="492"/>
                  </a:cubicBezTo>
                  <a:close/>
                  <a:moveTo>
                    <a:pt x="186" y="438"/>
                  </a:moveTo>
                  <a:cubicBezTo>
                    <a:pt x="193" y="439"/>
                    <a:pt x="200" y="441"/>
                    <a:pt x="208" y="442"/>
                  </a:cubicBezTo>
                  <a:cubicBezTo>
                    <a:pt x="208" y="451"/>
                    <a:pt x="208" y="460"/>
                    <a:pt x="208" y="469"/>
                  </a:cubicBezTo>
                  <a:cubicBezTo>
                    <a:pt x="200" y="468"/>
                    <a:pt x="193" y="467"/>
                    <a:pt x="186" y="466"/>
                  </a:cubicBezTo>
                  <a:cubicBezTo>
                    <a:pt x="186" y="457"/>
                    <a:pt x="186" y="448"/>
                    <a:pt x="186" y="438"/>
                  </a:cubicBezTo>
                  <a:close/>
                  <a:moveTo>
                    <a:pt x="186" y="384"/>
                  </a:moveTo>
                  <a:cubicBezTo>
                    <a:pt x="193" y="385"/>
                    <a:pt x="200" y="387"/>
                    <a:pt x="208" y="388"/>
                  </a:cubicBezTo>
                  <a:cubicBezTo>
                    <a:pt x="208" y="397"/>
                    <a:pt x="208" y="406"/>
                    <a:pt x="208" y="415"/>
                  </a:cubicBezTo>
                  <a:cubicBezTo>
                    <a:pt x="200" y="414"/>
                    <a:pt x="193" y="413"/>
                    <a:pt x="186" y="412"/>
                  </a:cubicBezTo>
                  <a:cubicBezTo>
                    <a:pt x="186" y="403"/>
                    <a:pt x="186" y="393"/>
                    <a:pt x="186" y="384"/>
                  </a:cubicBezTo>
                  <a:close/>
                  <a:moveTo>
                    <a:pt x="186" y="329"/>
                  </a:moveTo>
                  <a:cubicBezTo>
                    <a:pt x="193" y="331"/>
                    <a:pt x="200" y="333"/>
                    <a:pt x="208" y="334"/>
                  </a:cubicBezTo>
                  <a:cubicBezTo>
                    <a:pt x="208" y="343"/>
                    <a:pt x="208" y="352"/>
                    <a:pt x="208" y="361"/>
                  </a:cubicBezTo>
                  <a:cubicBezTo>
                    <a:pt x="200" y="360"/>
                    <a:pt x="193" y="359"/>
                    <a:pt x="186" y="358"/>
                  </a:cubicBezTo>
                  <a:cubicBezTo>
                    <a:pt x="186" y="348"/>
                    <a:pt x="186" y="339"/>
                    <a:pt x="186" y="329"/>
                  </a:cubicBezTo>
                  <a:close/>
                  <a:moveTo>
                    <a:pt x="186" y="275"/>
                  </a:moveTo>
                  <a:cubicBezTo>
                    <a:pt x="193" y="277"/>
                    <a:pt x="200" y="279"/>
                    <a:pt x="208" y="280"/>
                  </a:cubicBezTo>
                  <a:cubicBezTo>
                    <a:pt x="208" y="289"/>
                    <a:pt x="208" y="299"/>
                    <a:pt x="208" y="308"/>
                  </a:cubicBezTo>
                  <a:cubicBezTo>
                    <a:pt x="200" y="306"/>
                    <a:pt x="193" y="305"/>
                    <a:pt x="186" y="303"/>
                  </a:cubicBezTo>
                  <a:cubicBezTo>
                    <a:pt x="186" y="294"/>
                    <a:pt x="186" y="284"/>
                    <a:pt x="186" y="275"/>
                  </a:cubicBezTo>
                  <a:close/>
                  <a:moveTo>
                    <a:pt x="186" y="249"/>
                  </a:moveTo>
                  <a:cubicBezTo>
                    <a:pt x="186" y="239"/>
                    <a:pt x="186" y="230"/>
                    <a:pt x="186" y="221"/>
                  </a:cubicBezTo>
                  <a:cubicBezTo>
                    <a:pt x="193" y="223"/>
                    <a:pt x="200" y="225"/>
                    <a:pt x="208" y="227"/>
                  </a:cubicBezTo>
                  <a:cubicBezTo>
                    <a:pt x="208" y="236"/>
                    <a:pt x="208" y="245"/>
                    <a:pt x="208" y="254"/>
                  </a:cubicBezTo>
                  <a:cubicBezTo>
                    <a:pt x="200" y="252"/>
                    <a:pt x="193" y="250"/>
                    <a:pt x="186" y="249"/>
                  </a:cubicBezTo>
                  <a:close/>
                  <a:moveTo>
                    <a:pt x="186" y="166"/>
                  </a:moveTo>
                  <a:cubicBezTo>
                    <a:pt x="193" y="168"/>
                    <a:pt x="200" y="171"/>
                    <a:pt x="208" y="173"/>
                  </a:cubicBezTo>
                  <a:cubicBezTo>
                    <a:pt x="208" y="182"/>
                    <a:pt x="208" y="191"/>
                    <a:pt x="208" y="200"/>
                  </a:cubicBezTo>
                  <a:cubicBezTo>
                    <a:pt x="200" y="198"/>
                    <a:pt x="193" y="196"/>
                    <a:pt x="186" y="194"/>
                  </a:cubicBezTo>
                  <a:cubicBezTo>
                    <a:pt x="186" y="185"/>
                    <a:pt x="186" y="176"/>
                    <a:pt x="186" y="166"/>
                  </a:cubicBezTo>
                  <a:close/>
                  <a:moveTo>
                    <a:pt x="208" y="146"/>
                  </a:moveTo>
                  <a:cubicBezTo>
                    <a:pt x="186" y="140"/>
                    <a:pt x="186" y="140"/>
                    <a:pt x="186" y="140"/>
                  </a:cubicBezTo>
                  <a:cubicBezTo>
                    <a:pt x="186" y="112"/>
                    <a:pt x="186" y="112"/>
                    <a:pt x="186" y="112"/>
                  </a:cubicBezTo>
                  <a:cubicBezTo>
                    <a:pt x="208" y="119"/>
                    <a:pt x="208" y="119"/>
                    <a:pt x="208" y="119"/>
                  </a:cubicBezTo>
                  <a:lnTo>
                    <a:pt x="208" y="146"/>
                  </a:lnTo>
                  <a:close/>
                  <a:moveTo>
                    <a:pt x="228" y="1033"/>
                  </a:moveTo>
                  <a:cubicBezTo>
                    <a:pt x="247" y="1031"/>
                    <a:pt x="247" y="1031"/>
                    <a:pt x="247" y="1031"/>
                  </a:cubicBezTo>
                  <a:cubicBezTo>
                    <a:pt x="247" y="1057"/>
                    <a:pt x="247" y="1057"/>
                    <a:pt x="247" y="1057"/>
                  </a:cubicBezTo>
                  <a:cubicBezTo>
                    <a:pt x="228" y="1060"/>
                    <a:pt x="228" y="1060"/>
                    <a:pt x="228" y="1060"/>
                  </a:cubicBezTo>
                  <a:lnTo>
                    <a:pt x="228" y="1033"/>
                  </a:lnTo>
                  <a:close/>
                  <a:moveTo>
                    <a:pt x="228" y="980"/>
                  </a:moveTo>
                  <a:cubicBezTo>
                    <a:pt x="234" y="979"/>
                    <a:pt x="241" y="979"/>
                    <a:pt x="247" y="978"/>
                  </a:cubicBezTo>
                  <a:cubicBezTo>
                    <a:pt x="247" y="987"/>
                    <a:pt x="247" y="995"/>
                    <a:pt x="247" y="1004"/>
                  </a:cubicBezTo>
                  <a:cubicBezTo>
                    <a:pt x="241" y="1005"/>
                    <a:pt x="234" y="1005"/>
                    <a:pt x="228" y="1006"/>
                  </a:cubicBezTo>
                  <a:cubicBezTo>
                    <a:pt x="228" y="997"/>
                    <a:pt x="228" y="989"/>
                    <a:pt x="228" y="980"/>
                  </a:cubicBezTo>
                  <a:close/>
                  <a:moveTo>
                    <a:pt x="228" y="926"/>
                  </a:moveTo>
                  <a:cubicBezTo>
                    <a:pt x="234" y="926"/>
                    <a:pt x="241" y="926"/>
                    <a:pt x="247" y="926"/>
                  </a:cubicBezTo>
                  <a:cubicBezTo>
                    <a:pt x="247" y="934"/>
                    <a:pt x="247" y="943"/>
                    <a:pt x="247" y="951"/>
                  </a:cubicBezTo>
                  <a:cubicBezTo>
                    <a:pt x="241" y="952"/>
                    <a:pt x="234" y="952"/>
                    <a:pt x="228" y="953"/>
                  </a:cubicBezTo>
                  <a:cubicBezTo>
                    <a:pt x="228" y="944"/>
                    <a:pt x="228" y="935"/>
                    <a:pt x="228" y="926"/>
                  </a:cubicBezTo>
                  <a:close/>
                  <a:moveTo>
                    <a:pt x="228" y="873"/>
                  </a:moveTo>
                  <a:cubicBezTo>
                    <a:pt x="235" y="873"/>
                    <a:pt x="241" y="873"/>
                    <a:pt x="247" y="873"/>
                  </a:cubicBezTo>
                  <a:cubicBezTo>
                    <a:pt x="247" y="881"/>
                    <a:pt x="247" y="890"/>
                    <a:pt x="247" y="898"/>
                  </a:cubicBezTo>
                  <a:cubicBezTo>
                    <a:pt x="241" y="899"/>
                    <a:pt x="235" y="899"/>
                    <a:pt x="228" y="899"/>
                  </a:cubicBezTo>
                  <a:cubicBezTo>
                    <a:pt x="228" y="891"/>
                    <a:pt x="228" y="882"/>
                    <a:pt x="228" y="873"/>
                  </a:cubicBezTo>
                  <a:close/>
                  <a:moveTo>
                    <a:pt x="228" y="820"/>
                  </a:moveTo>
                  <a:cubicBezTo>
                    <a:pt x="235" y="820"/>
                    <a:pt x="241" y="820"/>
                    <a:pt x="247" y="820"/>
                  </a:cubicBezTo>
                  <a:cubicBezTo>
                    <a:pt x="247" y="828"/>
                    <a:pt x="247" y="837"/>
                    <a:pt x="247" y="845"/>
                  </a:cubicBezTo>
                  <a:cubicBezTo>
                    <a:pt x="241" y="845"/>
                    <a:pt x="235" y="846"/>
                    <a:pt x="228" y="846"/>
                  </a:cubicBezTo>
                  <a:cubicBezTo>
                    <a:pt x="228" y="837"/>
                    <a:pt x="228" y="828"/>
                    <a:pt x="228" y="820"/>
                  </a:cubicBezTo>
                  <a:close/>
                  <a:moveTo>
                    <a:pt x="228" y="766"/>
                  </a:moveTo>
                  <a:cubicBezTo>
                    <a:pt x="235" y="766"/>
                    <a:pt x="241" y="767"/>
                    <a:pt x="248" y="767"/>
                  </a:cubicBezTo>
                  <a:cubicBezTo>
                    <a:pt x="248" y="775"/>
                    <a:pt x="248" y="784"/>
                    <a:pt x="248" y="792"/>
                  </a:cubicBezTo>
                  <a:cubicBezTo>
                    <a:pt x="241" y="792"/>
                    <a:pt x="235" y="792"/>
                    <a:pt x="228" y="793"/>
                  </a:cubicBezTo>
                  <a:cubicBezTo>
                    <a:pt x="228" y="784"/>
                    <a:pt x="228" y="775"/>
                    <a:pt x="228" y="766"/>
                  </a:cubicBezTo>
                  <a:close/>
                  <a:moveTo>
                    <a:pt x="229" y="713"/>
                  </a:moveTo>
                  <a:cubicBezTo>
                    <a:pt x="235" y="713"/>
                    <a:pt x="241" y="714"/>
                    <a:pt x="248" y="714"/>
                  </a:cubicBezTo>
                  <a:cubicBezTo>
                    <a:pt x="248" y="722"/>
                    <a:pt x="248" y="731"/>
                    <a:pt x="248" y="739"/>
                  </a:cubicBezTo>
                  <a:cubicBezTo>
                    <a:pt x="241" y="739"/>
                    <a:pt x="235" y="739"/>
                    <a:pt x="229" y="739"/>
                  </a:cubicBezTo>
                  <a:cubicBezTo>
                    <a:pt x="229" y="730"/>
                    <a:pt x="229" y="722"/>
                    <a:pt x="229" y="713"/>
                  </a:cubicBezTo>
                  <a:close/>
                  <a:moveTo>
                    <a:pt x="229" y="659"/>
                  </a:moveTo>
                  <a:cubicBezTo>
                    <a:pt x="235" y="660"/>
                    <a:pt x="241" y="660"/>
                    <a:pt x="248" y="661"/>
                  </a:cubicBezTo>
                  <a:cubicBezTo>
                    <a:pt x="248" y="669"/>
                    <a:pt x="248" y="678"/>
                    <a:pt x="248" y="686"/>
                  </a:cubicBezTo>
                  <a:cubicBezTo>
                    <a:pt x="241" y="686"/>
                    <a:pt x="235" y="686"/>
                    <a:pt x="229" y="686"/>
                  </a:cubicBezTo>
                  <a:cubicBezTo>
                    <a:pt x="229" y="677"/>
                    <a:pt x="229" y="668"/>
                    <a:pt x="229" y="659"/>
                  </a:cubicBezTo>
                  <a:close/>
                  <a:moveTo>
                    <a:pt x="229" y="606"/>
                  </a:moveTo>
                  <a:cubicBezTo>
                    <a:pt x="235" y="607"/>
                    <a:pt x="242" y="607"/>
                    <a:pt x="248" y="608"/>
                  </a:cubicBezTo>
                  <a:cubicBezTo>
                    <a:pt x="248" y="617"/>
                    <a:pt x="248" y="625"/>
                    <a:pt x="248" y="634"/>
                  </a:cubicBezTo>
                  <a:cubicBezTo>
                    <a:pt x="242" y="633"/>
                    <a:pt x="235" y="633"/>
                    <a:pt x="229" y="632"/>
                  </a:cubicBezTo>
                  <a:cubicBezTo>
                    <a:pt x="229" y="624"/>
                    <a:pt x="229" y="615"/>
                    <a:pt x="229" y="606"/>
                  </a:cubicBezTo>
                  <a:close/>
                  <a:moveTo>
                    <a:pt x="229" y="553"/>
                  </a:moveTo>
                  <a:cubicBezTo>
                    <a:pt x="235" y="553"/>
                    <a:pt x="242" y="554"/>
                    <a:pt x="248" y="555"/>
                  </a:cubicBezTo>
                  <a:cubicBezTo>
                    <a:pt x="248" y="564"/>
                    <a:pt x="248" y="572"/>
                    <a:pt x="248" y="581"/>
                  </a:cubicBezTo>
                  <a:cubicBezTo>
                    <a:pt x="242" y="580"/>
                    <a:pt x="235" y="580"/>
                    <a:pt x="229" y="579"/>
                  </a:cubicBezTo>
                  <a:cubicBezTo>
                    <a:pt x="229" y="570"/>
                    <a:pt x="229" y="561"/>
                    <a:pt x="229" y="553"/>
                  </a:cubicBezTo>
                  <a:close/>
                  <a:moveTo>
                    <a:pt x="229" y="499"/>
                  </a:moveTo>
                  <a:cubicBezTo>
                    <a:pt x="236" y="500"/>
                    <a:pt x="242" y="501"/>
                    <a:pt x="248" y="502"/>
                  </a:cubicBezTo>
                  <a:cubicBezTo>
                    <a:pt x="248" y="511"/>
                    <a:pt x="248" y="519"/>
                    <a:pt x="248" y="528"/>
                  </a:cubicBezTo>
                  <a:cubicBezTo>
                    <a:pt x="242" y="527"/>
                    <a:pt x="236" y="526"/>
                    <a:pt x="229" y="526"/>
                  </a:cubicBezTo>
                  <a:cubicBezTo>
                    <a:pt x="229" y="517"/>
                    <a:pt x="229" y="508"/>
                    <a:pt x="229" y="499"/>
                  </a:cubicBezTo>
                  <a:close/>
                  <a:moveTo>
                    <a:pt x="229" y="446"/>
                  </a:moveTo>
                  <a:cubicBezTo>
                    <a:pt x="236" y="447"/>
                    <a:pt x="242" y="448"/>
                    <a:pt x="248" y="449"/>
                  </a:cubicBezTo>
                  <a:cubicBezTo>
                    <a:pt x="248" y="458"/>
                    <a:pt x="248" y="466"/>
                    <a:pt x="248" y="475"/>
                  </a:cubicBezTo>
                  <a:cubicBezTo>
                    <a:pt x="242" y="474"/>
                    <a:pt x="236" y="473"/>
                    <a:pt x="229" y="472"/>
                  </a:cubicBezTo>
                  <a:cubicBezTo>
                    <a:pt x="229" y="464"/>
                    <a:pt x="229" y="455"/>
                    <a:pt x="229" y="446"/>
                  </a:cubicBezTo>
                  <a:close/>
                  <a:moveTo>
                    <a:pt x="230" y="393"/>
                  </a:moveTo>
                  <a:cubicBezTo>
                    <a:pt x="236" y="394"/>
                    <a:pt x="242" y="395"/>
                    <a:pt x="249" y="396"/>
                  </a:cubicBezTo>
                  <a:cubicBezTo>
                    <a:pt x="249" y="405"/>
                    <a:pt x="249" y="413"/>
                    <a:pt x="249" y="422"/>
                  </a:cubicBezTo>
                  <a:cubicBezTo>
                    <a:pt x="242" y="421"/>
                    <a:pt x="236" y="420"/>
                    <a:pt x="230" y="419"/>
                  </a:cubicBezTo>
                  <a:cubicBezTo>
                    <a:pt x="230" y="410"/>
                    <a:pt x="230" y="401"/>
                    <a:pt x="230" y="393"/>
                  </a:cubicBezTo>
                  <a:close/>
                  <a:moveTo>
                    <a:pt x="230" y="339"/>
                  </a:moveTo>
                  <a:cubicBezTo>
                    <a:pt x="236" y="341"/>
                    <a:pt x="242" y="342"/>
                    <a:pt x="249" y="343"/>
                  </a:cubicBezTo>
                  <a:cubicBezTo>
                    <a:pt x="249" y="352"/>
                    <a:pt x="249" y="360"/>
                    <a:pt x="249" y="369"/>
                  </a:cubicBezTo>
                  <a:cubicBezTo>
                    <a:pt x="242" y="368"/>
                    <a:pt x="236" y="367"/>
                    <a:pt x="230" y="366"/>
                  </a:cubicBezTo>
                  <a:cubicBezTo>
                    <a:pt x="230" y="357"/>
                    <a:pt x="230" y="348"/>
                    <a:pt x="230" y="339"/>
                  </a:cubicBezTo>
                  <a:close/>
                  <a:moveTo>
                    <a:pt x="230" y="286"/>
                  </a:moveTo>
                  <a:cubicBezTo>
                    <a:pt x="236" y="287"/>
                    <a:pt x="242" y="289"/>
                    <a:pt x="249" y="291"/>
                  </a:cubicBezTo>
                  <a:cubicBezTo>
                    <a:pt x="249" y="299"/>
                    <a:pt x="249" y="307"/>
                    <a:pt x="249" y="316"/>
                  </a:cubicBezTo>
                  <a:cubicBezTo>
                    <a:pt x="242" y="315"/>
                    <a:pt x="236" y="313"/>
                    <a:pt x="230" y="312"/>
                  </a:cubicBezTo>
                  <a:cubicBezTo>
                    <a:pt x="230" y="303"/>
                    <a:pt x="230" y="295"/>
                    <a:pt x="230" y="286"/>
                  </a:cubicBezTo>
                  <a:close/>
                  <a:moveTo>
                    <a:pt x="230" y="232"/>
                  </a:moveTo>
                  <a:cubicBezTo>
                    <a:pt x="236" y="234"/>
                    <a:pt x="243" y="236"/>
                    <a:pt x="249" y="238"/>
                  </a:cubicBezTo>
                  <a:cubicBezTo>
                    <a:pt x="249" y="246"/>
                    <a:pt x="249" y="255"/>
                    <a:pt x="249" y="263"/>
                  </a:cubicBezTo>
                  <a:cubicBezTo>
                    <a:pt x="243" y="262"/>
                    <a:pt x="236" y="260"/>
                    <a:pt x="230" y="259"/>
                  </a:cubicBezTo>
                  <a:cubicBezTo>
                    <a:pt x="230" y="250"/>
                    <a:pt x="230" y="241"/>
                    <a:pt x="230" y="232"/>
                  </a:cubicBezTo>
                  <a:close/>
                  <a:moveTo>
                    <a:pt x="230" y="179"/>
                  </a:moveTo>
                  <a:cubicBezTo>
                    <a:pt x="236" y="181"/>
                    <a:pt x="243" y="183"/>
                    <a:pt x="249" y="185"/>
                  </a:cubicBezTo>
                  <a:cubicBezTo>
                    <a:pt x="249" y="193"/>
                    <a:pt x="249" y="202"/>
                    <a:pt x="249" y="210"/>
                  </a:cubicBezTo>
                  <a:cubicBezTo>
                    <a:pt x="243" y="209"/>
                    <a:pt x="236" y="207"/>
                    <a:pt x="230" y="205"/>
                  </a:cubicBezTo>
                  <a:cubicBezTo>
                    <a:pt x="230" y="197"/>
                    <a:pt x="230" y="188"/>
                    <a:pt x="230" y="179"/>
                  </a:cubicBezTo>
                  <a:close/>
                  <a:moveTo>
                    <a:pt x="249" y="157"/>
                  </a:moveTo>
                  <a:cubicBezTo>
                    <a:pt x="230" y="152"/>
                    <a:pt x="230" y="152"/>
                    <a:pt x="230" y="152"/>
                  </a:cubicBezTo>
                  <a:cubicBezTo>
                    <a:pt x="230" y="126"/>
                    <a:pt x="230" y="126"/>
                    <a:pt x="230" y="126"/>
                  </a:cubicBezTo>
                  <a:cubicBezTo>
                    <a:pt x="249" y="132"/>
                    <a:pt x="249" y="132"/>
                    <a:pt x="249" y="132"/>
                  </a:cubicBezTo>
                  <a:lnTo>
                    <a:pt x="249" y="157"/>
                  </a:lnTo>
                  <a:close/>
                </a:path>
              </a:pathLst>
            </a:custGeom>
            <a:gradFill flip="none" rotWithShape="1">
              <a:gsLst>
                <a:gs pos="0">
                  <a:srgbClr val="00D1FE">
                    <a:alpha val="95000"/>
                  </a:srgbClr>
                </a:gs>
                <a:gs pos="100000">
                  <a:srgbClr val="397CD5">
                    <a:alpha val="95000"/>
                  </a:srgbClr>
                </a:gs>
              </a:gsLst>
              <a:lin ang="2700000" scaled="1"/>
              <a:tileRect/>
            </a:gradFill>
            <a:ln>
              <a:noFill/>
            </a:ln>
            <a:effectLst>
              <a:outerShdw blurRad="406400" dist="241300" dir="2700000" algn="tl"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a:solidFill>
                  <a:schemeClr val="bg1"/>
                </a:solidFill>
                <a:latin typeface="PangMenZhengDao" panose="02010600030101010101" pitchFamily="2" charset="-122"/>
                <a:ea typeface="PangMenZhengDao" panose="02010600030101010101" pitchFamily="2" charset="-122"/>
                <a:sym typeface="PangMenZhengDao" panose="02010600030101010101" pitchFamily="2" charset="-122"/>
              </a:endParaRPr>
            </a:p>
          </p:txBody>
        </p:sp>
        <p:sp>
          <p:nvSpPr>
            <p:cNvPr id="38" name="Freeform: Shape 67"/>
            <p:cNvSpPr/>
            <p:nvPr/>
          </p:nvSpPr>
          <p:spPr bwMode="auto">
            <a:xfrm>
              <a:off x="7591471" y="3637200"/>
              <a:ext cx="211494" cy="1631898"/>
            </a:xfrm>
            <a:custGeom>
              <a:avLst/>
              <a:gdLst>
                <a:gd name="T0" fmla="*/ 0 w 111"/>
                <a:gd name="T1" fmla="*/ 854 h 854"/>
                <a:gd name="T2" fmla="*/ 111 w 111"/>
                <a:gd name="T3" fmla="*/ 36 h 854"/>
                <a:gd name="T4" fmla="*/ 97 w 111"/>
                <a:gd name="T5" fmla="*/ 791 h 854"/>
                <a:gd name="T6" fmla="*/ 16 w 111"/>
                <a:gd name="T7" fmla="*/ 791 h 854"/>
                <a:gd name="T8" fmla="*/ 97 w 111"/>
                <a:gd name="T9" fmla="*/ 791 h 854"/>
                <a:gd name="T10" fmla="*/ 16 w 111"/>
                <a:gd name="T11" fmla="*/ 756 h 854"/>
                <a:gd name="T12" fmla="*/ 97 w 111"/>
                <a:gd name="T13" fmla="*/ 719 h 854"/>
                <a:gd name="T14" fmla="*/ 97 w 111"/>
                <a:gd name="T15" fmla="*/ 684 h 854"/>
                <a:gd name="T16" fmla="*/ 16 w 111"/>
                <a:gd name="T17" fmla="*/ 677 h 854"/>
                <a:gd name="T18" fmla="*/ 97 w 111"/>
                <a:gd name="T19" fmla="*/ 684 h 854"/>
                <a:gd name="T20" fmla="*/ 16 w 111"/>
                <a:gd name="T21" fmla="*/ 642 h 854"/>
                <a:gd name="T22" fmla="*/ 97 w 111"/>
                <a:gd name="T23" fmla="*/ 612 h 854"/>
                <a:gd name="T24" fmla="*/ 97 w 111"/>
                <a:gd name="T25" fmla="*/ 577 h 854"/>
                <a:gd name="T26" fmla="*/ 16 w 111"/>
                <a:gd name="T27" fmla="*/ 563 h 854"/>
                <a:gd name="T28" fmla="*/ 97 w 111"/>
                <a:gd name="T29" fmla="*/ 577 h 854"/>
                <a:gd name="T30" fmla="*/ 16 w 111"/>
                <a:gd name="T31" fmla="*/ 528 h 854"/>
                <a:gd name="T32" fmla="*/ 97 w 111"/>
                <a:gd name="T33" fmla="*/ 505 h 854"/>
                <a:gd name="T34" fmla="*/ 97 w 111"/>
                <a:gd name="T35" fmla="*/ 470 h 854"/>
                <a:gd name="T36" fmla="*/ 16 w 111"/>
                <a:gd name="T37" fmla="*/ 449 h 854"/>
                <a:gd name="T38" fmla="*/ 97 w 111"/>
                <a:gd name="T39" fmla="*/ 470 h 854"/>
                <a:gd name="T40" fmla="*/ 16 w 111"/>
                <a:gd name="T41" fmla="*/ 414 h 854"/>
                <a:gd name="T42" fmla="*/ 97 w 111"/>
                <a:gd name="T43" fmla="*/ 397 h 854"/>
                <a:gd name="T44" fmla="*/ 97 w 111"/>
                <a:gd name="T45" fmla="*/ 363 h 854"/>
                <a:gd name="T46" fmla="*/ 16 w 111"/>
                <a:gd name="T47" fmla="*/ 335 h 854"/>
                <a:gd name="T48" fmla="*/ 97 w 111"/>
                <a:gd name="T49" fmla="*/ 363 h 854"/>
                <a:gd name="T50" fmla="*/ 16 w 111"/>
                <a:gd name="T51" fmla="*/ 300 h 854"/>
                <a:gd name="T52" fmla="*/ 97 w 111"/>
                <a:gd name="T53" fmla="*/ 290 h 854"/>
                <a:gd name="T54" fmla="*/ 97 w 111"/>
                <a:gd name="T55" fmla="*/ 256 h 854"/>
                <a:gd name="T56" fmla="*/ 16 w 111"/>
                <a:gd name="T57" fmla="*/ 221 h 854"/>
                <a:gd name="T58" fmla="*/ 97 w 111"/>
                <a:gd name="T59" fmla="*/ 256 h 854"/>
                <a:gd name="T60" fmla="*/ 16 w 111"/>
                <a:gd name="T61" fmla="*/ 186 h 854"/>
                <a:gd name="T62" fmla="*/ 97 w 111"/>
                <a:gd name="T63" fmla="*/ 183 h 854"/>
                <a:gd name="T64" fmla="*/ 97 w 111"/>
                <a:gd name="T65" fmla="*/ 149 h 854"/>
                <a:gd name="T66" fmla="*/ 16 w 111"/>
                <a:gd name="T67" fmla="*/ 107 h 854"/>
                <a:gd name="T68" fmla="*/ 97 w 111"/>
                <a:gd name="T69" fmla="*/ 149 h 854"/>
                <a:gd name="T70" fmla="*/ 16 w 111"/>
                <a:gd name="T71" fmla="*/ 73 h 854"/>
                <a:gd name="T72" fmla="*/ 97 w 111"/>
                <a:gd name="T73" fmla="*/ 76 h 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11" h="854">
                  <a:moveTo>
                    <a:pt x="0" y="0"/>
                  </a:moveTo>
                  <a:cubicBezTo>
                    <a:pt x="0" y="854"/>
                    <a:pt x="0" y="854"/>
                    <a:pt x="0" y="854"/>
                  </a:cubicBezTo>
                  <a:cubicBezTo>
                    <a:pt x="111" y="827"/>
                    <a:pt x="111" y="827"/>
                    <a:pt x="111" y="827"/>
                  </a:cubicBezTo>
                  <a:cubicBezTo>
                    <a:pt x="111" y="36"/>
                    <a:pt x="111" y="36"/>
                    <a:pt x="111" y="36"/>
                  </a:cubicBezTo>
                  <a:lnTo>
                    <a:pt x="0" y="0"/>
                  </a:lnTo>
                  <a:close/>
                  <a:moveTo>
                    <a:pt x="97" y="791"/>
                  </a:moveTo>
                  <a:cubicBezTo>
                    <a:pt x="16" y="813"/>
                    <a:pt x="16" y="813"/>
                    <a:pt x="16" y="813"/>
                  </a:cubicBezTo>
                  <a:cubicBezTo>
                    <a:pt x="16" y="791"/>
                    <a:pt x="16" y="791"/>
                    <a:pt x="16" y="791"/>
                  </a:cubicBezTo>
                  <a:cubicBezTo>
                    <a:pt x="97" y="773"/>
                    <a:pt x="97" y="773"/>
                    <a:pt x="97" y="773"/>
                  </a:cubicBezTo>
                  <a:lnTo>
                    <a:pt x="97" y="791"/>
                  </a:lnTo>
                  <a:close/>
                  <a:moveTo>
                    <a:pt x="97" y="737"/>
                  </a:moveTo>
                  <a:cubicBezTo>
                    <a:pt x="70" y="743"/>
                    <a:pt x="43" y="750"/>
                    <a:pt x="16" y="756"/>
                  </a:cubicBezTo>
                  <a:cubicBezTo>
                    <a:pt x="16" y="748"/>
                    <a:pt x="16" y="741"/>
                    <a:pt x="16" y="734"/>
                  </a:cubicBezTo>
                  <a:cubicBezTo>
                    <a:pt x="43" y="729"/>
                    <a:pt x="70" y="724"/>
                    <a:pt x="97" y="719"/>
                  </a:cubicBezTo>
                  <a:cubicBezTo>
                    <a:pt x="97" y="725"/>
                    <a:pt x="97" y="731"/>
                    <a:pt x="97" y="737"/>
                  </a:cubicBezTo>
                  <a:close/>
                  <a:moveTo>
                    <a:pt x="97" y="684"/>
                  </a:moveTo>
                  <a:cubicBezTo>
                    <a:pt x="70" y="689"/>
                    <a:pt x="43" y="694"/>
                    <a:pt x="16" y="699"/>
                  </a:cubicBezTo>
                  <a:cubicBezTo>
                    <a:pt x="16" y="691"/>
                    <a:pt x="16" y="684"/>
                    <a:pt x="16" y="677"/>
                  </a:cubicBezTo>
                  <a:cubicBezTo>
                    <a:pt x="43" y="673"/>
                    <a:pt x="70" y="669"/>
                    <a:pt x="97" y="666"/>
                  </a:cubicBezTo>
                  <a:cubicBezTo>
                    <a:pt x="97" y="672"/>
                    <a:pt x="97" y="678"/>
                    <a:pt x="97" y="684"/>
                  </a:cubicBezTo>
                  <a:close/>
                  <a:moveTo>
                    <a:pt x="97" y="630"/>
                  </a:moveTo>
                  <a:cubicBezTo>
                    <a:pt x="70" y="634"/>
                    <a:pt x="43" y="638"/>
                    <a:pt x="16" y="642"/>
                  </a:cubicBezTo>
                  <a:cubicBezTo>
                    <a:pt x="16" y="635"/>
                    <a:pt x="16" y="627"/>
                    <a:pt x="16" y="620"/>
                  </a:cubicBezTo>
                  <a:cubicBezTo>
                    <a:pt x="43" y="617"/>
                    <a:pt x="70" y="615"/>
                    <a:pt x="97" y="612"/>
                  </a:cubicBezTo>
                  <a:cubicBezTo>
                    <a:pt x="97" y="618"/>
                    <a:pt x="97" y="624"/>
                    <a:pt x="97" y="630"/>
                  </a:cubicBezTo>
                  <a:close/>
                  <a:moveTo>
                    <a:pt x="97" y="577"/>
                  </a:moveTo>
                  <a:cubicBezTo>
                    <a:pt x="70" y="580"/>
                    <a:pt x="43" y="582"/>
                    <a:pt x="16" y="585"/>
                  </a:cubicBezTo>
                  <a:cubicBezTo>
                    <a:pt x="16" y="578"/>
                    <a:pt x="16" y="570"/>
                    <a:pt x="16" y="563"/>
                  </a:cubicBezTo>
                  <a:cubicBezTo>
                    <a:pt x="43" y="561"/>
                    <a:pt x="70" y="560"/>
                    <a:pt x="97" y="558"/>
                  </a:cubicBezTo>
                  <a:cubicBezTo>
                    <a:pt x="97" y="564"/>
                    <a:pt x="97" y="571"/>
                    <a:pt x="97" y="577"/>
                  </a:cubicBezTo>
                  <a:close/>
                  <a:moveTo>
                    <a:pt x="97" y="523"/>
                  </a:moveTo>
                  <a:cubicBezTo>
                    <a:pt x="70" y="525"/>
                    <a:pt x="43" y="526"/>
                    <a:pt x="16" y="528"/>
                  </a:cubicBezTo>
                  <a:cubicBezTo>
                    <a:pt x="16" y="521"/>
                    <a:pt x="16" y="513"/>
                    <a:pt x="16" y="506"/>
                  </a:cubicBezTo>
                  <a:cubicBezTo>
                    <a:pt x="43" y="505"/>
                    <a:pt x="70" y="505"/>
                    <a:pt x="97" y="505"/>
                  </a:cubicBezTo>
                  <a:cubicBezTo>
                    <a:pt x="97" y="511"/>
                    <a:pt x="97" y="517"/>
                    <a:pt x="97" y="523"/>
                  </a:cubicBezTo>
                  <a:close/>
                  <a:moveTo>
                    <a:pt x="97" y="470"/>
                  </a:moveTo>
                  <a:cubicBezTo>
                    <a:pt x="70" y="470"/>
                    <a:pt x="43" y="471"/>
                    <a:pt x="16" y="471"/>
                  </a:cubicBezTo>
                  <a:cubicBezTo>
                    <a:pt x="16" y="464"/>
                    <a:pt x="16" y="456"/>
                    <a:pt x="16" y="449"/>
                  </a:cubicBezTo>
                  <a:cubicBezTo>
                    <a:pt x="43" y="450"/>
                    <a:pt x="70" y="450"/>
                    <a:pt x="97" y="451"/>
                  </a:cubicBezTo>
                  <a:cubicBezTo>
                    <a:pt x="97" y="457"/>
                    <a:pt x="97" y="464"/>
                    <a:pt x="97" y="470"/>
                  </a:cubicBezTo>
                  <a:close/>
                  <a:moveTo>
                    <a:pt x="97" y="417"/>
                  </a:moveTo>
                  <a:cubicBezTo>
                    <a:pt x="70" y="416"/>
                    <a:pt x="43" y="415"/>
                    <a:pt x="16" y="414"/>
                  </a:cubicBezTo>
                  <a:cubicBezTo>
                    <a:pt x="16" y="407"/>
                    <a:pt x="16" y="399"/>
                    <a:pt x="16" y="392"/>
                  </a:cubicBezTo>
                  <a:cubicBezTo>
                    <a:pt x="43" y="394"/>
                    <a:pt x="70" y="396"/>
                    <a:pt x="97" y="397"/>
                  </a:cubicBezTo>
                  <a:cubicBezTo>
                    <a:pt x="97" y="404"/>
                    <a:pt x="97" y="410"/>
                    <a:pt x="97" y="417"/>
                  </a:cubicBezTo>
                  <a:close/>
                  <a:moveTo>
                    <a:pt x="97" y="363"/>
                  </a:moveTo>
                  <a:cubicBezTo>
                    <a:pt x="70" y="361"/>
                    <a:pt x="43" y="359"/>
                    <a:pt x="16" y="357"/>
                  </a:cubicBezTo>
                  <a:cubicBezTo>
                    <a:pt x="16" y="350"/>
                    <a:pt x="16" y="342"/>
                    <a:pt x="16" y="335"/>
                  </a:cubicBezTo>
                  <a:cubicBezTo>
                    <a:pt x="43" y="338"/>
                    <a:pt x="70" y="341"/>
                    <a:pt x="97" y="344"/>
                  </a:cubicBezTo>
                  <a:cubicBezTo>
                    <a:pt x="97" y="350"/>
                    <a:pt x="97" y="357"/>
                    <a:pt x="97" y="363"/>
                  </a:cubicBezTo>
                  <a:close/>
                  <a:moveTo>
                    <a:pt x="97" y="310"/>
                  </a:moveTo>
                  <a:cubicBezTo>
                    <a:pt x="70" y="307"/>
                    <a:pt x="43" y="303"/>
                    <a:pt x="16" y="300"/>
                  </a:cubicBezTo>
                  <a:cubicBezTo>
                    <a:pt x="16" y="293"/>
                    <a:pt x="16" y="286"/>
                    <a:pt x="16" y="278"/>
                  </a:cubicBezTo>
                  <a:cubicBezTo>
                    <a:pt x="43" y="282"/>
                    <a:pt x="70" y="286"/>
                    <a:pt x="97" y="290"/>
                  </a:cubicBezTo>
                  <a:cubicBezTo>
                    <a:pt x="97" y="297"/>
                    <a:pt x="97" y="303"/>
                    <a:pt x="97" y="310"/>
                  </a:cubicBezTo>
                  <a:close/>
                  <a:moveTo>
                    <a:pt x="97" y="256"/>
                  </a:moveTo>
                  <a:cubicBezTo>
                    <a:pt x="70" y="252"/>
                    <a:pt x="43" y="248"/>
                    <a:pt x="16" y="243"/>
                  </a:cubicBezTo>
                  <a:cubicBezTo>
                    <a:pt x="16" y="236"/>
                    <a:pt x="16" y="229"/>
                    <a:pt x="16" y="221"/>
                  </a:cubicBezTo>
                  <a:cubicBezTo>
                    <a:pt x="43" y="226"/>
                    <a:pt x="70" y="231"/>
                    <a:pt x="97" y="237"/>
                  </a:cubicBezTo>
                  <a:cubicBezTo>
                    <a:pt x="97" y="243"/>
                    <a:pt x="97" y="250"/>
                    <a:pt x="97" y="256"/>
                  </a:cubicBezTo>
                  <a:close/>
                  <a:moveTo>
                    <a:pt x="97" y="203"/>
                  </a:moveTo>
                  <a:cubicBezTo>
                    <a:pt x="70" y="197"/>
                    <a:pt x="43" y="192"/>
                    <a:pt x="16" y="186"/>
                  </a:cubicBezTo>
                  <a:cubicBezTo>
                    <a:pt x="16" y="179"/>
                    <a:pt x="16" y="172"/>
                    <a:pt x="16" y="164"/>
                  </a:cubicBezTo>
                  <a:cubicBezTo>
                    <a:pt x="43" y="171"/>
                    <a:pt x="70" y="177"/>
                    <a:pt x="97" y="183"/>
                  </a:cubicBezTo>
                  <a:cubicBezTo>
                    <a:pt x="97" y="190"/>
                    <a:pt x="97" y="196"/>
                    <a:pt x="97" y="203"/>
                  </a:cubicBezTo>
                  <a:close/>
                  <a:moveTo>
                    <a:pt x="97" y="149"/>
                  </a:moveTo>
                  <a:cubicBezTo>
                    <a:pt x="70" y="143"/>
                    <a:pt x="43" y="136"/>
                    <a:pt x="16" y="129"/>
                  </a:cubicBezTo>
                  <a:cubicBezTo>
                    <a:pt x="16" y="122"/>
                    <a:pt x="16" y="115"/>
                    <a:pt x="16" y="107"/>
                  </a:cubicBezTo>
                  <a:cubicBezTo>
                    <a:pt x="43" y="115"/>
                    <a:pt x="70" y="122"/>
                    <a:pt x="97" y="129"/>
                  </a:cubicBezTo>
                  <a:cubicBezTo>
                    <a:pt x="97" y="136"/>
                    <a:pt x="97" y="143"/>
                    <a:pt x="97" y="149"/>
                  </a:cubicBezTo>
                  <a:close/>
                  <a:moveTo>
                    <a:pt x="97" y="96"/>
                  </a:moveTo>
                  <a:cubicBezTo>
                    <a:pt x="16" y="73"/>
                    <a:pt x="16" y="73"/>
                    <a:pt x="16" y="73"/>
                  </a:cubicBezTo>
                  <a:cubicBezTo>
                    <a:pt x="16" y="50"/>
                    <a:pt x="16" y="50"/>
                    <a:pt x="16" y="50"/>
                  </a:cubicBezTo>
                  <a:cubicBezTo>
                    <a:pt x="97" y="76"/>
                    <a:pt x="97" y="76"/>
                    <a:pt x="97" y="76"/>
                  </a:cubicBezTo>
                  <a:lnTo>
                    <a:pt x="97" y="96"/>
                  </a:lnTo>
                  <a:close/>
                </a:path>
              </a:pathLst>
            </a:custGeom>
            <a:gradFill flip="none" rotWithShape="1">
              <a:gsLst>
                <a:gs pos="0">
                  <a:srgbClr val="00D1FE">
                    <a:alpha val="95000"/>
                  </a:srgbClr>
                </a:gs>
                <a:gs pos="100000">
                  <a:srgbClr val="397CD5">
                    <a:alpha val="95000"/>
                  </a:srgbClr>
                </a:gs>
              </a:gsLst>
              <a:lin ang="2700000" scaled="1"/>
              <a:tileRect/>
            </a:gradFill>
            <a:ln>
              <a:noFill/>
            </a:ln>
            <a:effectLst>
              <a:outerShdw blurRad="406400" dist="241300" dir="2700000" algn="tl"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a:solidFill>
                  <a:schemeClr val="bg1"/>
                </a:solidFill>
                <a:latin typeface="PangMenZhengDao" panose="02010600030101010101" pitchFamily="2" charset="-122"/>
                <a:ea typeface="PangMenZhengDao" panose="02010600030101010101" pitchFamily="2" charset="-122"/>
                <a:sym typeface="PangMenZhengDao" panose="02010600030101010101" pitchFamily="2" charset="-122"/>
              </a:endParaRPr>
            </a:p>
          </p:txBody>
        </p:sp>
        <p:sp>
          <p:nvSpPr>
            <p:cNvPr id="39" name="Freeform: Shape 68"/>
            <p:cNvSpPr/>
            <p:nvPr/>
          </p:nvSpPr>
          <p:spPr bwMode="auto">
            <a:xfrm>
              <a:off x="7167178" y="3639812"/>
              <a:ext cx="407322" cy="1629287"/>
            </a:xfrm>
            <a:custGeom>
              <a:avLst/>
              <a:gdLst>
                <a:gd name="T0" fmla="*/ 176 w 213"/>
                <a:gd name="T1" fmla="*/ 810 h 853"/>
                <a:gd name="T2" fmla="*/ 141 w 213"/>
                <a:gd name="T3" fmla="*/ 763 h 853"/>
                <a:gd name="T4" fmla="*/ 141 w 213"/>
                <a:gd name="T5" fmla="*/ 697 h 853"/>
                <a:gd name="T6" fmla="*/ 176 w 213"/>
                <a:gd name="T7" fmla="*/ 655 h 853"/>
                <a:gd name="T8" fmla="*/ 176 w 213"/>
                <a:gd name="T9" fmla="*/ 638 h 853"/>
                <a:gd name="T10" fmla="*/ 176 w 213"/>
                <a:gd name="T11" fmla="*/ 552 h 853"/>
                <a:gd name="T12" fmla="*/ 141 w 213"/>
                <a:gd name="T13" fmla="*/ 510 h 853"/>
                <a:gd name="T14" fmla="*/ 141 w 213"/>
                <a:gd name="T15" fmla="*/ 444 h 853"/>
                <a:gd name="T16" fmla="*/ 176 w 213"/>
                <a:gd name="T17" fmla="*/ 397 h 853"/>
                <a:gd name="T18" fmla="*/ 176 w 213"/>
                <a:gd name="T19" fmla="*/ 379 h 853"/>
                <a:gd name="T20" fmla="*/ 176 w 213"/>
                <a:gd name="T21" fmla="*/ 336 h 853"/>
                <a:gd name="T22" fmla="*/ 141 w 213"/>
                <a:gd name="T23" fmla="*/ 256 h 853"/>
                <a:gd name="T24" fmla="*/ 141 w 213"/>
                <a:gd name="T25" fmla="*/ 190 h 853"/>
                <a:gd name="T26" fmla="*/ 176 w 213"/>
                <a:gd name="T27" fmla="*/ 138 h 853"/>
                <a:gd name="T28" fmla="*/ 176 w 213"/>
                <a:gd name="T29" fmla="*/ 121 h 853"/>
                <a:gd name="T30" fmla="*/ 94 w 213"/>
                <a:gd name="T31" fmla="*/ 78 h 853"/>
                <a:gd name="T32" fmla="*/ 117 w 213"/>
                <a:gd name="T33" fmla="*/ 112 h 853"/>
                <a:gd name="T34" fmla="*/ 117 w 213"/>
                <a:gd name="T35" fmla="*/ 177 h 853"/>
                <a:gd name="T36" fmla="*/ 94 w 213"/>
                <a:gd name="T37" fmla="*/ 223 h 853"/>
                <a:gd name="T38" fmla="*/ 94 w 213"/>
                <a:gd name="T39" fmla="*/ 242 h 853"/>
                <a:gd name="T40" fmla="*/ 94 w 213"/>
                <a:gd name="T41" fmla="*/ 324 h 853"/>
                <a:gd name="T42" fmla="*/ 116 w 213"/>
                <a:gd name="T43" fmla="*/ 362 h 853"/>
                <a:gd name="T44" fmla="*/ 116 w 213"/>
                <a:gd name="T45" fmla="*/ 427 h 853"/>
                <a:gd name="T46" fmla="*/ 94 w 213"/>
                <a:gd name="T47" fmla="*/ 469 h 853"/>
                <a:gd name="T48" fmla="*/ 94 w 213"/>
                <a:gd name="T49" fmla="*/ 489 h 853"/>
                <a:gd name="T50" fmla="*/ 93 w 213"/>
                <a:gd name="T51" fmla="*/ 571 h 853"/>
                <a:gd name="T52" fmla="*/ 116 w 213"/>
                <a:gd name="T53" fmla="*/ 612 h 853"/>
                <a:gd name="T54" fmla="*/ 116 w 213"/>
                <a:gd name="T55" fmla="*/ 676 h 853"/>
                <a:gd name="T56" fmla="*/ 93 w 213"/>
                <a:gd name="T57" fmla="*/ 716 h 853"/>
                <a:gd name="T58" fmla="*/ 93 w 213"/>
                <a:gd name="T59" fmla="*/ 735 h 853"/>
                <a:gd name="T60" fmla="*/ 74 w 213"/>
                <a:gd name="T61" fmla="*/ 796 h 853"/>
                <a:gd name="T62" fmla="*/ 58 w 213"/>
                <a:gd name="T63" fmla="*/ 754 h 853"/>
                <a:gd name="T64" fmla="*/ 74 w 213"/>
                <a:gd name="T65" fmla="*/ 694 h 853"/>
                <a:gd name="T66" fmla="*/ 74 w 213"/>
                <a:gd name="T67" fmla="*/ 653 h 853"/>
                <a:gd name="T68" fmla="*/ 58 w 213"/>
                <a:gd name="T69" fmla="*/ 633 h 853"/>
                <a:gd name="T70" fmla="*/ 58 w 213"/>
                <a:gd name="T71" fmla="*/ 552 h 853"/>
                <a:gd name="T72" fmla="*/ 58 w 213"/>
                <a:gd name="T73" fmla="*/ 512 h 853"/>
                <a:gd name="T74" fmla="*/ 58 w 213"/>
                <a:gd name="T75" fmla="*/ 452 h 853"/>
                <a:gd name="T76" fmla="*/ 74 w 213"/>
                <a:gd name="T77" fmla="*/ 409 h 853"/>
                <a:gd name="T78" fmla="*/ 74 w 213"/>
                <a:gd name="T79" fmla="*/ 390 h 853"/>
                <a:gd name="T80" fmla="*/ 74 w 213"/>
                <a:gd name="T81" fmla="*/ 308 h 853"/>
                <a:gd name="T82" fmla="*/ 58 w 213"/>
                <a:gd name="T83" fmla="*/ 271 h 853"/>
                <a:gd name="T84" fmla="*/ 58 w 213"/>
                <a:gd name="T85" fmla="*/ 210 h 853"/>
                <a:gd name="T86" fmla="*/ 74 w 213"/>
                <a:gd name="T87" fmla="*/ 186 h 853"/>
                <a:gd name="T88" fmla="*/ 74 w 213"/>
                <a:gd name="T89" fmla="*/ 146 h 853"/>
                <a:gd name="T90" fmla="*/ 43 w 213"/>
                <a:gd name="T91" fmla="*/ 793 h 853"/>
                <a:gd name="T92" fmla="*/ 28 w 213"/>
                <a:gd name="T93" fmla="*/ 751 h 853"/>
                <a:gd name="T94" fmla="*/ 28 w 213"/>
                <a:gd name="T95" fmla="*/ 692 h 853"/>
                <a:gd name="T96" fmla="*/ 43 w 213"/>
                <a:gd name="T97" fmla="*/ 653 h 853"/>
                <a:gd name="T98" fmla="*/ 42 w 213"/>
                <a:gd name="T99" fmla="*/ 633 h 853"/>
                <a:gd name="T100" fmla="*/ 42 w 213"/>
                <a:gd name="T101" fmla="*/ 553 h 853"/>
                <a:gd name="T102" fmla="*/ 28 w 213"/>
                <a:gd name="T103" fmla="*/ 514 h 853"/>
                <a:gd name="T104" fmla="*/ 28 w 213"/>
                <a:gd name="T105" fmla="*/ 455 h 853"/>
                <a:gd name="T106" fmla="*/ 42 w 213"/>
                <a:gd name="T107" fmla="*/ 414 h 853"/>
                <a:gd name="T108" fmla="*/ 42 w 213"/>
                <a:gd name="T109" fmla="*/ 393 h 853"/>
                <a:gd name="T110" fmla="*/ 42 w 213"/>
                <a:gd name="T111" fmla="*/ 314 h 853"/>
                <a:gd name="T112" fmla="*/ 27 w 213"/>
                <a:gd name="T113" fmla="*/ 276 h 853"/>
                <a:gd name="T114" fmla="*/ 27 w 213"/>
                <a:gd name="T115" fmla="*/ 218 h 853"/>
                <a:gd name="T116" fmla="*/ 41 w 213"/>
                <a:gd name="T117" fmla="*/ 174 h 853"/>
                <a:gd name="T118" fmla="*/ 41 w 213"/>
                <a:gd name="T119" fmla="*/ 154 h 8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3" h="853">
                  <a:moveTo>
                    <a:pt x="0" y="820"/>
                  </a:moveTo>
                  <a:cubicBezTo>
                    <a:pt x="213" y="853"/>
                    <a:pt x="213" y="853"/>
                    <a:pt x="213" y="853"/>
                  </a:cubicBezTo>
                  <a:cubicBezTo>
                    <a:pt x="213" y="0"/>
                    <a:pt x="213" y="0"/>
                    <a:pt x="213" y="0"/>
                  </a:cubicBezTo>
                  <a:cubicBezTo>
                    <a:pt x="0" y="73"/>
                    <a:pt x="0" y="73"/>
                    <a:pt x="0" y="73"/>
                  </a:cubicBezTo>
                  <a:lnTo>
                    <a:pt x="0" y="820"/>
                  </a:lnTo>
                  <a:close/>
                  <a:moveTo>
                    <a:pt x="176" y="810"/>
                  </a:moveTo>
                  <a:cubicBezTo>
                    <a:pt x="141" y="805"/>
                    <a:pt x="141" y="805"/>
                    <a:pt x="141" y="805"/>
                  </a:cubicBezTo>
                  <a:cubicBezTo>
                    <a:pt x="141" y="781"/>
                    <a:pt x="141" y="781"/>
                    <a:pt x="141" y="781"/>
                  </a:cubicBezTo>
                  <a:cubicBezTo>
                    <a:pt x="176" y="785"/>
                    <a:pt x="176" y="785"/>
                    <a:pt x="176" y="785"/>
                  </a:cubicBezTo>
                  <a:lnTo>
                    <a:pt x="176" y="810"/>
                  </a:lnTo>
                  <a:close/>
                  <a:moveTo>
                    <a:pt x="176" y="767"/>
                  </a:moveTo>
                  <a:cubicBezTo>
                    <a:pt x="164" y="766"/>
                    <a:pt x="152" y="764"/>
                    <a:pt x="141" y="763"/>
                  </a:cubicBezTo>
                  <a:cubicBezTo>
                    <a:pt x="141" y="755"/>
                    <a:pt x="141" y="747"/>
                    <a:pt x="141" y="739"/>
                  </a:cubicBezTo>
                  <a:cubicBezTo>
                    <a:pt x="152" y="740"/>
                    <a:pt x="164" y="741"/>
                    <a:pt x="176" y="741"/>
                  </a:cubicBezTo>
                  <a:cubicBezTo>
                    <a:pt x="176" y="750"/>
                    <a:pt x="176" y="759"/>
                    <a:pt x="176" y="767"/>
                  </a:cubicBezTo>
                  <a:close/>
                  <a:moveTo>
                    <a:pt x="176" y="724"/>
                  </a:moveTo>
                  <a:cubicBezTo>
                    <a:pt x="164" y="723"/>
                    <a:pt x="152" y="722"/>
                    <a:pt x="141" y="721"/>
                  </a:cubicBezTo>
                  <a:cubicBezTo>
                    <a:pt x="141" y="713"/>
                    <a:pt x="141" y="705"/>
                    <a:pt x="141" y="697"/>
                  </a:cubicBezTo>
                  <a:cubicBezTo>
                    <a:pt x="152" y="697"/>
                    <a:pt x="164" y="698"/>
                    <a:pt x="176" y="698"/>
                  </a:cubicBezTo>
                  <a:cubicBezTo>
                    <a:pt x="176" y="707"/>
                    <a:pt x="176" y="715"/>
                    <a:pt x="176" y="724"/>
                  </a:cubicBezTo>
                  <a:close/>
                  <a:moveTo>
                    <a:pt x="176" y="681"/>
                  </a:moveTo>
                  <a:cubicBezTo>
                    <a:pt x="164" y="680"/>
                    <a:pt x="152" y="679"/>
                    <a:pt x="141" y="679"/>
                  </a:cubicBezTo>
                  <a:cubicBezTo>
                    <a:pt x="141" y="671"/>
                    <a:pt x="141" y="663"/>
                    <a:pt x="141" y="655"/>
                  </a:cubicBezTo>
                  <a:cubicBezTo>
                    <a:pt x="152" y="655"/>
                    <a:pt x="164" y="655"/>
                    <a:pt x="176" y="655"/>
                  </a:cubicBezTo>
                  <a:cubicBezTo>
                    <a:pt x="176" y="664"/>
                    <a:pt x="176" y="672"/>
                    <a:pt x="176" y="681"/>
                  </a:cubicBezTo>
                  <a:close/>
                  <a:moveTo>
                    <a:pt x="176" y="638"/>
                  </a:moveTo>
                  <a:cubicBezTo>
                    <a:pt x="164" y="637"/>
                    <a:pt x="152" y="637"/>
                    <a:pt x="141" y="636"/>
                  </a:cubicBezTo>
                  <a:cubicBezTo>
                    <a:pt x="141" y="628"/>
                    <a:pt x="141" y="620"/>
                    <a:pt x="141" y="613"/>
                  </a:cubicBezTo>
                  <a:cubicBezTo>
                    <a:pt x="152" y="612"/>
                    <a:pt x="164" y="612"/>
                    <a:pt x="176" y="612"/>
                  </a:cubicBezTo>
                  <a:cubicBezTo>
                    <a:pt x="176" y="621"/>
                    <a:pt x="176" y="629"/>
                    <a:pt x="176" y="638"/>
                  </a:cubicBezTo>
                  <a:close/>
                  <a:moveTo>
                    <a:pt x="176" y="595"/>
                  </a:moveTo>
                  <a:cubicBezTo>
                    <a:pt x="164" y="595"/>
                    <a:pt x="152" y="594"/>
                    <a:pt x="141" y="594"/>
                  </a:cubicBezTo>
                  <a:cubicBezTo>
                    <a:pt x="141" y="586"/>
                    <a:pt x="141" y="578"/>
                    <a:pt x="141" y="570"/>
                  </a:cubicBezTo>
                  <a:cubicBezTo>
                    <a:pt x="152" y="570"/>
                    <a:pt x="164" y="570"/>
                    <a:pt x="176" y="569"/>
                  </a:cubicBezTo>
                  <a:cubicBezTo>
                    <a:pt x="176" y="578"/>
                    <a:pt x="176" y="586"/>
                    <a:pt x="176" y="595"/>
                  </a:cubicBezTo>
                  <a:close/>
                  <a:moveTo>
                    <a:pt x="176" y="552"/>
                  </a:moveTo>
                  <a:cubicBezTo>
                    <a:pt x="164" y="552"/>
                    <a:pt x="152" y="552"/>
                    <a:pt x="141" y="552"/>
                  </a:cubicBezTo>
                  <a:cubicBezTo>
                    <a:pt x="141" y="544"/>
                    <a:pt x="141" y="536"/>
                    <a:pt x="141" y="528"/>
                  </a:cubicBezTo>
                  <a:cubicBezTo>
                    <a:pt x="152" y="527"/>
                    <a:pt x="164" y="527"/>
                    <a:pt x="176" y="526"/>
                  </a:cubicBezTo>
                  <a:cubicBezTo>
                    <a:pt x="176" y="535"/>
                    <a:pt x="176" y="543"/>
                    <a:pt x="176" y="552"/>
                  </a:cubicBezTo>
                  <a:close/>
                  <a:moveTo>
                    <a:pt x="176" y="509"/>
                  </a:moveTo>
                  <a:cubicBezTo>
                    <a:pt x="164" y="509"/>
                    <a:pt x="152" y="509"/>
                    <a:pt x="141" y="510"/>
                  </a:cubicBezTo>
                  <a:cubicBezTo>
                    <a:pt x="141" y="502"/>
                    <a:pt x="141" y="494"/>
                    <a:pt x="141" y="486"/>
                  </a:cubicBezTo>
                  <a:cubicBezTo>
                    <a:pt x="152" y="485"/>
                    <a:pt x="164" y="484"/>
                    <a:pt x="176" y="483"/>
                  </a:cubicBezTo>
                  <a:cubicBezTo>
                    <a:pt x="176" y="492"/>
                    <a:pt x="176" y="500"/>
                    <a:pt x="176" y="509"/>
                  </a:cubicBezTo>
                  <a:close/>
                  <a:moveTo>
                    <a:pt x="176" y="466"/>
                  </a:moveTo>
                  <a:cubicBezTo>
                    <a:pt x="164" y="466"/>
                    <a:pt x="152" y="467"/>
                    <a:pt x="141" y="467"/>
                  </a:cubicBezTo>
                  <a:cubicBezTo>
                    <a:pt x="141" y="460"/>
                    <a:pt x="141" y="452"/>
                    <a:pt x="141" y="444"/>
                  </a:cubicBezTo>
                  <a:cubicBezTo>
                    <a:pt x="152" y="442"/>
                    <a:pt x="164" y="441"/>
                    <a:pt x="176" y="440"/>
                  </a:cubicBezTo>
                  <a:cubicBezTo>
                    <a:pt x="176" y="448"/>
                    <a:pt x="176" y="457"/>
                    <a:pt x="176" y="466"/>
                  </a:cubicBezTo>
                  <a:close/>
                  <a:moveTo>
                    <a:pt x="176" y="422"/>
                  </a:moveTo>
                  <a:cubicBezTo>
                    <a:pt x="164" y="423"/>
                    <a:pt x="152" y="424"/>
                    <a:pt x="141" y="425"/>
                  </a:cubicBezTo>
                  <a:cubicBezTo>
                    <a:pt x="141" y="417"/>
                    <a:pt x="141" y="409"/>
                    <a:pt x="141" y="401"/>
                  </a:cubicBezTo>
                  <a:cubicBezTo>
                    <a:pt x="152" y="400"/>
                    <a:pt x="164" y="398"/>
                    <a:pt x="176" y="397"/>
                  </a:cubicBezTo>
                  <a:cubicBezTo>
                    <a:pt x="176" y="405"/>
                    <a:pt x="176" y="414"/>
                    <a:pt x="176" y="422"/>
                  </a:cubicBezTo>
                  <a:close/>
                  <a:moveTo>
                    <a:pt x="176" y="379"/>
                  </a:moveTo>
                  <a:cubicBezTo>
                    <a:pt x="164" y="381"/>
                    <a:pt x="152" y="382"/>
                    <a:pt x="141" y="383"/>
                  </a:cubicBezTo>
                  <a:cubicBezTo>
                    <a:pt x="141" y="375"/>
                    <a:pt x="141" y="367"/>
                    <a:pt x="141" y="359"/>
                  </a:cubicBezTo>
                  <a:cubicBezTo>
                    <a:pt x="152" y="357"/>
                    <a:pt x="164" y="356"/>
                    <a:pt x="176" y="354"/>
                  </a:cubicBezTo>
                  <a:cubicBezTo>
                    <a:pt x="176" y="362"/>
                    <a:pt x="176" y="371"/>
                    <a:pt x="176" y="379"/>
                  </a:cubicBezTo>
                  <a:close/>
                  <a:moveTo>
                    <a:pt x="141" y="299"/>
                  </a:moveTo>
                  <a:cubicBezTo>
                    <a:pt x="141" y="291"/>
                    <a:pt x="141" y="283"/>
                    <a:pt x="141" y="275"/>
                  </a:cubicBezTo>
                  <a:cubicBezTo>
                    <a:pt x="152" y="272"/>
                    <a:pt x="164" y="270"/>
                    <a:pt x="176" y="268"/>
                  </a:cubicBezTo>
                  <a:cubicBezTo>
                    <a:pt x="176" y="276"/>
                    <a:pt x="176" y="285"/>
                    <a:pt x="176" y="293"/>
                  </a:cubicBezTo>
                  <a:cubicBezTo>
                    <a:pt x="164" y="295"/>
                    <a:pt x="152" y="297"/>
                    <a:pt x="141" y="299"/>
                  </a:cubicBezTo>
                  <a:close/>
                  <a:moveTo>
                    <a:pt x="176" y="336"/>
                  </a:moveTo>
                  <a:cubicBezTo>
                    <a:pt x="164" y="338"/>
                    <a:pt x="152" y="339"/>
                    <a:pt x="141" y="341"/>
                  </a:cubicBezTo>
                  <a:cubicBezTo>
                    <a:pt x="141" y="333"/>
                    <a:pt x="141" y="325"/>
                    <a:pt x="141" y="317"/>
                  </a:cubicBezTo>
                  <a:cubicBezTo>
                    <a:pt x="152" y="315"/>
                    <a:pt x="164" y="313"/>
                    <a:pt x="176" y="311"/>
                  </a:cubicBezTo>
                  <a:cubicBezTo>
                    <a:pt x="176" y="319"/>
                    <a:pt x="176" y="328"/>
                    <a:pt x="176" y="336"/>
                  </a:cubicBezTo>
                  <a:close/>
                  <a:moveTo>
                    <a:pt x="176" y="250"/>
                  </a:moveTo>
                  <a:cubicBezTo>
                    <a:pt x="164" y="252"/>
                    <a:pt x="152" y="254"/>
                    <a:pt x="141" y="256"/>
                  </a:cubicBezTo>
                  <a:cubicBezTo>
                    <a:pt x="141" y="248"/>
                    <a:pt x="141" y="240"/>
                    <a:pt x="141" y="232"/>
                  </a:cubicBezTo>
                  <a:cubicBezTo>
                    <a:pt x="152" y="230"/>
                    <a:pt x="164" y="227"/>
                    <a:pt x="176" y="224"/>
                  </a:cubicBezTo>
                  <a:cubicBezTo>
                    <a:pt x="176" y="233"/>
                    <a:pt x="176" y="242"/>
                    <a:pt x="176" y="250"/>
                  </a:cubicBezTo>
                  <a:close/>
                  <a:moveTo>
                    <a:pt x="176" y="207"/>
                  </a:moveTo>
                  <a:cubicBezTo>
                    <a:pt x="164" y="209"/>
                    <a:pt x="152" y="212"/>
                    <a:pt x="141" y="214"/>
                  </a:cubicBezTo>
                  <a:cubicBezTo>
                    <a:pt x="141" y="206"/>
                    <a:pt x="141" y="198"/>
                    <a:pt x="141" y="190"/>
                  </a:cubicBezTo>
                  <a:cubicBezTo>
                    <a:pt x="152" y="187"/>
                    <a:pt x="164" y="184"/>
                    <a:pt x="176" y="181"/>
                  </a:cubicBezTo>
                  <a:cubicBezTo>
                    <a:pt x="176" y="190"/>
                    <a:pt x="176" y="198"/>
                    <a:pt x="176" y="207"/>
                  </a:cubicBezTo>
                  <a:close/>
                  <a:moveTo>
                    <a:pt x="176" y="164"/>
                  </a:moveTo>
                  <a:cubicBezTo>
                    <a:pt x="164" y="167"/>
                    <a:pt x="152" y="169"/>
                    <a:pt x="141" y="172"/>
                  </a:cubicBezTo>
                  <a:cubicBezTo>
                    <a:pt x="141" y="164"/>
                    <a:pt x="141" y="156"/>
                    <a:pt x="141" y="148"/>
                  </a:cubicBezTo>
                  <a:cubicBezTo>
                    <a:pt x="152" y="145"/>
                    <a:pt x="164" y="142"/>
                    <a:pt x="176" y="138"/>
                  </a:cubicBezTo>
                  <a:cubicBezTo>
                    <a:pt x="176" y="147"/>
                    <a:pt x="176" y="155"/>
                    <a:pt x="176" y="164"/>
                  </a:cubicBezTo>
                  <a:close/>
                  <a:moveTo>
                    <a:pt x="176" y="121"/>
                  </a:moveTo>
                  <a:cubicBezTo>
                    <a:pt x="164" y="124"/>
                    <a:pt x="152" y="127"/>
                    <a:pt x="141" y="130"/>
                  </a:cubicBezTo>
                  <a:cubicBezTo>
                    <a:pt x="141" y="122"/>
                    <a:pt x="141" y="114"/>
                    <a:pt x="141" y="106"/>
                  </a:cubicBezTo>
                  <a:cubicBezTo>
                    <a:pt x="152" y="102"/>
                    <a:pt x="164" y="99"/>
                    <a:pt x="176" y="95"/>
                  </a:cubicBezTo>
                  <a:cubicBezTo>
                    <a:pt x="176" y="104"/>
                    <a:pt x="176" y="112"/>
                    <a:pt x="176" y="121"/>
                  </a:cubicBezTo>
                  <a:close/>
                  <a:moveTo>
                    <a:pt x="141" y="64"/>
                  </a:moveTo>
                  <a:cubicBezTo>
                    <a:pt x="176" y="52"/>
                    <a:pt x="176" y="52"/>
                    <a:pt x="176" y="52"/>
                  </a:cubicBezTo>
                  <a:cubicBezTo>
                    <a:pt x="176" y="78"/>
                    <a:pt x="176" y="78"/>
                    <a:pt x="176" y="78"/>
                  </a:cubicBezTo>
                  <a:cubicBezTo>
                    <a:pt x="141" y="87"/>
                    <a:pt x="141" y="87"/>
                    <a:pt x="141" y="87"/>
                  </a:cubicBezTo>
                  <a:lnTo>
                    <a:pt x="141" y="64"/>
                  </a:lnTo>
                  <a:close/>
                  <a:moveTo>
                    <a:pt x="94" y="78"/>
                  </a:moveTo>
                  <a:cubicBezTo>
                    <a:pt x="117" y="71"/>
                    <a:pt x="117" y="71"/>
                    <a:pt x="117" y="71"/>
                  </a:cubicBezTo>
                  <a:cubicBezTo>
                    <a:pt x="117" y="94"/>
                    <a:pt x="117" y="94"/>
                    <a:pt x="117" y="94"/>
                  </a:cubicBezTo>
                  <a:cubicBezTo>
                    <a:pt x="94" y="100"/>
                    <a:pt x="94" y="100"/>
                    <a:pt x="94" y="100"/>
                  </a:cubicBezTo>
                  <a:lnTo>
                    <a:pt x="94" y="78"/>
                  </a:lnTo>
                  <a:close/>
                  <a:moveTo>
                    <a:pt x="94" y="119"/>
                  </a:moveTo>
                  <a:cubicBezTo>
                    <a:pt x="102" y="117"/>
                    <a:pt x="109" y="114"/>
                    <a:pt x="117" y="112"/>
                  </a:cubicBezTo>
                  <a:cubicBezTo>
                    <a:pt x="117" y="120"/>
                    <a:pt x="117" y="127"/>
                    <a:pt x="117" y="135"/>
                  </a:cubicBezTo>
                  <a:cubicBezTo>
                    <a:pt x="109" y="137"/>
                    <a:pt x="102" y="139"/>
                    <a:pt x="94" y="141"/>
                  </a:cubicBezTo>
                  <a:cubicBezTo>
                    <a:pt x="94" y="133"/>
                    <a:pt x="94" y="126"/>
                    <a:pt x="94" y="119"/>
                  </a:cubicBezTo>
                  <a:close/>
                  <a:moveTo>
                    <a:pt x="94" y="160"/>
                  </a:moveTo>
                  <a:cubicBezTo>
                    <a:pt x="102" y="158"/>
                    <a:pt x="109" y="156"/>
                    <a:pt x="117" y="154"/>
                  </a:cubicBezTo>
                  <a:cubicBezTo>
                    <a:pt x="117" y="161"/>
                    <a:pt x="117" y="169"/>
                    <a:pt x="117" y="177"/>
                  </a:cubicBezTo>
                  <a:cubicBezTo>
                    <a:pt x="109" y="178"/>
                    <a:pt x="102" y="180"/>
                    <a:pt x="94" y="182"/>
                  </a:cubicBezTo>
                  <a:cubicBezTo>
                    <a:pt x="94" y="175"/>
                    <a:pt x="94" y="167"/>
                    <a:pt x="94" y="160"/>
                  </a:cubicBezTo>
                  <a:close/>
                  <a:moveTo>
                    <a:pt x="94" y="201"/>
                  </a:moveTo>
                  <a:cubicBezTo>
                    <a:pt x="102" y="199"/>
                    <a:pt x="109" y="197"/>
                    <a:pt x="117" y="195"/>
                  </a:cubicBezTo>
                  <a:cubicBezTo>
                    <a:pt x="117" y="203"/>
                    <a:pt x="117" y="211"/>
                    <a:pt x="117" y="218"/>
                  </a:cubicBezTo>
                  <a:cubicBezTo>
                    <a:pt x="109" y="220"/>
                    <a:pt x="102" y="221"/>
                    <a:pt x="94" y="223"/>
                  </a:cubicBezTo>
                  <a:cubicBezTo>
                    <a:pt x="94" y="216"/>
                    <a:pt x="94" y="208"/>
                    <a:pt x="94" y="201"/>
                  </a:cubicBezTo>
                  <a:close/>
                  <a:moveTo>
                    <a:pt x="94" y="242"/>
                  </a:moveTo>
                  <a:cubicBezTo>
                    <a:pt x="102" y="241"/>
                    <a:pt x="109" y="239"/>
                    <a:pt x="117" y="237"/>
                  </a:cubicBezTo>
                  <a:cubicBezTo>
                    <a:pt x="117" y="245"/>
                    <a:pt x="117" y="252"/>
                    <a:pt x="117" y="260"/>
                  </a:cubicBezTo>
                  <a:cubicBezTo>
                    <a:pt x="109" y="261"/>
                    <a:pt x="102" y="263"/>
                    <a:pt x="94" y="264"/>
                  </a:cubicBezTo>
                  <a:cubicBezTo>
                    <a:pt x="94" y="257"/>
                    <a:pt x="94" y="249"/>
                    <a:pt x="94" y="242"/>
                  </a:cubicBezTo>
                  <a:close/>
                  <a:moveTo>
                    <a:pt x="94" y="283"/>
                  </a:moveTo>
                  <a:cubicBezTo>
                    <a:pt x="101" y="282"/>
                    <a:pt x="109" y="280"/>
                    <a:pt x="117" y="279"/>
                  </a:cubicBezTo>
                  <a:cubicBezTo>
                    <a:pt x="117" y="286"/>
                    <a:pt x="117" y="294"/>
                    <a:pt x="117" y="302"/>
                  </a:cubicBezTo>
                  <a:cubicBezTo>
                    <a:pt x="109" y="303"/>
                    <a:pt x="101" y="304"/>
                    <a:pt x="94" y="305"/>
                  </a:cubicBezTo>
                  <a:cubicBezTo>
                    <a:pt x="94" y="298"/>
                    <a:pt x="94" y="291"/>
                    <a:pt x="94" y="283"/>
                  </a:cubicBezTo>
                  <a:close/>
                  <a:moveTo>
                    <a:pt x="94" y="324"/>
                  </a:moveTo>
                  <a:cubicBezTo>
                    <a:pt x="101" y="323"/>
                    <a:pt x="109" y="322"/>
                    <a:pt x="117" y="320"/>
                  </a:cubicBezTo>
                  <a:cubicBezTo>
                    <a:pt x="117" y="328"/>
                    <a:pt x="117" y="336"/>
                    <a:pt x="117" y="343"/>
                  </a:cubicBezTo>
                  <a:cubicBezTo>
                    <a:pt x="109" y="344"/>
                    <a:pt x="101" y="345"/>
                    <a:pt x="94" y="346"/>
                  </a:cubicBezTo>
                  <a:cubicBezTo>
                    <a:pt x="94" y="339"/>
                    <a:pt x="94" y="332"/>
                    <a:pt x="94" y="324"/>
                  </a:cubicBezTo>
                  <a:close/>
                  <a:moveTo>
                    <a:pt x="94" y="365"/>
                  </a:moveTo>
                  <a:cubicBezTo>
                    <a:pt x="101" y="364"/>
                    <a:pt x="109" y="363"/>
                    <a:pt x="116" y="362"/>
                  </a:cubicBezTo>
                  <a:cubicBezTo>
                    <a:pt x="116" y="370"/>
                    <a:pt x="116" y="377"/>
                    <a:pt x="116" y="385"/>
                  </a:cubicBezTo>
                  <a:cubicBezTo>
                    <a:pt x="109" y="386"/>
                    <a:pt x="101" y="387"/>
                    <a:pt x="94" y="387"/>
                  </a:cubicBezTo>
                  <a:cubicBezTo>
                    <a:pt x="94" y="380"/>
                    <a:pt x="94" y="373"/>
                    <a:pt x="94" y="365"/>
                  </a:cubicBezTo>
                  <a:close/>
                  <a:moveTo>
                    <a:pt x="94" y="407"/>
                  </a:moveTo>
                  <a:cubicBezTo>
                    <a:pt x="101" y="406"/>
                    <a:pt x="109" y="405"/>
                    <a:pt x="116" y="404"/>
                  </a:cubicBezTo>
                  <a:cubicBezTo>
                    <a:pt x="116" y="411"/>
                    <a:pt x="116" y="419"/>
                    <a:pt x="116" y="427"/>
                  </a:cubicBezTo>
                  <a:cubicBezTo>
                    <a:pt x="109" y="427"/>
                    <a:pt x="101" y="428"/>
                    <a:pt x="94" y="428"/>
                  </a:cubicBezTo>
                  <a:cubicBezTo>
                    <a:pt x="94" y="421"/>
                    <a:pt x="94" y="414"/>
                    <a:pt x="94" y="407"/>
                  </a:cubicBezTo>
                  <a:close/>
                  <a:moveTo>
                    <a:pt x="94" y="448"/>
                  </a:moveTo>
                  <a:cubicBezTo>
                    <a:pt x="101" y="447"/>
                    <a:pt x="109" y="446"/>
                    <a:pt x="116" y="445"/>
                  </a:cubicBezTo>
                  <a:cubicBezTo>
                    <a:pt x="116" y="453"/>
                    <a:pt x="116" y="461"/>
                    <a:pt x="116" y="468"/>
                  </a:cubicBezTo>
                  <a:cubicBezTo>
                    <a:pt x="109" y="469"/>
                    <a:pt x="101" y="469"/>
                    <a:pt x="94" y="469"/>
                  </a:cubicBezTo>
                  <a:cubicBezTo>
                    <a:pt x="94" y="462"/>
                    <a:pt x="94" y="455"/>
                    <a:pt x="94" y="448"/>
                  </a:cubicBezTo>
                  <a:close/>
                  <a:moveTo>
                    <a:pt x="94" y="489"/>
                  </a:moveTo>
                  <a:cubicBezTo>
                    <a:pt x="101" y="488"/>
                    <a:pt x="109" y="488"/>
                    <a:pt x="116" y="487"/>
                  </a:cubicBezTo>
                  <a:cubicBezTo>
                    <a:pt x="116" y="495"/>
                    <a:pt x="116" y="502"/>
                    <a:pt x="116" y="510"/>
                  </a:cubicBezTo>
                  <a:cubicBezTo>
                    <a:pt x="109" y="510"/>
                    <a:pt x="101" y="510"/>
                    <a:pt x="94" y="511"/>
                  </a:cubicBezTo>
                  <a:cubicBezTo>
                    <a:pt x="94" y="503"/>
                    <a:pt x="94" y="496"/>
                    <a:pt x="94" y="489"/>
                  </a:cubicBezTo>
                  <a:close/>
                  <a:moveTo>
                    <a:pt x="93" y="530"/>
                  </a:moveTo>
                  <a:cubicBezTo>
                    <a:pt x="101" y="529"/>
                    <a:pt x="109" y="529"/>
                    <a:pt x="116" y="529"/>
                  </a:cubicBezTo>
                  <a:cubicBezTo>
                    <a:pt x="116" y="536"/>
                    <a:pt x="116" y="544"/>
                    <a:pt x="116" y="552"/>
                  </a:cubicBezTo>
                  <a:cubicBezTo>
                    <a:pt x="109" y="552"/>
                    <a:pt x="101" y="552"/>
                    <a:pt x="93" y="552"/>
                  </a:cubicBezTo>
                  <a:cubicBezTo>
                    <a:pt x="93" y="544"/>
                    <a:pt x="93" y="537"/>
                    <a:pt x="93" y="530"/>
                  </a:cubicBezTo>
                  <a:close/>
                  <a:moveTo>
                    <a:pt x="93" y="571"/>
                  </a:moveTo>
                  <a:cubicBezTo>
                    <a:pt x="101" y="571"/>
                    <a:pt x="109" y="570"/>
                    <a:pt x="116" y="570"/>
                  </a:cubicBezTo>
                  <a:cubicBezTo>
                    <a:pt x="116" y="578"/>
                    <a:pt x="116" y="586"/>
                    <a:pt x="116" y="593"/>
                  </a:cubicBezTo>
                  <a:cubicBezTo>
                    <a:pt x="109" y="593"/>
                    <a:pt x="101" y="593"/>
                    <a:pt x="93" y="593"/>
                  </a:cubicBezTo>
                  <a:cubicBezTo>
                    <a:pt x="93" y="585"/>
                    <a:pt x="93" y="578"/>
                    <a:pt x="93" y="571"/>
                  </a:cubicBezTo>
                  <a:close/>
                  <a:moveTo>
                    <a:pt x="93" y="612"/>
                  </a:moveTo>
                  <a:cubicBezTo>
                    <a:pt x="101" y="612"/>
                    <a:pt x="108" y="612"/>
                    <a:pt x="116" y="612"/>
                  </a:cubicBezTo>
                  <a:cubicBezTo>
                    <a:pt x="116" y="620"/>
                    <a:pt x="116" y="627"/>
                    <a:pt x="116" y="635"/>
                  </a:cubicBezTo>
                  <a:cubicBezTo>
                    <a:pt x="108" y="635"/>
                    <a:pt x="101" y="634"/>
                    <a:pt x="93" y="634"/>
                  </a:cubicBezTo>
                  <a:cubicBezTo>
                    <a:pt x="93" y="627"/>
                    <a:pt x="93" y="619"/>
                    <a:pt x="93" y="612"/>
                  </a:cubicBezTo>
                  <a:close/>
                  <a:moveTo>
                    <a:pt x="93" y="653"/>
                  </a:moveTo>
                  <a:cubicBezTo>
                    <a:pt x="101" y="653"/>
                    <a:pt x="108" y="653"/>
                    <a:pt x="116" y="654"/>
                  </a:cubicBezTo>
                  <a:cubicBezTo>
                    <a:pt x="116" y="661"/>
                    <a:pt x="116" y="669"/>
                    <a:pt x="116" y="676"/>
                  </a:cubicBezTo>
                  <a:cubicBezTo>
                    <a:pt x="108" y="676"/>
                    <a:pt x="101" y="675"/>
                    <a:pt x="93" y="675"/>
                  </a:cubicBezTo>
                  <a:cubicBezTo>
                    <a:pt x="93" y="668"/>
                    <a:pt x="93" y="660"/>
                    <a:pt x="93" y="653"/>
                  </a:cubicBezTo>
                  <a:close/>
                  <a:moveTo>
                    <a:pt x="93" y="694"/>
                  </a:moveTo>
                  <a:cubicBezTo>
                    <a:pt x="101" y="695"/>
                    <a:pt x="108" y="695"/>
                    <a:pt x="116" y="695"/>
                  </a:cubicBezTo>
                  <a:cubicBezTo>
                    <a:pt x="116" y="703"/>
                    <a:pt x="116" y="710"/>
                    <a:pt x="116" y="718"/>
                  </a:cubicBezTo>
                  <a:cubicBezTo>
                    <a:pt x="108" y="717"/>
                    <a:pt x="101" y="717"/>
                    <a:pt x="93" y="716"/>
                  </a:cubicBezTo>
                  <a:cubicBezTo>
                    <a:pt x="93" y="709"/>
                    <a:pt x="93" y="702"/>
                    <a:pt x="93" y="694"/>
                  </a:cubicBezTo>
                  <a:close/>
                  <a:moveTo>
                    <a:pt x="93" y="735"/>
                  </a:moveTo>
                  <a:cubicBezTo>
                    <a:pt x="101" y="736"/>
                    <a:pt x="108" y="736"/>
                    <a:pt x="116" y="737"/>
                  </a:cubicBezTo>
                  <a:cubicBezTo>
                    <a:pt x="116" y="744"/>
                    <a:pt x="116" y="752"/>
                    <a:pt x="116" y="760"/>
                  </a:cubicBezTo>
                  <a:cubicBezTo>
                    <a:pt x="108" y="759"/>
                    <a:pt x="101" y="758"/>
                    <a:pt x="93" y="757"/>
                  </a:cubicBezTo>
                  <a:cubicBezTo>
                    <a:pt x="93" y="750"/>
                    <a:pt x="93" y="743"/>
                    <a:pt x="93" y="735"/>
                  </a:cubicBezTo>
                  <a:close/>
                  <a:moveTo>
                    <a:pt x="93" y="776"/>
                  </a:moveTo>
                  <a:cubicBezTo>
                    <a:pt x="116" y="778"/>
                    <a:pt x="116" y="778"/>
                    <a:pt x="116" y="778"/>
                  </a:cubicBezTo>
                  <a:cubicBezTo>
                    <a:pt x="116" y="801"/>
                    <a:pt x="116" y="801"/>
                    <a:pt x="116" y="801"/>
                  </a:cubicBezTo>
                  <a:cubicBezTo>
                    <a:pt x="93" y="798"/>
                    <a:pt x="93" y="798"/>
                    <a:pt x="93" y="798"/>
                  </a:cubicBezTo>
                  <a:lnTo>
                    <a:pt x="93" y="776"/>
                  </a:lnTo>
                  <a:close/>
                  <a:moveTo>
                    <a:pt x="74" y="796"/>
                  </a:moveTo>
                  <a:cubicBezTo>
                    <a:pt x="58" y="794"/>
                    <a:pt x="58" y="794"/>
                    <a:pt x="58" y="794"/>
                  </a:cubicBezTo>
                  <a:cubicBezTo>
                    <a:pt x="58" y="774"/>
                    <a:pt x="58" y="774"/>
                    <a:pt x="58" y="774"/>
                  </a:cubicBezTo>
                  <a:cubicBezTo>
                    <a:pt x="74" y="775"/>
                    <a:pt x="74" y="775"/>
                    <a:pt x="74" y="775"/>
                  </a:cubicBezTo>
                  <a:lnTo>
                    <a:pt x="74" y="796"/>
                  </a:lnTo>
                  <a:close/>
                  <a:moveTo>
                    <a:pt x="74" y="756"/>
                  </a:moveTo>
                  <a:cubicBezTo>
                    <a:pt x="69" y="755"/>
                    <a:pt x="63" y="754"/>
                    <a:pt x="58" y="754"/>
                  </a:cubicBezTo>
                  <a:cubicBezTo>
                    <a:pt x="58" y="747"/>
                    <a:pt x="58" y="740"/>
                    <a:pt x="58" y="733"/>
                  </a:cubicBezTo>
                  <a:cubicBezTo>
                    <a:pt x="63" y="734"/>
                    <a:pt x="69" y="734"/>
                    <a:pt x="74" y="735"/>
                  </a:cubicBezTo>
                  <a:cubicBezTo>
                    <a:pt x="74" y="742"/>
                    <a:pt x="74" y="749"/>
                    <a:pt x="74" y="756"/>
                  </a:cubicBezTo>
                  <a:close/>
                  <a:moveTo>
                    <a:pt x="58" y="713"/>
                  </a:moveTo>
                  <a:cubicBezTo>
                    <a:pt x="58" y="707"/>
                    <a:pt x="58" y="700"/>
                    <a:pt x="58" y="693"/>
                  </a:cubicBezTo>
                  <a:cubicBezTo>
                    <a:pt x="63" y="693"/>
                    <a:pt x="69" y="694"/>
                    <a:pt x="74" y="694"/>
                  </a:cubicBezTo>
                  <a:cubicBezTo>
                    <a:pt x="74" y="701"/>
                    <a:pt x="74" y="708"/>
                    <a:pt x="74" y="715"/>
                  </a:cubicBezTo>
                  <a:cubicBezTo>
                    <a:pt x="69" y="714"/>
                    <a:pt x="63" y="714"/>
                    <a:pt x="58" y="713"/>
                  </a:cubicBezTo>
                  <a:close/>
                  <a:moveTo>
                    <a:pt x="74" y="674"/>
                  </a:moveTo>
                  <a:cubicBezTo>
                    <a:pt x="69" y="674"/>
                    <a:pt x="63" y="674"/>
                    <a:pt x="58" y="673"/>
                  </a:cubicBezTo>
                  <a:cubicBezTo>
                    <a:pt x="58" y="666"/>
                    <a:pt x="58" y="660"/>
                    <a:pt x="58" y="653"/>
                  </a:cubicBezTo>
                  <a:cubicBezTo>
                    <a:pt x="63" y="653"/>
                    <a:pt x="69" y="653"/>
                    <a:pt x="74" y="653"/>
                  </a:cubicBezTo>
                  <a:cubicBezTo>
                    <a:pt x="74" y="660"/>
                    <a:pt x="74" y="667"/>
                    <a:pt x="74" y="674"/>
                  </a:cubicBezTo>
                  <a:close/>
                  <a:moveTo>
                    <a:pt x="58" y="633"/>
                  </a:moveTo>
                  <a:cubicBezTo>
                    <a:pt x="58" y="626"/>
                    <a:pt x="58" y="619"/>
                    <a:pt x="58" y="613"/>
                  </a:cubicBezTo>
                  <a:cubicBezTo>
                    <a:pt x="63" y="613"/>
                    <a:pt x="69" y="613"/>
                    <a:pt x="74" y="613"/>
                  </a:cubicBezTo>
                  <a:cubicBezTo>
                    <a:pt x="74" y="620"/>
                    <a:pt x="74" y="627"/>
                    <a:pt x="74" y="634"/>
                  </a:cubicBezTo>
                  <a:cubicBezTo>
                    <a:pt x="69" y="633"/>
                    <a:pt x="63" y="633"/>
                    <a:pt x="58" y="633"/>
                  </a:cubicBezTo>
                  <a:close/>
                  <a:moveTo>
                    <a:pt x="74" y="593"/>
                  </a:moveTo>
                  <a:cubicBezTo>
                    <a:pt x="69" y="593"/>
                    <a:pt x="63" y="593"/>
                    <a:pt x="58" y="593"/>
                  </a:cubicBezTo>
                  <a:cubicBezTo>
                    <a:pt x="58" y="586"/>
                    <a:pt x="58" y="579"/>
                    <a:pt x="58" y="572"/>
                  </a:cubicBezTo>
                  <a:cubicBezTo>
                    <a:pt x="63" y="572"/>
                    <a:pt x="69" y="572"/>
                    <a:pt x="74" y="572"/>
                  </a:cubicBezTo>
                  <a:cubicBezTo>
                    <a:pt x="74" y="579"/>
                    <a:pt x="74" y="586"/>
                    <a:pt x="74" y="593"/>
                  </a:cubicBezTo>
                  <a:close/>
                  <a:moveTo>
                    <a:pt x="58" y="552"/>
                  </a:moveTo>
                  <a:cubicBezTo>
                    <a:pt x="58" y="546"/>
                    <a:pt x="58" y="539"/>
                    <a:pt x="58" y="532"/>
                  </a:cubicBezTo>
                  <a:cubicBezTo>
                    <a:pt x="63" y="532"/>
                    <a:pt x="69" y="532"/>
                    <a:pt x="74" y="531"/>
                  </a:cubicBezTo>
                  <a:cubicBezTo>
                    <a:pt x="74" y="538"/>
                    <a:pt x="74" y="545"/>
                    <a:pt x="74" y="552"/>
                  </a:cubicBezTo>
                  <a:cubicBezTo>
                    <a:pt x="69" y="552"/>
                    <a:pt x="63" y="552"/>
                    <a:pt x="58" y="552"/>
                  </a:cubicBezTo>
                  <a:close/>
                  <a:moveTo>
                    <a:pt x="74" y="512"/>
                  </a:moveTo>
                  <a:cubicBezTo>
                    <a:pt x="69" y="512"/>
                    <a:pt x="63" y="512"/>
                    <a:pt x="58" y="512"/>
                  </a:cubicBezTo>
                  <a:cubicBezTo>
                    <a:pt x="58" y="505"/>
                    <a:pt x="58" y="499"/>
                    <a:pt x="58" y="492"/>
                  </a:cubicBezTo>
                  <a:cubicBezTo>
                    <a:pt x="63" y="491"/>
                    <a:pt x="69" y="491"/>
                    <a:pt x="74" y="491"/>
                  </a:cubicBezTo>
                  <a:cubicBezTo>
                    <a:pt x="74" y="498"/>
                    <a:pt x="74" y="505"/>
                    <a:pt x="74" y="512"/>
                  </a:cubicBezTo>
                  <a:close/>
                  <a:moveTo>
                    <a:pt x="74" y="471"/>
                  </a:moveTo>
                  <a:cubicBezTo>
                    <a:pt x="69" y="471"/>
                    <a:pt x="63" y="472"/>
                    <a:pt x="58" y="472"/>
                  </a:cubicBezTo>
                  <a:cubicBezTo>
                    <a:pt x="58" y="465"/>
                    <a:pt x="58" y="458"/>
                    <a:pt x="58" y="452"/>
                  </a:cubicBezTo>
                  <a:cubicBezTo>
                    <a:pt x="63" y="451"/>
                    <a:pt x="69" y="450"/>
                    <a:pt x="74" y="450"/>
                  </a:cubicBezTo>
                  <a:cubicBezTo>
                    <a:pt x="74" y="457"/>
                    <a:pt x="74" y="464"/>
                    <a:pt x="74" y="471"/>
                  </a:cubicBezTo>
                  <a:close/>
                  <a:moveTo>
                    <a:pt x="74" y="430"/>
                  </a:moveTo>
                  <a:cubicBezTo>
                    <a:pt x="69" y="431"/>
                    <a:pt x="63" y="431"/>
                    <a:pt x="58" y="432"/>
                  </a:cubicBezTo>
                  <a:cubicBezTo>
                    <a:pt x="58" y="425"/>
                    <a:pt x="58" y="418"/>
                    <a:pt x="58" y="411"/>
                  </a:cubicBezTo>
                  <a:cubicBezTo>
                    <a:pt x="63" y="411"/>
                    <a:pt x="69" y="410"/>
                    <a:pt x="74" y="409"/>
                  </a:cubicBezTo>
                  <a:cubicBezTo>
                    <a:pt x="74" y="416"/>
                    <a:pt x="74" y="423"/>
                    <a:pt x="74" y="430"/>
                  </a:cubicBezTo>
                  <a:close/>
                  <a:moveTo>
                    <a:pt x="74" y="390"/>
                  </a:moveTo>
                  <a:cubicBezTo>
                    <a:pt x="69" y="390"/>
                    <a:pt x="63" y="391"/>
                    <a:pt x="58" y="391"/>
                  </a:cubicBezTo>
                  <a:cubicBezTo>
                    <a:pt x="58" y="385"/>
                    <a:pt x="58" y="378"/>
                    <a:pt x="58" y="371"/>
                  </a:cubicBezTo>
                  <a:cubicBezTo>
                    <a:pt x="63" y="370"/>
                    <a:pt x="69" y="369"/>
                    <a:pt x="74" y="369"/>
                  </a:cubicBezTo>
                  <a:cubicBezTo>
                    <a:pt x="74" y="376"/>
                    <a:pt x="74" y="383"/>
                    <a:pt x="74" y="390"/>
                  </a:cubicBezTo>
                  <a:close/>
                  <a:moveTo>
                    <a:pt x="74" y="349"/>
                  </a:moveTo>
                  <a:cubicBezTo>
                    <a:pt x="69" y="350"/>
                    <a:pt x="63" y="350"/>
                    <a:pt x="58" y="351"/>
                  </a:cubicBezTo>
                  <a:cubicBezTo>
                    <a:pt x="58" y="344"/>
                    <a:pt x="58" y="338"/>
                    <a:pt x="58" y="331"/>
                  </a:cubicBezTo>
                  <a:cubicBezTo>
                    <a:pt x="63" y="330"/>
                    <a:pt x="69" y="329"/>
                    <a:pt x="74" y="328"/>
                  </a:cubicBezTo>
                  <a:cubicBezTo>
                    <a:pt x="74" y="335"/>
                    <a:pt x="74" y="342"/>
                    <a:pt x="74" y="349"/>
                  </a:cubicBezTo>
                  <a:close/>
                  <a:moveTo>
                    <a:pt x="74" y="308"/>
                  </a:moveTo>
                  <a:cubicBezTo>
                    <a:pt x="69" y="309"/>
                    <a:pt x="63" y="310"/>
                    <a:pt x="58" y="311"/>
                  </a:cubicBezTo>
                  <a:cubicBezTo>
                    <a:pt x="58" y="304"/>
                    <a:pt x="58" y="297"/>
                    <a:pt x="58" y="291"/>
                  </a:cubicBezTo>
                  <a:cubicBezTo>
                    <a:pt x="63" y="289"/>
                    <a:pt x="69" y="288"/>
                    <a:pt x="74" y="287"/>
                  </a:cubicBezTo>
                  <a:cubicBezTo>
                    <a:pt x="74" y="294"/>
                    <a:pt x="74" y="301"/>
                    <a:pt x="74" y="308"/>
                  </a:cubicBezTo>
                  <a:close/>
                  <a:moveTo>
                    <a:pt x="74" y="268"/>
                  </a:moveTo>
                  <a:cubicBezTo>
                    <a:pt x="69" y="269"/>
                    <a:pt x="63" y="270"/>
                    <a:pt x="58" y="271"/>
                  </a:cubicBezTo>
                  <a:cubicBezTo>
                    <a:pt x="58" y="264"/>
                    <a:pt x="58" y="257"/>
                    <a:pt x="58" y="250"/>
                  </a:cubicBezTo>
                  <a:cubicBezTo>
                    <a:pt x="63" y="249"/>
                    <a:pt x="69" y="248"/>
                    <a:pt x="74" y="247"/>
                  </a:cubicBezTo>
                  <a:cubicBezTo>
                    <a:pt x="74" y="254"/>
                    <a:pt x="74" y="261"/>
                    <a:pt x="74" y="268"/>
                  </a:cubicBezTo>
                  <a:close/>
                  <a:moveTo>
                    <a:pt x="74" y="227"/>
                  </a:moveTo>
                  <a:cubicBezTo>
                    <a:pt x="69" y="228"/>
                    <a:pt x="63" y="229"/>
                    <a:pt x="58" y="230"/>
                  </a:cubicBezTo>
                  <a:cubicBezTo>
                    <a:pt x="58" y="224"/>
                    <a:pt x="58" y="217"/>
                    <a:pt x="58" y="210"/>
                  </a:cubicBezTo>
                  <a:cubicBezTo>
                    <a:pt x="63" y="209"/>
                    <a:pt x="69" y="207"/>
                    <a:pt x="74" y="206"/>
                  </a:cubicBezTo>
                  <a:cubicBezTo>
                    <a:pt x="74" y="213"/>
                    <a:pt x="74" y="220"/>
                    <a:pt x="74" y="227"/>
                  </a:cubicBezTo>
                  <a:close/>
                  <a:moveTo>
                    <a:pt x="58" y="190"/>
                  </a:moveTo>
                  <a:cubicBezTo>
                    <a:pt x="58" y="183"/>
                    <a:pt x="58" y="177"/>
                    <a:pt x="58" y="170"/>
                  </a:cubicBezTo>
                  <a:cubicBezTo>
                    <a:pt x="63" y="168"/>
                    <a:pt x="69" y="167"/>
                    <a:pt x="74" y="165"/>
                  </a:cubicBezTo>
                  <a:cubicBezTo>
                    <a:pt x="74" y="172"/>
                    <a:pt x="74" y="179"/>
                    <a:pt x="74" y="186"/>
                  </a:cubicBezTo>
                  <a:cubicBezTo>
                    <a:pt x="69" y="188"/>
                    <a:pt x="63" y="189"/>
                    <a:pt x="58" y="190"/>
                  </a:cubicBezTo>
                  <a:close/>
                  <a:moveTo>
                    <a:pt x="74" y="146"/>
                  </a:moveTo>
                  <a:cubicBezTo>
                    <a:pt x="69" y="147"/>
                    <a:pt x="63" y="148"/>
                    <a:pt x="58" y="150"/>
                  </a:cubicBezTo>
                  <a:cubicBezTo>
                    <a:pt x="58" y="143"/>
                    <a:pt x="58" y="136"/>
                    <a:pt x="58" y="130"/>
                  </a:cubicBezTo>
                  <a:cubicBezTo>
                    <a:pt x="63" y="128"/>
                    <a:pt x="69" y="126"/>
                    <a:pt x="74" y="125"/>
                  </a:cubicBezTo>
                  <a:cubicBezTo>
                    <a:pt x="74" y="132"/>
                    <a:pt x="74" y="139"/>
                    <a:pt x="74" y="146"/>
                  </a:cubicBezTo>
                  <a:close/>
                  <a:moveTo>
                    <a:pt x="58" y="89"/>
                  </a:moveTo>
                  <a:cubicBezTo>
                    <a:pt x="74" y="84"/>
                    <a:pt x="74" y="84"/>
                    <a:pt x="74" y="84"/>
                  </a:cubicBezTo>
                  <a:cubicBezTo>
                    <a:pt x="74" y="105"/>
                    <a:pt x="74" y="105"/>
                    <a:pt x="74" y="105"/>
                  </a:cubicBezTo>
                  <a:cubicBezTo>
                    <a:pt x="58" y="110"/>
                    <a:pt x="58" y="110"/>
                    <a:pt x="58" y="110"/>
                  </a:cubicBezTo>
                  <a:lnTo>
                    <a:pt x="58" y="89"/>
                  </a:lnTo>
                  <a:close/>
                  <a:moveTo>
                    <a:pt x="43" y="793"/>
                  </a:moveTo>
                  <a:cubicBezTo>
                    <a:pt x="29" y="791"/>
                    <a:pt x="29" y="791"/>
                    <a:pt x="29" y="791"/>
                  </a:cubicBezTo>
                  <a:cubicBezTo>
                    <a:pt x="29" y="772"/>
                    <a:pt x="29" y="772"/>
                    <a:pt x="29" y="772"/>
                  </a:cubicBezTo>
                  <a:cubicBezTo>
                    <a:pt x="43" y="773"/>
                    <a:pt x="43" y="773"/>
                    <a:pt x="43" y="773"/>
                  </a:cubicBezTo>
                  <a:lnTo>
                    <a:pt x="43" y="793"/>
                  </a:lnTo>
                  <a:close/>
                  <a:moveTo>
                    <a:pt x="43" y="753"/>
                  </a:moveTo>
                  <a:cubicBezTo>
                    <a:pt x="38" y="752"/>
                    <a:pt x="33" y="752"/>
                    <a:pt x="28" y="751"/>
                  </a:cubicBezTo>
                  <a:cubicBezTo>
                    <a:pt x="28" y="745"/>
                    <a:pt x="28" y="738"/>
                    <a:pt x="28" y="732"/>
                  </a:cubicBezTo>
                  <a:cubicBezTo>
                    <a:pt x="33" y="732"/>
                    <a:pt x="38" y="733"/>
                    <a:pt x="43" y="733"/>
                  </a:cubicBezTo>
                  <a:cubicBezTo>
                    <a:pt x="43" y="739"/>
                    <a:pt x="43" y="746"/>
                    <a:pt x="43" y="753"/>
                  </a:cubicBezTo>
                  <a:close/>
                  <a:moveTo>
                    <a:pt x="43" y="713"/>
                  </a:moveTo>
                  <a:cubicBezTo>
                    <a:pt x="38" y="712"/>
                    <a:pt x="33" y="712"/>
                    <a:pt x="28" y="711"/>
                  </a:cubicBezTo>
                  <a:cubicBezTo>
                    <a:pt x="28" y="705"/>
                    <a:pt x="28" y="699"/>
                    <a:pt x="28" y="692"/>
                  </a:cubicBezTo>
                  <a:cubicBezTo>
                    <a:pt x="33" y="693"/>
                    <a:pt x="38" y="693"/>
                    <a:pt x="43" y="693"/>
                  </a:cubicBezTo>
                  <a:cubicBezTo>
                    <a:pt x="43" y="700"/>
                    <a:pt x="43" y="706"/>
                    <a:pt x="43" y="713"/>
                  </a:cubicBezTo>
                  <a:close/>
                  <a:moveTo>
                    <a:pt x="43" y="673"/>
                  </a:moveTo>
                  <a:cubicBezTo>
                    <a:pt x="38" y="673"/>
                    <a:pt x="33" y="672"/>
                    <a:pt x="28" y="672"/>
                  </a:cubicBezTo>
                  <a:cubicBezTo>
                    <a:pt x="28" y="666"/>
                    <a:pt x="28" y="659"/>
                    <a:pt x="28" y="653"/>
                  </a:cubicBezTo>
                  <a:cubicBezTo>
                    <a:pt x="33" y="653"/>
                    <a:pt x="38" y="653"/>
                    <a:pt x="43" y="653"/>
                  </a:cubicBezTo>
                  <a:cubicBezTo>
                    <a:pt x="43" y="660"/>
                    <a:pt x="43" y="666"/>
                    <a:pt x="43" y="673"/>
                  </a:cubicBezTo>
                  <a:close/>
                  <a:moveTo>
                    <a:pt x="42" y="633"/>
                  </a:moveTo>
                  <a:cubicBezTo>
                    <a:pt x="38" y="633"/>
                    <a:pt x="33" y="633"/>
                    <a:pt x="28" y="632"/>
                  </a:cubicBezTo>
                  <a:cubicBezTo>
                    <a:pt x="28" y="626"/>
                    <a:pt x="28" y="620"/>
                    <a:pt x="28" y="613"/>
                  </a:cubicBezTo>
                  <a:cubicBezTo>
                    <a:pt x="33" y="613"/>
                    <a:pt x="38" y="613"/>
                    <a:pt x="42" y="613"/>
                  </a:cubicBezTo>
                  <a:cubicBezTo>
                    <a:pt x="42" y="620"/>
                    <a:pt x="42" y="626"/>
                    <a:pt x="42" y="633"/>
                  </a:cubicBezTo>
                  <a:close/>
                  <a:moveTo>
                    <a:pt x="42" y="593"/>
                  </a:moveTo>
                  <a:cubicBezTo>
                    <a:pt x="38" y="593"/>
                    <a:pt x="33" y="593"/>
                    <a:pt x="28" y="593"/>
                  </a:cubicBezTo>
                  <a:cubicBezTo>
                    <a:pt x="28" y="586"/>
                    <a:pt x="28" y="580"/>
                    <a:pt x="28" y="574"/>
                  </a:cubicBezTo>
                  <a:cubicBezTo>
                    <a:pt x="33" y="574"/>
                    <a:pt x="38" y="573"/>
                    <a:pt x="42" y="573"/>
                  </a:cubicBezTo>
                  <a:cubicBezTo>
                    <a:pt x="42" y="580"/>
                    <a:pt x="42" y="586"/>
                    <a:pt x="42" y="593"/>
                  </a:cubicBezTo>
                  <a:close/>
                  <a:moveTo>
                    <a:pt x="42" y="553"/>
                  </a:moveTo>
                  <a:cubicBezTo>
                    <a:pt x="37" y="553"/>
                    <a:pt x="33" y="553"/>
                    <a:pt x="28" y="553"/>
                  </a:cubicBezTo>
                  <a:cubicBezTo>
                    <a:pt x="28" y="547"/>
                    <a:pt x="28" y="540"/>
                    <a:pt x="28" y="534"/>
                  </a:cubicBezTo>
                  <a:cubicBezTo>
                    <a:pt x="33" y="534"/>
                    <a:pt x="37" y="534"/>
                    <a:pt x="42" y="533"/>
                  </a:cubicBezTo>
                  <a:cubicBezTo>
                    <a:pt x="42" y="540"/>
                    <a:pt x="42" y="546"/>
                    <a:pt x="42" y="553"/>
                  </a:cubicBezTo>
                  <a:close/>
                  <a:moveTo>
                    <a:pt x="42" y="513"/>
                  </a:moveTo>
                  <a:cubicBezTo>
                    <a:pt x="37" y="513"/>
                    <a:pt x="33" y="513"/>
                    <a:pt x="28" y="514"/>
                  </a:cubicBezTo>
                  <a:cubicBezTo>
                    <a:pt x="28" y="507"/>
                    <a:pt x="28" y="501"/>
                    <a:pt x="28" y="495"/>
                  </a:cubicBezTo>
                  <a:cubicBezTo>
                    <a:pt x="33" y="494"/>
                    <a:pt x="37" y="494"/>
                    <a:pt x="42" y="493"/>
                  </a:cubicBezTo>
                  <a:cubicBezTo>
                    <a:pt x="42" y="500"/>
                    <a:pt x="42" y="507"/>
                    <a:pt x="42" y="513"/>
                  </a:cubicBezTo>
                  <a:close/>
                  <a:moveTo>
                    <a:pt x="42" y="473"/>
                  </a:moveTo>
                  <a:cubicBezTo>
                    <a:pt x="37" y="474"/>
                    <a:pt x="32" y="474"/>
                    <a:pt x="28" y="474"/>
                  </a:cubicBezTo>
                  <a:cubicBezTo>
                    <a:pt x="28" y="468"/>
                    <a:pt x="28" y="461"/>
                    <a:pt x="28" y="455"/>
                  </a:cubicBezTo>
                  <a:cubicBezTo>
                    <a:pt x="32" y="454"/>
                    <a:pt x="37" y="454"/>
                    <a:pt x="42" y="454"/>
                  </a:cubicBezTo>
                  <a:cubicBezTo>
                    <a:pt x="42" y="460"/>
                    <a:pt x="42" y="467"/>
                    <a:pt x="42" y="473"/>
                  </a:cubicBezTo>
                  <a:close/>
                  <a:moveTo>
                    <a:pt x="42" y="433"/>
                  </a:moveTo>
                  <a:cubicBezTo>
                    <a:pt x="37" y="434"/>
                    <a:pt x="32" y="434"/>
                    <a:pt x="28" y="434"/>
                  </a:cubicBezTo>
                  <a:cubicBezTo>
                    <a:pt x="28" y="428"/>
                    <a:pt x="28" y="422"/>
                    <a:pt x="28" y="415"/>
                  </a:cubicBezTo>
                  <a:cubicBezTo>
                    <a:pt x="32" y="415"/>
                    <a:pt x="37" y="414"/>
                    <a:pt x="42" y="414"/>
                  </a:cubicBezTo>
                  <a:cubicBezTo>
                    <a:pt x="42" y="420"/>
                    <a:pt x="42" y="427"/>
                    <a:pt x="42" y="433"/>
                  </a:cubicBezTo>
                  <a:close/>
                  <a:moveTo>
                    <a:pt x="42" y="393"/>
                  </a:moveTo>
                  <a:cubicBezTo>
                    <a:pt x="37" y="394"/>
                    <a:pt x="32" y="394"/>
                    <a:pt x="28" y="395"/>
                  </a:cubicBezTo>
                  <a:cubicBezTo>
                    <a:pt x="28" y="389"/>
                    <a:pt x="28" y="382"/>
                    <a:pt x="28" y="376"/>
                  </a:cubicBezTo>
                  <a:cubicBezTo>
                    <a:pt x="32" y="375"/>
                    <a:pt x="37" y="374"/>
                    <a:pt x="42" y="374"/>
                  </a:cubicBezTo>
                  <a:cubicBezTo>
                    <a:pt x="42" y="380"/>
                    <a:pt x="42" y="387"/>
                    <a:pt x="42" y="393"/>
                  </a:cubicBezTo>
                  <a:close/>
                  <a:moveTo>
                    <a:pt x="42" y="354"/>
                  </a:moveTo>
                  <a:cubicBezTo>
                    <a:pt x="37" y="354"/>
                    <a:pt x="32" y="355"/>
                    <a:pt x="27" y="355"/>
                  </a:cubicBezTo>
                  <a:cubicBezTo>
                    <a:pt x="27" y="349"/>
                    <a:pt x="27" y="343"/>
                    <a:pt x="27" y="336"/>
                  </a:cubicBezTo>
                  <a:cubicBezTo>
                    <a:pt x="32" y="335"/>
                    <a:pt x="37" y="335"/>
                    <a:pt x="42" y="334"/>
                  </a:cubicBezTo>
                  <a:cubicBezTo>
                    <a:pt x="42" y="340"/>
                    <a:pt x="42" y="347"/>
                    <a:pt x="42" y="354"/>
                  </a:cubicBezTo>
                  <a:close/>
                  <a:moveTo>
                    <a:pt x="42" y="314"/>
                  </a:moveTo>
                  <a:cubicBezTo>
                    <a:pt x="37" y="314"/>
                    <a:pt x="32" y="315"/>
                    <a:pt x="27" y="316"/>
                  </a:cubicBezTo>
                  <a:cubicBezTo>
                    <a:pt x="27" y="309"/>
                    <a:pt x="27" y="303"/>
                    <a:pt x="27" y="297"/>
                  </a:cubicBezTo>
                  <a:cubicBezTo>
                    <a:pt x="32" y="296"/>
                    <a:pt x="37" y="295"/>
                    <a:pt x="42" y="294"/>
                  </a:cubicBezTo>
                  <a:cubicBezTo>
                    <a:pt x="42" y="300"/>
                    <a:pt x="42" y="307"/>
                    <a:pt x="42" y="314"/>
                  </a:cubicBezTo>
                  <a:close/>
                  <a:moveTo>
                    <a:pt x="41" y="274"/>
                  </a:moveTo>
                  <a:cubicBezTo>
                    <a:pt x="37" y="275"/>
                    <a:pt x="32" y="275"/>
                    <a:pt x="27" y="276"/>
                  </a:cubicBezTo>
                  <a:cubicBezTo>
                    <a:pt x="27" y="270"/>
                    <a:pt x="27" y="263"/>
                    <a:pt x="27" y="257"/>
                  </a:cubicBezTo>
                  <a:cubicBezTo>
                    <a:pt x="32" y="256"/>
                    <a:pt x="37" y="255"/>
                    <a:pt x="41" y="254"/>
                  </a:cubicBezTo>
                  <a:cubicBezTo>
                    <a:pt x="41" y="261"/>
                    <a:pt x="41" y="267"/>
                    <a:pt x="41" y="274"/>
                  </a:cubicBezTo>
                  <a:close/>
                  <a:moveTo>
                    <a:pt x="41" y="234"/>
                  </a:moveTo>
                  <a:cubicBezTo>
                    <a:pt x="37" y="235"/>
                    <a:pt x="32" y="236"/>
                    <a:pt x="27" y="237"/>
                  </a:cubicBezTo>
                  <a:cubicBezTo>
                    <a:pt x="27" y="230"/>
                    <a:pt x="27" y="224"/>
                    <a:pt x="27" y="218"/>
                  </a:cubicBezTo>
                  <a:cubicBezTo>
                    <a:pt x="32" y="216"/>
                    <a:pt x="37" y="215"/>
                    <a:pt x="41" y="214"/>
                  </a:cubicBezTo>
                  <a:cubicBezTo>
                    <a:pt x="41" y="221"/>
                    <a:pt x="41" y="227"/>
                    <a:pt x="41" y="234"/>
                  </a:cubicBezTo>
                  <a:close/>
                  <a:moveTo>
                    <a:pt x="41" y="194"/>
                  </a:moveTo>
                  <a:cubicBezTo>
                    <a:pt x="36" y="195"/>
                    <a:pt x="32" y="196"/>
                    <a:pt x="27" y="197"/>
                  </a:cubicBezTo>
                  <a:cubicBezTo>
                    <a:pt x="27" y="191"/>
                    <a:pt x="27" y="184"/>
                    <a:pt x="27" y="178"/>
                  </a:cubicBezTo>
                  <a:cubicBezTo>
                    <a:pt x="32" y="177"/>
                    <a:pt x="36" y="175"/>
                    <a:pt x="41" y="174"/>
                  </a:cubicBezTo>
                  <a:cubicBezTo>
                    <a:pt x="41" y="181"/>
                    <a:pt x="41" y="187"/>
                    <a:pt x="41" y="194"/>
                  </a:cubicBezTo>
                  <a:close/>
                  <a:moveTo>
                    <a:pt x="41" y="154"/>
                  </a:moveTo>
                  <a:cubicBezTo>
                    <a:pt x="36" y="155"/>
                    <a:pt x="32" y="156"/>
                    <a:pt x="27" y="157"/>
                  </a:cubicBezTo>
                  <a:cubicBezTo>
                    <a:pt x="27" y="151"/>
                    <a:pt x="27" y="145"/>
                    <a:pt x="27" y="138"/>
                  </a:cubicBezTo>
                  <a:cubicBezTo>
                    <a:pt x="32" y="137"/>
                    <a:pt x="36" y="136"/>
                    <a:pt x="41" y="134"/>
                  </a:cubicBezTo>
                  <a:cubicBezTo>
                    <a:pt x="41" y="141"/>
                    <a:pt x="41" y="147"/>
                    <a:pt x="41" y="154"/>
                  </a:cubicBezTo>
                  <a:close/>
                  <a:moveTo>
                    <a:pt x="27" y="99"/>
                  </a:moveTo>
                  <a:cubicBezTo>
                    <a:pt x="41" y="94"/>
                    <a:pt x="41" y="94"/>
                    <a:pt x="41" y="94"/>
                  </a:cubicBezTo>
                  <a:cubicBezTo>
                    <a:pt x="41" y="114"/>
                    <a:pt x="41" y="114"/>
                    <a:pt x="41" y="114"/>
                  </a:cubicBezTo>
                  <a:cubicBezTo>
                    <a:pt x="27" y="118"/>
                    <a:pt x="27" y="118"/>
                    <a:pt x="27" y="118"/>
                  </a:cubicBezTo>
                  <a:lnTo>
                    <a:pt x="27" y="99"/>
                  </a:lnTo>
                  <a:close/>
                </a:path>
              </a:pathLst>
            </a:custGeom>
            <a:gradFill flip="none" rotWithShape="1">
              <a:gsLst>
                <a:gs pos="0">
                  <a:srgbClr val="00D1FE">
                    <a:alpha val="95000"/>
                  </a:srgbClr>
                </a:gs>
                <a:gs pos="100000">
                  <a:srgbClr val="397CD5">
                    <a:alpha val="95000"/>
                  </a:srgbClr>
                </a:gs>
              </a:gsLst>
              <a:lin ang="2700000" scaled="1"/>
              <a:tileRect/>
            </a:gradFill>
            <a:ln>
              <a:noFill/>
            </a:ln>
            <a:effectLst>
              <a:outerShdw blurRad="406400" dist="241300" dir="2700000" algn="tl"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a:solidFill>
                  <a:schemeClr val="bg1"/>
                </a:solidFill>
                <a:latin typeface="PangMenZhengDao" panose="02010600030101010101" pitchFamily="2" charset="-122"/>
                <a:ea typeface="PangMenZhengDao" panose="02010600030101010101" pitchFamily="2" charset="-122"/>
                <a:sym typeface="PangMenZhengDao" panose="02010600030101010101" pitchFamily="2" charset="-122"/>
              </a:endParaRPr>
            </a:p>
          </p:txBody>
        </p:sp>
      </p:grpSp>
      <p:sp>
        <p:nvSpPr>
          <p:cNvPr id="74" name="圆角矩形 73"/>
          <p:cNvSpPr/>
          <p:nvPr/>
        </p:nvSpPr>
        <p:spPr>
          <a:xfrm>
            <a:off x="9731375" y="5755804"/>
            <a:ext cx="406400" cy="406400"/>
          </a:xfrm>
          <a:prstGeom prst="roundRect">
            <a:avLst/>
          </a:prstGeom>
          <a:gradFill flip="none" rotWithShape="1">
            <a:gsLst>
              <a:gs pos="0">
                <a:srgbClr val="00D1FE">
                  <a:alpha val="95000"/>
                </a:srgbClr>
              </a:gs>
              <a:gs pos="100000">
                <a:srgbClr val="397CD5">
                  <a:alpha val="95000"/>
                </a:srgbClr>
              </a:gs>
            </a:gsLst>
            <a:lin ang="2700000" scaled="1"/>
            <a:tileRect/>
          </a:gradFill>
          <a:ln>
            <a:noFill/>
          </a:ln>
          <a:effectLst>
            <a:outerShdw blurRad="406400" dist="241300" dir="2700000" algn="tl"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PangMenZhengDao" panose="02010600030101010101" pitchFamily="2" charset="-122"/>
              <a:ea typeface="PangMenZhengDao" panose="02010600030101010101" pitchFamily="2" charset="-122"/>
              <a:sym typeface="PangMenZhengDao" panose="02010600030101010101" pitchFamily="2" charset="-122"/>
            </a:endParaRPr>
          </a:p>
        </p:txBody>
      </p:sp>
      <p:sp>
        <p:nvSpPr>
          <p:cNvPr id="75" name="圆角矩形 74"/>
          <p:cNvSpPr/>
          <p:nvPr/>
        </p:nvSpPr>
        <p:spPr>
          <a:xfrm>
            <a:off x="10252075" y="5755804"/>
            <a:ext cx="406400" cy="406400"/>
          </a:xfrm>
          <a:prstGeom prst="roundRect">
            <a:avLst/>
          </a:prstGeom>
          <a:gradFill flip="none" rotWithShape="1">
            <a:gsLst>
              <a:gs pos="0">
                <a:srgbClr val="00D1FE">
                  <a:alpha val="95000"/>
                </a:srgbClr>
              </a:gs>
              <a:gs pos="100000">
                <a:srgbClr val="397CD5">
                  <a:alpha val="95000"/>
                </a:srgbClr>
              </a:gs>
            </a:gsLst>
            <a:lin ang="2700000" scaled="1"/>
            <a:tileRect/>
          </a:gradFill>
          <a:ln>
            <a:noFill/>
          </a:ln>
          <a:effectLst>
            <a:outerShdw blurRad="406400" dist="241300" dir="2700000" algn="tl"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PangMenZhengDao" panose="02010600030101010101" pitchFamily="2" charset="-122"/>
              <a:ea typeface="PangMenZhengDao" panose="02010600030101010101" pitchFamily="2" charset="-122"/>
              <a:sym typeface="PangMenZhengDao" panose="02010600030101010101" pitchFamily="2" charset="-122"/>
            </a:endParaRPr>
          </a:p>
        </p:txBody>
      </p:sp>
      <p:sp>
        <p:nvSpPr>
          <p:cNvPr id="76" name="圆角矩形 75"/>
          <p:cNvSpPr/>
          <p:nvPr/>
        </p:nvSpPr>
        <p:spPr>
          <a:xfrm>
            <a:off x="10772775" y="5755804"/>
            <a:ext cx="406400" cy="406400"/>
          </a:xfrm>
          <a:prstGeom prst="roundRect">
            <a:avLst/>
          </a:prstGeom>
          <a:gradFill flip="none" rotWithShape="1">
            <a:gsLst>
              <a:gs pos="0">
                <a:srgbClr val="00D1FE">
                  <a:alpha val="95000"/>
                </a:srgbClr>
              </a:gs>
              <a:gs pos="100000">
                <a:srgbClr val="397CD5">
                  <a:alpha val="95000"/>
                </a:srgbClr>
              </a:gs>
            </a:gsLst>
            <a:lin ang="2700000" scaled="1"/>
            <a:tileRect/>
          </a:gradFill>
          <a:ln>
            <a:noFill/>
          </a:ln>
          <a:effectLst>
            <a:outerShdw blurRad="406400" dist="241300" dir="2700000" algn="tl"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PangMenZhengDao" panose="02010600030101010101" pitchFamily="2" charset="-122"/>
              <a:ea typeface="PangMenZhengDao" panose="02010600030101010101" pitchFamily="2" charset="-122"/>
              <a:sym typeface="PangMenZhengDao" panose="02010600030101010101" pitchFamily="2" charset="-122"/>
            </a:endParaRPr>
          </a:p>
        </p:txBody>
      </p:sp>
      <p:sp>
        <p:nvSpPr>
          <p:cNvPr id="80" name="圆角矩形 76"/>
          <p:cNvSpPr/>
          <p:nvPr/>
        </p:nvSpPr>
        <p:spPr>
          <a:xfrm>
            <a:off x="9832975" y="5866439"/>
            <a:ext cx="203200" cy="185130"/>
          </a:xfrm>
          <a:custGeom>
            <a:avLst/>
            <a:gdLst>
              <a:gd name="connsiteX0" fmla="*/ 138332 w 334963"/>
              <a:gd name="connsiteY0" fmla="*/ 262313 h 305176"/>
              <a:gd name="connsiteX1" fmla="*/ 143587 w 334963"/>
              <a:gd name="connsiteY1" fmla="*/ 267671 h 305176"/>
              <a:gd name="connsiteX2" fmla="*/ 143587 w 334963"/>
              <a:gd name="connsiteY2" fmla="*/ 279726 h 305176"/>
              <a:gd name="connsiteX3" fmla="*/ 169863 w 334963"/>
              <a:gd name="connsiteY3" fmla="*/ 291781 h 305176"/>
              <a:gd name="connsiteX4" fmla="*/ 196139 w 334963"/>
              <a:gd name="connsiteY4" fmla="*/ 279726 h 305176"/>
              <a:gd name="connsiteX5" fmla="*/ 196139 w 334963"/>
              <a:gd name="connsiteY5" fmla="*/ 267671 h 305176"/>
              <a:gd name="connsiteX6" fmla="*/ 201394 w 334963"/>
              <a:gd name="connsiteY6" fmla="*/ 262313 h 305176"/>
              <a:gd name="connsiteX7" fmla="*/ 207963 w 334963"/>
              <a:gd name="connsiteY7" fmla="*/ 267671 h 305176"/>
              <a:gd name="connsiteX8" fmla="*/ 207963 w 334963"/>
              <a:gd name="connsiteY8" fmla="*/ 283745 h 305176"/>
              <a:gd name="connsiteX9" fmla="*/ 204022 w 334963"/>
              <a:gd name="connsiteY9" fmla="*/ 289102 h 305176"/>
              <a:gd name="connsiteX10" fmla="*/ 172491 w 334963"/>
              <a:gd name="connsiteY10" fmla="*/ 303837 h 305176"/>
              <a:gd name="connsiteX11" fmla="*/ 169863 w 334963"/>
              <a:gd name="connsiteY11" fmla="*/ 305176 h 305176"/>
              <a:gd name="connsiteX12" fmla="*/ 167236 w 334963"/>
              <a:gd name="connsiteY12" fmla="*/ 303837 h 305176"/>
              <a:gd name="connsiteX13" fmla="*/ 135705 w 334963"/>
              <a:gd name="connsiteY13" fmla="*/ 289102 h 305176"/>
              <a:gd name="connsiteX14" fmla="*/ 131763 w 334963"/>
              <a:gd name="connsiteY14" fmla="*/ 283745 h 305176"/>
              <a:gd name="connsiteX15" fmla="*/ 131763 w 334963"/>
              <a:gd name="connsiteY15" fmla="*/ 267671 h 305176"/>
              <a:gd name="connsiteX16" fmla="*/ 138332 w 334963"/>
              <a:gd name="connsiteY16" fmla="*/ 262313 h 305176"/>
              <a:gd name="connsiteX17" fmla="*/ 128043 w 334963"/>
              <a:gd name="connsiteY17" fmla="*/ 230563 h 305176"/>
              <a:gd name="connsiteX18" fmla="*/ 125413 w 334963"/>
              <a:gd name="connsiteY18" fmla="*/ 233341 h 305176"/>
              <a:gd name="connsiteX19" fmla="*/ 125413 w 334963"/>
              <a:gd name="connsiteY19" fmla="*/ 238898 h 305176"/>
              <a:gd name="connsiteX20" fmla="*/ 128043 w 334963"/>
              <a:gd name="connsiteY20" fmla="*/ 241676 h 305176"/>
              <a:gd name="connsiteX21" fmla="*/ 206922 w 334963"/>
              <a:gd name="connsiteY21" fmla="*/ 241676 h 305176"/>
              <a:gd name="connsiteX22" fmla="*/ 209551 w 334963"/>
              <a:gd name="connsiteY22" fmla="*/ 238898 h 305176"/>
              <a:gd name="connsiteX23" fmla="*/ 209551 w 334963"/>
              <a:gd name="connsiteY23" fmla="*/ 233341 h 305176"/>
              <a:gd name="connsiteX24" fmla="*/ 206922 w 334963"/>
              <a:gd name="connsiteY24" fmla="*/ 230563 h 305176"/>
              <a:gd name="connsiteX25" fmla="*/ 128043 w 334963"/>
              <a:gd name="connsiteY25" fmla="*/ 230563 h 305176"/>
              <a:gd name="connsiteX26" fmla="*/ 128781 w 334963"/>
              <a:gd name="connsiteY26" fmla="*/ 219451 h 305176"/>
              <a:gd name="connsiteX27" fmla="*/ 207769 w 334963"/>
              <a:gd name="connsiteY27" fmla="*/ 219451 h 305176"/>
              <a:gd name="connsiteX28" fmla="*/ 222250 w 334963"/>
              <a:gd name="connsiteY28" fmla="*/ 233556 h 305176"/>
              <a:gd name="connsiteX29" fmla="*/ 222250 w 334963"/>
              <a:gd name="connsiteY29" fmla="*/ 238684 h 305176"/>
              <a:gd name="connsiteX30" fmla="*/ 207769 w 334963"/>
              <a:gd name="connsiteY30" fmla="*/ 252789 h 305176"/>
              <a:gd name="connsiteX31" fmla="*/ 128781 w 334963"/>
              <a:gd name="connsiteY31" fmla="*/ 252789 h 305176"/>
              <a:gd name="connsiteX32" fmla="*/ 114300 w 334963"/>
              <a:gd name="connsiteY32" fmla="*/ 238684 h 305176"/>
              <a:gd name="connsiteX33" fmla="*/ 114300 w 334963"/>
              <a:gd name="connsiteY33" fmla="*/ 233556 h 305176"/>
              <a:gd name="connsiteX34" fmla="*/ 128781 w 334963"/>
              <a:gd name="connsiteY34" fmla="*/ 219451 h 305176"/>
              <a:gd name="connsiteX35" fmla="*/ 266120 w 334963"/>
              <a:gd name="connsiteY35" fmla="*/ 168353 h 305176"/>
              <a:gd name="connsiteX36" fmla="*/ 305614 w 334963"/>
              <a:gd name="connsiteY36" fmla="*/ 198019 h 305176"/>
              <a:gd name="connsiteX37" fmla="*/ 306930 w 334963"/>
              <a:gd name="connsiteY37" fmla="*/ 205758 h 305176"/>
              <a:gd name="connsiteX38" fmla="*/ 301664 w 334963"/>
              <a:gd name="connsiteY38" fmla="*/ 208338 h 305176"/>
              <a:gd name="connsiteX39" fmla="*/ 299032 w 334963"/>
              <a:gd name="connsiteY39" fmla="*/ 207048 h 305176"/>
              <a:gd name="connsiteX40" fmla="*/ 259538 w 334963"/>
              <a:gd name="connsiteY40" fmla="*/ 178672 h 305176"/>
              <a:gd name="connsiteX41" fmla="*/ 258221 w 334963"/>
              <a:gd name="connsiteY41" fmla="*/ 169643 h 305176"/>
              <a:gd name="connsiteX42" fmla="*/ 266120 w 334963"/>
              <a:gd name="connsiteY42" fmla="*/ 168353 h 305176"/>
              <a:gd name="connsiteX43" fmla="*/ 75093 w 334963"/>
              <a:gd name="connsiteY43" fmla="*/ 166503 h 305176"/>
              <a:gd name="connsiteX44" fmla="*/ 83067 w 334963"/>
              <a:gd name="connsiteY44" fmla="*/ 167810 h 305176"/>
              <a:gd name="connsiteX45" fmla="*/ 81738 w 334963"/>
              <a:gd name="connsiteY45" fmla="*/ 175654 h 305176"/>
              <a:gd name="connsiteX46" fmla="*/ 39208 w 334963"/>
              <a:gd name="connsiteY46" fmla="*/ 207031 h 305176"/>
              <a:gd name="connsiteX47" fmla="*/ 35221 w 334963"/>
              <a:gd name="connsiteY47" fmla="*/ 208338 h 305176"/>
              <a:gd name="connsiteX48" fmla="*/ 31233 w 334963"/>
              <a:gd name="connsiteY48" fmla="*/ 205723 h 305176"/>
              <a:gd name="connsiteX49" fmla="*/ 32562 w 334963"/>
              <a:gd name="connsiteY49" fmla="*/ 197879 h 305176"/>
              <a:gd name="connsiteX50" fmla="*/ 75093 w 334963"/>
              <a:gd name="connsiteY50" fmla="*/ 166503 h 305176"/>
              <a:gd name="connsiteX51" fmla="*/ 284569 w 334963"/>
              <a:gd name="connsiteY51" fmla="*/ 98801 h 305176"/>
              <a:gd name="connsiteX52" fmla="*/ 329795 w 334963"/>
              <a:gd name="connsiteY52" fmla="*/ 98801 h 305176"/>
              <a:gd name="connsiteX53" fmla="*/ 334963 w 334963"/>
              <a:gd name="connsiteY53" fmla="*/ 104975 h 305176"/>
              <a:gd name="connsiteX54" fmla="*/ 329795 w 334963"/>
              <a:gd name="connsiteY54" fmla="*/ 109914 h 305176"/>
              <a:gd name="connsiteX55" fmla="*/ 284569 w 334963"/>
              <a:gd name="connsiteY55" fmla="*/ 109914 h 305176"/>
              <a:gd name="connsiteX56" fmla="*/ 279400 w 334963"/>
              <a:gd name="connsiteY56" fmla="*/ 104975 h 305176"/>
              <a:gd name="connsiteX57" fmla="*/ 284569 w 334963"/>
              <a:gd name="connsiteY57" fmla="*/ 98801 h 305176"/>
              <a:gd name="connsiteX58" fmla="*/ 5340 w 334963"/>
              <a:gd name="connsiteY58" fmla="*/ 98801 h 305176"/>
              <a:gd name="connsiteX59" fmla="*/ 53398 w 334963"/>
              <a:gd name="connsiteY59" fmla="*/ 98801 h 305176"/>
              <a:gd name="connsiteX60" fmla="*/ 58738 w 334963"/>
              <a:gd name="connsiteY60" fmla="*/ 104975 h 305176"/>
              <a:gd name="connsiteX61" fmla="*/ 53398 w 334963"/>
              <a:gd name="connsiteY61" fmla="*/ 109914 h 305176"/>
              <a:gd name="connsiteX62" fmla="*/ 5340 w 334963"/>
              <a:gd name="connsiteY62" fmla="*/ 109914 h 305176"/>
              <a:gd name="connsiteX63" fmla="*/ 0 w 334963"/>
              <a:gd name="connsiteY63" fmla="*/ 104975 h 305176"/>
              <a:gd name="connsiteX64" fmla="*/ 5340 w 334963"/>
              <a:gd name="connsiteY64" fmla="*/ 98801 h 305176"/>
              <a:gd name="connsiteX65" fmla="*/ 164887 w 334963"/>
              <a:gd name="connsiteY65" fmla="*/ 36888 h 305176"/>
              <a:gd name="connsiteX66" fmla="*/ 171451 w 334963"/>
              <a:gd name="connsiteY66" fmla="*/ 43604 h 305176"/>
              <a:gd name="connsiteX67" fmla="*/ 164887 w 334963"/>
              <a:gd name="connsiteY67" fmla="*/ 48977 h 305176"/>
              <a:gd name="connsiteX68" fmla="*/ 115003 w 334963"/>
              <a:gd name="connsiteY68" fmla="*/ 100022 h 305176"/>
              <a:gd name="connsiteX69" fmla="*/ 109752 w 334963"/>
              <a:gd name="connsiteY69" fmla="*/ 106738 h 305176"/>
              <a:gd name="connsiteX70" fmla="*/ 103188 w 334963"/>
              <a:gd name="connsiteY70" fmla="*/ 100022 h 305176"/>
              <a:gd name="connsiteX71" fmla="*/ 164887 w 334963"/>
              <a:gd name="connsiteY71" fmla="*/ 36888 h 305176"/>
              <a:gd name="connsiteX72" fmla="*/ 169069 w 334963"/>
              <a:gd name="connsiteY72" fmla="*/ 9901 h 305176"/>
              <a:gd name="connsiteX73" fmla="*/ 258763 w 334963"/>
              <a:gd name="connsiteY73" fmla="*/ 99286 h 305176"/>
              <a:gd name="connsiteX74" fmla="*/ 240297 w 334963"/>
              <a:gd name="connsiteY74" fmla="*/ 154495 h 305176"/>
              <a:gd name="connsiteX75" fmla="*/ 221830 w 334963"/>
              <a:gd name="connsiteY75" fmla="*/ 208389 h 305176"/>
              <a:gd name="connsiteX76" fmla="*/ 217873 w 334963"/>
              <a:gd name="connsiteY76" fmla="*/ 214962 h 305176"/>
              <a:gd name="connsiteX77" fmla="*/ 211278 w 334963"/>
              <a:gd name="connsiteY77" fmla="*/ 212333 h 305176"/>
              <a:gd name="connsiteX78" fmla="*/ 231064 w 334963"/>
              <a:gd name="connsiteY78" fmla="*/ 147923 h 305176"/>
              <a:gd name="connsiteX79" fmla="*/ 248211 w 334963"/>
              <a:gd name="connsiteY79" fmla="*/ 99286 h 305176"/>
              <a:gd name="connsiteX80" fmla="*/ 169069 w 334963"/>
              <a:gd name="connsiteY80" fmla="*/ 21731 h 305176"/>
              <a:gd name="connsiteX81" fmla="*/ 89927 w 334963"/>
              <a:gd name="connsiteY81" fmla="*/ 99286 h 305176"/>
              <a:gd name="connsiteX82" fmla="*/ 107075 w 334963"/>
              <a:gd name="connsiteY82" fmla="*/ 146608 h 305176"/>
              <a:gd name="connsiteX83" fmla="*/ 107075 w 334963"/>
              <a:gd name="connsiteY83" fmla="*/ 147923 h 305176"/>
              <a:gd name="connsiteX84" fmla="*/ 128179 w 334963"/>
              <a:gd name="connsiteY84" fmla="*/ 212333 h 305176"/>
              <a:gd name="connsiteX85" fmla="*/ 122903 w 334963"/>
              <a:gd name="connsiteY85" fmla="*/ 216276 h 305176"/>
              <a:gd name="connsiteX86" fmla="*/ 120265 w 334963"/>
              <a:gd name="connsiteY86" fmla="*/ 214962 h 305176"/>
              <a:gd name="connsiteX87" fmla="*/ 117627 w 334963"/>
              <a:gd name="connsiteY87" fmla="*/ 207075 h 305176"/>
              <a:gd name="connsiteX88" fmla="*/ 97842 w 334963"/>
              <a:gd name="connsiteY88" fmla="*/ 154495 h 305176"/>
              <a:gd name="connsiteX89" fmla="*/ 79375 w 334963"/>
              <a:gd name="connsiteY89" fmla="*/ 99286 h 305176"/>
              <a:gd name="connsiteX90" fmla="*/ 169069 w 334963"/>
              <a:gd name="connsiteY90" fmla="*/ 9901 h 305176"/>
              <a:gd name="connsiteX91" fmla="*/ 39107 w 334963"/>
              <a:gd name="connsiteY91" fmla="*/ 1482 h 305176"/>
              <a:gd name="connsiteX92" fmla="*/ 79917 w 334963"/>
              <a:gd name="connsiteY92" fmla="*/ 31115 h 305176"/>
              <a:gd name="connsiteX93" fmla="*/ 81234 w 334963"/>
              <a:gd name="connsiteY93" fmla="*/ 40544 h 305176"/>
              <a:gd name="connsiteX94" fmla="*/ 75968 w 334963"/>
              <a:gd name="connsiteY94" fmla="*/ 43238 h 305176"/>
              <a:gd name="connsiteX95" fmla="*/ 72019 w 334963"/>
              <a:gd name="connsiteY95" fmla="*/ 41891 h 305176"/>
              <a:gd name="connsiteX96" fmla="*/ 32525 w 334963"/>
              <a:gd name="connsiteY96" fmla="*/ 10911 h 305176"/>
              <a:gd name="connsiteX97" fmla="*/ 31208 w 334963"/>
              <a:gd name="connsiteY97" fmla="*/ 2829 h 305176"/>
              <a:gd name="connsiteX98" fmla="*/ 39107 w 334963"/>
              <a:gd name="connsiteY98" fmla="*/ 1482 h 305176"/>
              <a:gd name="connsiteX99" fmla="*/ 299086 w 334963"/>
              <a:gd name="connsiteY99" fmla="*/ 1451 h 305176"/>
              <a:gd name="connsiteX100" fmla="*/ 306944 w 334963"/>
              <a:gd name="connsiteY100" fmla="*/ 2782 h 305176"/>
              <a:gd name="connsiteX101" fmla="*/ 305634 w 334963"/>
              <a:gd name="connsiteY101" fmla="*/ 10771 h 305176"/>
              <a:gd name="connsiteX102" fmla="*/ 267653 w 334963"/>
              <a:gd name="connsiteY102" fmla="*/ 38732 h 305176"/>
              <a:gd name="connsiteX103" fmla="*/ 265033 w 334963"/>
              <a:gd name="connsiteY103" fmla="*/ 40063 h 305176"/>
              <a:gd name="connsiteX104" fmla="*/ 259795 w 334963"/>
              <a:gd name="connsiteY104" fmla="*/ 37400 h 305176"/>
              <a:gd name="connsiteX105" fmla="*/ 261104 w 334963"/>
              <a:gd name="connsiteY105" fmla="*/ 29411 h 305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34963" h="305176">
                <a:moveTo>
                  <a:pt x="138332" y="262313"/>
                </a:moveTo>
                <a:cubicBezTo>
                  <a:pt x="140960" y="262313"/>
                  <a:pt x="143587" y="264992"/>
                  <a:pt x="143587" y="267671"/>
                </a:cubicBezTo>
                <a:cubicBezTo>
                  <a:pt x="143587" y="267671"/>
                  <a:pt x="143587" y="267671"/>
                  <a:pt x="143587" y="279726"/>
                </a:cubicBezTo>
                <a:cubicBezTo>
                  <a:pt x="143587" y="279726"/>
                  <a:pt x="143587" y="279726"/>
                  <a:pt x="169863" y="291781"/>
                </a:cubicBezTo>
                <a:cubicBezTo>
                  <a:pt x="169863" y="291781"/>
                  <a:pt x="169863" y="291781"/>
                  <a:pt x="196139" y="279726"/>
                </a:cubicBezTo>
                <a:cubicBezTo>
                  <a:pt x="196139" y="279726"/>
                  <a:pt x="196139" y="279726"/>
                  <a:pt x="196139" y="267671"/>
                </a:cubicBezTo>
                <a:cubicBezTo>
                  <a:pt x="196139" y="264992"/>
                  <a:pt x="198767" y="262313"/>
                  <a:pt x="201394" y="262313"/>
                </a:cubicBezTo>
                <a:cubicBezTo>
                  <a:pt x="205336" y="262313"/>
                  <a:pt x="207963" y="264992"/>
                  <a:pt x="207963" y="267671"/>
                </a:cubicBezTo>
                <a:cubicBezTo>
                  <a:pt x="207963" y="267671"/>
                  <a:pt x="207963" y="267671"/>
                  <a:pt x="207963" y="283745"/>
                </a:cubicBezTo>
                <a:cubicBezTo>
                  <a:pt x="207963" y="285084"/>
                  <a:pt x="206649" y="287763"/>
                  <a:pt x="204022" y="289102"/>
                </a:cubicBezTo>
                <a:cubicBezTo>
                  <a:pt x="204022" y="289102"/>
                  <a:pt x="204022" y="289102"/>
                  <a:pt x="172491" y="303837"/>
                </a:cubicBezTo>
                <a:cubicBezTo>
                  <a:pt x="171177" y="303837"/>
                  <a:pt x="171177" y="305176"/>
                  <a:pt x="169863" y="305176"/>
                </a:cubicBezTo>
                <a:cubicBezTo>
                  <a:pt x="168549" y="305176"/>
                  <a:pt x="168549" y="303837"/>
                  <a:pt x="167236" y="303837"/>
                </a:cubicBezTo>
                <a:cubicBezTo>
                  <a:pt x="167236" y="303837"/>
                  <a:pt x="167236" y="303837"/>
                  <a:pt x="135705" y="289102"/>
                </a:cubicBezTo>
                <a:cubicBezTo>
                  <a:pt x="133077" y="287763"/>
                  <a:pt x="131763" y="286423"/>
                  <a:pt x="131763" y="283745"/>
                </a:cubicBezTo>
                <a:cubicBezTo>
                  <a:pt x="131763" y="283745"/>
                  <a:pt x="131763" y="283745"/>
                  <a:pt x="131763" y="267671"/>
                </a:cubicBezTo>
                <a:cubicBezTo>
                  <a:pt x="131763" y="264992"/>
                  <a:pt x="134391" y="262313"/>
                  <a:pt x="138332" y="262313"/>
                </a:cubicBezTo>
                <a:close/>
                <a:moveTo>
                  <a:pt x="128043" y="230563"/>
                </a:moveTo>
                <a:cubicBezTo>
                  <a:pt x="126728" y="230563"/>
                  <a:pt x="125413" y="231952"/>
                  <a:pt x="125413" y="233341"/>
                </a:cubicBezTo>
                <a:cubicBezTo>
                  <a:pt x="125413" y="233341"/>
                  <a:pt x="125413" y="233341"/>
                  <a:pt x="125413" y="238898"/>
                </a:cubicBezTo>
                <a:cubicBezTo>
                  <a:pt x="125413" y="240287"/>
                  <a:pt x="126728" y="241676"/>
                  <a:pt x="128043" y="241676"/>
                </a:cubicBezTo>
                <a:cubicBezTo>
                  <a:pt x="128043" y="241676"/>
                  <a:pt x="128043" y="241676"/>
                  <a:pt x="206922" y="241676"/>
                </a:cubicBezTo>
                <a:cubicBezTo>
                  <a:pt x="208237" y="241676"/>
                  <a:pt x="209551" y="240287"/>
                  <a:pt x="209551" y="238898"/>
                </a:cubicBezTo>
                <a:cubicBezTo>
                  <a:pt x="209551" y="238898"/>
                  <a:pt x="209551" y="238898"/>
                  <a:pt x="209551" y="233341"/>
                </a:cubicBezTo>
                <a:cubicBezTo>
                  <a:pt x="209551" y="231952"/>
                  <a:pt x="208237" y="230563"/>
                  <a:pt x="206922" y="230563"/>
                </a:cubicBezTo>
                <a:cubicBezTo>
                  <a:pt x="206922" y="230563"/>
                  <a:pt x="206922" y="230563"/>
                  <a:pt x="128043" y="230563"/>
                </a:cubicBezTo>
                <a:close/>
                <a:moveTo>
                  <a:pt x="128781" y="219451"/>
                </a:moveTo>
                <a:cubicBezTo>
                  <a:pt x="128781" y="219451"/>
                  <a:pt x="128781" y="219451"/>
                  <a:pt x="207769" y="219451"/>
                </a:cubicBezTo>
                <a:cubicBezTo>
                  <a:pt x="215668" y="219451"/>
                  <a:pt x="222250" y="225862"/>
                  <a:pt x="222250" y="233556"/>
                </a:cubicBezTo>
                <a:cubicBezTo>
                  <a:pt x="222250" y="233556"/>
                  <a:pt x="222250" y="233556"/>
                  <a:pt x="222250" y="238684"/>
                </a:cubicBezTo>
                <a:cubicBezTo>
                  <a:pt x="222250" y="246378"/>
                  <a:pt x="215668" y="252789"/>
                  <a:pt x="207769" y="252789"/>
                </a:cubicBezTo>
                <a:cubicBezTo>
                  <a:pt x="207769" y="252789"/>
                  <a:pt x="207769" y="252789"/>
                  <a:pt x="128781" y="252789"/>
                </a:cubicBezTo>
                <a:cubicBezTo>
                  <a:pt x="120883" y="252789"/>
                  <a:pt x="114300" y="246378"/>
                  <a:pt x="114300" y="238684"/>
                </a:cubicBezTo>
                <a:cubicBezTo>
                  <a:pt x="114300" y="238684"/>
                  <a:pt x="114300" y="238684"/>
                  <a:pt x="114300" y="233556"/>
                </a:cubicBezTo>
                <a:cubicBezTo>
                  <a:pt x="114300" y="225862"/>
                  <a:pt x="120883" y="219451"/>
                  <a:pt x="128781" y="219451"/>
                </a:cubicBezTo>
                <a:close/>
                <a:moveTo>
                  <a:pt x="266120" y="168353"/>
                </a:moveTo>
                <a:cubicBezTo>
                  <a:pt x="266120" y="168353"/>
                  <a:pt x="266120" y="168353"/>
                  <a:pt x="305614" y="198019"/>
                </a:cubicBezTo>
                <a:cubicBezTo>
                  <a:pt x="308247" y="199309"/>
                  <a:pt x="309563" y="203179"/>
                  <a:pt x="306930" y="205758"/>
                </a:cubicBezTo>
                <a:cubicBezTo>
                  <a:pt x="305614" y="207048"/>
                  <a:pt x="304297" y="208338"/>
                  <a:pt x="301664" y="208338"/>
                </a:cubicBezTo>
                <a:cubicBezTo>
                  <a:pt x="301664" y="208338"/>
                  <a:pt x="300348" y="208338"/>
                  <a:pt x="299032" y="207048"/>
                </a:cubicBezTo>
                <a:cubicBezTo>
                  <a:pt x="299032" y="207048"/>
                  <a:pt x="299032" y="207048"/>
                  <a:pt x="259538" y="178672"/>
                </a:cubicBezTo>
                <a:cubicBezTo>
                  <a:pt x="256905" y="176092"/>
                  <a:pt x="255588" y="172222"/>
                  <a:pt x="258221" y="169643"/>
                </a:cubicBezTo>
                <a:cubicBezTo>
                  <a:pt x="259538" y="167063"/>
                  <a:pt x="263487" y="167063"/>
                  <a:pt x="266120" y="168353"/>
                </a:cubicBezTo>
                <a:close/>
                <a:moveTo>
                  <a:pt x="75093" y="166503"/>
                </a:moveTo>
                <a:cubicBezTo>
                  <a:pt x="77751" y="163888"/>
                  <a:pt x="81738" y="165195"/>
                  <a:pt x="83067" y="167810"/>
                </a:cubicBezTo>
                <a:cubicBezTo>
                  <a:pt x="85725" y="170425"/>
                  <a:pt x="84396" y="174347"/>
                  <a:pt x="81738" y="175654"/>
                </a:cubicBezTo>
                <a:cubicBezTo>
                  <a:pt x="81738" y="175654"/>
                  <a:pt x="81738" y="175654"/>
                  <a:pt x="39208" y="207031"/>
                </a:cubicBezTo>
                <a:cubicBezTo>
                  <a:pt x="37879" y="208338"/>
                  <a:pt x="36550" y="208338"/>
                  <a:pt x="35221" y="208338"/>
                </a:cubicBezTo>
                <a:cubicBezTo>
                  <a:pt x="33892" y="208338"/>
                  <a:pt x="31233" y="207031"/>
                  <a:pt x="31233" y="205723"/>
                </a:cubicBezTo>
                <a:cubicBezTo>
                  <a:pt x="28575" y="203109"/>
                  <a:pt x="29904" y="199187"/>
                  <a:pt x="32562" y="197879"/>
                </a:cubicBezTo>
                <a:cubicBezTo>
                  <a:pt x="32562" y="197879"/>
                  <a:pt x="32562" y="197879"/>
                  <a:pt x="75093" y="166503"/>
                </a:cubicBezTo>
                <a:close/>
                <a:moveTo>
                  <a:pt x="284569" y="98801"/>
                </a:moveTo>
                <a:cubicBezTo>
                  <a:pt x="284569" y="98801"/>
                  <a:pt x="284569" y="98801"/>
                  <a:pt x="329795" y="98801"/>
                </a:cubicBezTo>
                <a:cubicBezTo>
                  <a:pt x="332379" y="98801"/>
                  <a:pt x="334963" y="101271"/>
                  <a:pt x="334963" y="104975"/>
                </a:cubicBezTo>
                <a:cubicBezTo>
                  <a:pt x="334963" y="107444"/>
                  <a:pt x="332379" y="109914"/>
                  <a:pt x="329795" y="109914"/>
                </a:cubicBezTo>
                <a:cubicBezTo>
                  <a:pt x="329795" y="109914"/>
                  <a:pt x="329795" y="109914"/>
                  <a:pt x="284569" y="109914"/>
                </a:cubicBezTo>
                <a:cubicBezTo>
                  <a:pt x="281985" y="109914"/>
                  <a:pt x="279400" y="107444"/>
                  <a:pt x="279400" y="104975"/>
                </a:cubicBezTo>
                <a:cubicBezTo>
                  <a:pt x="279400" y="101271"/>
                  <a:pt x="281985" y="98801"/>
                  <a:pt x="284569" y="98801"/>
                </a:cubicBezTo>
                <a:close/>
                <a:moveTo>
                  <a:pt x="5340" y="98801"/>
                </a:moveTo>
                <a:cubicBezTo>
                  <a:pt x="5340" y="98801"/>
                  <a:pt x="5340" y="98801"/>
                  <a:pt x="53398" y="98801"/>
                </a:cubicBezTo>
                <a:cubicBezTo>
                  <a:pt x="56068" y="98801"/>
                  <a:pt x="58738" y="101271"/>
                  <a:pt x="58738" y="104975"/>
                </a:cubicBezTo>
                <a:cubicBezTo>
                  <a:pt x="58738" y="107444"/>
                  <a:pt x="56068" y="109914"/>
                  <a:pt x="53398" y="109914"/>
                </a:cubicBezTo>
                <a:cubicBezTo>
                  <a:pt x="53398" y="109914"/>
                  <a:pt x="53398" y="109914"/>
                  <a:pt x="5340" y="109914"/>
                </a:cubicBezTo>
                <a:cubicBezTo>
                  <a:pt x="2670" y="109914"/>
                  <a:pt x="0" y="107444"/>
                  <a:pt x="0" y="104975"/>
                </a:cubicBezTo>
                <a:cubicBezTo>
                  <a:pt x="0" y="101271"/>
                  <a:pt x="2670" y="98801"/>
                  <a:pt x="5340" y="98801"/>
                </a:cubicBezTo>
                <a:close/>
                <a:moveTo>
                  <a:pt x="164887" y="36888"/>
                </a:moveTo>
                <a:cubicBezTo>
                  <a:pt x="168826" y="36888"/>
                  <a:pt x="171451" y="40918"/>
                  <a:pt x="171451" y="43604"/>
                </a:cubicBezTo>
                <a:cubicBezTo>
                  <a:pt x="171451" y="46291"/>
                  <a:pt x="168826" y="48977"/>
                  <a:pt x="164887" y="48977"/>
                </a:cubicBezTo>
                <a:cubicBezTo>
                  <a:pt x="137320" y="48977"/>
                  <a:pt x="115003" y="71813"/>
                  <a:pt x="115003" y="100022"/>
                </a:cubicBezTo>
                <a:cubicBezTo>
                  <a:pt x="115003" y="104051"/>
                  <a:pt x="112377" y="106738"/>
                  <a:pt x="109752" y="106738"/>
                </a:cubicBezTo>
                <a:cubicBezTo>
                  <a:pt x="105814" y="106738"/>
                  <a:pt x="103188" y="104051"/>
                  <a:pt x="103188" y="100022"/>
                </a:cubicBezTo>
                <a:cubicBezTo>
                  <a:pt x="103188" y="65097"/>
                  <a:pt x="130756" y="36888"/>
                  <a:pt x="164887" y="36888"/>
                </a:cubicBezTo>
                <a:close/>
                <a:moveTo>
                  <a:pt x="169069" y="9901"/>
                </a:moveTo>
                <a:cubicBezTo>
                  <a:pt x="219192" y="9901"/>
                  <a:pt x="258763" y="50650"/>
                  <a:pt x="258763" y="99286"/>
                </a:cubicBezTo>
                <a:cubicBezTo>
                  <a:pt x="258763" y="120318"/>
                  <a:pt x="253487" y="138721"/>
                  <a:pt x="240297" y="154495"/>
                </a:cubicBezTo>
                <a:cubicBezTo>
                  <a:pt x="215235" y="189986"/>
                  <a:pt x="221830" y="207075"/>
                  <a:pt x="221830" y="208389"/>
                </a:cubicBezTo>
                <a:cubicBezTo>
                  <a:pt x="223149" y="211018"/>
                  <a:pt x="221830" y="213647"/>
                  <a:pt x="217873" y="214962"/>
                </a:cubicBezTo>
                <a:cubicBezTo>
                  <a:pt x="215235" y="216276"/>
                  <a:pt x="212597" y="214962"/>
                  <a:pt x="211278" y="212333"/>
                </a:cubicBezTo>
                <a:cubicBezTo>
                  <a:pt x="209959" y="211018"/>
                  <a:pt x="200726" y="188672"/>
                  <a:pt x="231064" y="147923"/>
                </a:cubicBezTo>
                <a:cubicBezTo>
                  <a:pt x="241616" y="133463"/>
                  <a:pt x="248211" y="117689"/>
                  <a:pt x="248211" y="99286"/>
                </a:cubicBezTo>
                <a:cubicBezTo>
                  <a:pt x="248211" y="55908"/>
                  <a:pt x="212597" y="21731"/>
                  <a:pt x="169069" y="21731"/>
                </a:cubicBezTo>
                <a:cubicBezTo>
                  <a:pt x="125541" y="21731"/>
                  <a:pt x="89927" y="55908"/>
                  <a:pt x="89927" y="99286"/>
                </a:cubicBezTo>
                <a:cubicBezTo>
                  <a:pt x="89927" y="116375"/>
                  <a:pt x="96523" y="133463"/>
                  <a:pt x="107075" y="146608"/>
                </a:cubicBezTo>
                <a:cubicBezTo>
                  <a:pt x="107075" y="147923"/>
                  <a:pt x="107075" y="147923"/>
                  <a:pt x="107075" y="147923"/>
                </a:cubicBezTo>
                <a:cubicBezTo>
                  <a:pt x="137413" y="189986"/>
                  <a:pt x="129498" y="211018"/>
                  <a:pt x="128179" y="212333"/>
                </a:cubicBezTo>
                <a:cubicBezTo>
                  <a:pt x="126860" y="214962"/>
                  <a:pt x="124222" y="216276"/>
                  <a:pt x="122903" y="216276"/>
                </a:cubicBezTo>
                <a:cubicBezTo>
                  <a:pt x="121584" y="216276"/>
                  <a:pt x="120265" y="216276"/>
                  <a:pt x="120265" y="214962"/>
                </a:cubicBezTo>
                <a:cubicBezTo>
                  <a:pt x="117627" y="213647"/>
                  <a:pt x="116308" y="211018"/>
                  <a:pt x="117627" y="207075"/>
                </a:cubicBezTo>
                <a:cubicBezTo>
                  <a:pt x="117627" y="207075"/>
                  <a:pt x="124222" y="191301"/>
                  <a:pt x="97842" y="154495"/>
                </a:cubicBezTo>
                <a:cubicBezTo>
                  <a:pt x="84651" y="138721"/>
                  <a:pt x="79375" y="120318"/>
                  <a:pt x="79375" y="99286"/>
                </a:cubicBezTo>
                <a:cubicBezTo>
                  <a:pt x="79375" y="50650"/>
                  <a:pt x="118946" y="9901"/>
                  <a:pt x="169069" y="9901"/>
                </a:cubicBezTo>
                <a:close/>
                <a:moveTo>
                  <a:pt x="39107" y="1482"/>
                </a:moveTo>
                <a:cubicBezTo>
                  <a:pt x="39107" y="1482"/>
                  <a:pt x="39107" y="1482"/>
                  <a:pt x="79917" y="31115"/>
                </a:cubicBezTo>
                <a:cubicBezTo>
                  <a:pt x="82550" y="33809"/>
                  <a:pt x="82550" y="37850"/>
                  <a:pt x="81234" y="40544"/>
                </a:cubicBezTo>
                <a:cubicBezTo>
                  <a:pt x="79917" y="41891"/>
                  <a:pt x="78601" y="43238"/>
                  <a:pt x="75968" y="43238"/>
                </a:cubicBezTo>
                <a:cubicBezTo>
                  <a:pt x="74651" y="43238"/>
                  <a:pt x="73335" y="41891"/>
                  <a:pt x="72019" y="41891"/>
                </a:cubicBezTo>
                <a:lnTo>
                  <a:pt x="32525" y="10911"/>
                </a:lnTo>
                <a:cubicBezTo>
                  <a:pt x="29892" y="8217"/>
                  <a:pt x="28575" y="5523"/>
                  <a:pt x="31208" y="2829"/>
                </a:cubicBezTo>
                <a:cubicBezTo>
                  <a:pt x="32525" y="135"/>
                  <a:pt x="36474" y="-1212"/>
                  <a:pt x="39107" y="1482"/>
                </a:cubicBezTo>
                <a:close/>
                <a:moveTo>
                  <a:pt x="299086" y="1451"/>
                </a:moveTo>
                <a:cubicBezTo>
                  <a:pt x="301705" y="-1212"/>
                  <a:pt x="305634" y="119"/>
                  <a:pt x="306944" y="2782"/>
                </a:cubicBezTo>
                <a:cubicBezTo>
                  <a:pt x="309563" y="5445"/>
                  <a:pt x="308254" y="8108"/>
                  <a:pt x="305634" y="10771"/>
                </a:cubicBezTo>
                <a:cubicBezTo>
                  <a:pt x="305634" y="10771"/>
                  <a:pt x="305634" y="10771"/>
                  <a:pt x="267653" y="38732"/>
                </a:cubicBezTo>
                <a:cubicBezTo>
                  <a:pt x="266343" y="40063"/>
                  <a:pt x="265033" y="40063"/>
                  <a:pt x="265033" y="40063"/>
                </a:cubicBezTo>
                <a:cubicBezTo>
                  <a:pt x="262414" y="40063"/>
                  <a:pt x="261104" y="38732"/>
                  <a:pt x="259795" y="37400"/>
                </a:cubicBezTo>
                <a:cubicBezTo>
                  <a:pt x="257175" y="34737"/>
                  <a:pt x="258485" y="30743"/>
                  <a:pt x="261104" y="2941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bg1"/>
              </a:solidFill>
              <a:latin typeface="PangMenZhengDao" panose="02010600030101010101" pitchFamily="2" charset="-122"/>
              <a:ea typeface="PangMenZhengDao" panose="02010600030101010101" pitchFamily="2" charset="-122"/>
              <a:sym typeface="PangMenZhengDao" panose="02010600030101010101" pitchFamily="2" charset="-122"/>
            </a:endParaRPr>
          </a:p>
        </p:txBody>
      </p:sp>
      <p:sp>
        <p:nvSpPr>
          <p:cNvPr id="81" name="圆角矩形 77"/>
          <p:cNvSpPr/>
          <p:nvPr/>
        </p:nvSpPr>
        <p:spPr>
          <a:xfrm>
            <a:off x="10353675" y="5857404"/>
            <a:ext cx="203200" cy="203199"/>
          </a:xfrm>
          <a:custGeom>
            <a:avLst/>
            <a:gdLst>
              <a:gd name="connsiteX0" fmla="*/ 199497 w 331788"/>
              <a:gd name="connsiteY0" fmla="*/ 265112 h 331787"/>
              <a:gd name="connsiteX1" fmla="*/ 209798 w 331788"/>
              <a:gd name="connsiteY1" fmla="*/ 279217 h 331787"/>
              <a:gd name="connsiteX2" fmla="*/ 238126 w 331788"/>
              <a:gd name="connsiteY2" fmla="*/ 315118 h 331787"/>
              <a:gd name="connsiteX3" fmla="*/ 166018 w 331788"/>
              <a:gd name="connsiteY3" fmla="*/ 331787 h 331787"/>
              <a:gd name="connsiteX4" fmla="*/ 122238 w 331788"/>
              <a:gd name="connsiteY4" fmla="*/ 325376 h 331787"/>
              <a:gd name="connsiteX5" fmla="*/ 199497 w 331788"/>
              <a:gd name="connsiteY5" fmla="*/ 265112 h 331787"/>
              <a:gd name="connsiteX6" fmla="*/ 190500 w 331788"/>
              <a:gd name="connsiteY6" fmla="*/ 228600 h 331787"/>
              <a:gd name="connsiteX7" fmla="*/ 201490 w 331788"/>
              <a:gd name="connsiteY7" fmla="*/ 228600 h 331787"/>
              <a:gd name="connsiteX8" fmla="*/ 206375 w 331788"/>
              <a:gd name="connsiteY8" fmla="*/ 236394 h 331787"/>
              <a:gd name="connsiteX9" fmla="*/ 200269 w 331788"/>
              <a:gd name="connsiteY9" fmla="*/ 242888 h 331787"/>
              <a:gd name="connsiteX10" fmla="*/ 190500 w 331788"/>
              <a:gd name="connsiteY10" fmla="*/ 228600 h 331787"/>
              <a:gd name="connsiteX11" fmla="*/ 146452 w 331788"/>
              <a:gd name="connsiteY11" fmla="*/ 228600 h 331787"/>
              <a:gd name="connsiteX12" fmla="*/ 164590 w 331788"/>
              <a:gd name="connsiteY12" fmla="*/ 229897 h 331787"/>
              <a:gd name="connsiteX13" fmla="*/ 165885 w 331788"/>
              <a:gd name="connsiteY13" fmla="*/ 229897 h 331787"/>
              <a:gd name="connsiteX14" fmla="*/ 173659 w 331788"/>
              <a:gd name="connsiteY14" fmla="*/ 229897 h 331787"/>
              <a:gd name="connsiteX15" fmla="*/ 190501 w 331788"/>
              <a:gd name="connsiteY15" fmla="*/ 253240 h 331787"/>
              <a:gd name="connsiteX16" fmla="*/ 103699 w 331788"/>
              <a:gd name="connsiteY16" fmla="*/ 320675 h 331787"/>
              <a:gd name="connsiteX17" fmla="*/ 77788 w 331788"/>
              <a:gd name="connsiteY17" fmla="*/ 306410 h 331787"/>
              <a:gd name="connsiteX18" fmla="*/ 112768 w 331788"/>
              <a:gd name="connsiteY18" fmla="*/ 244162 h 331787"/>
              <a:gd name="connsiteX19" fmla="*/ 121837 w 331788"/>
              <a:gd name="connsiteY19" fmla="*/ 245459 h 331787"/>
              <a:gd name="connsiteX20" fmla="*/ 146452 w 331788"/>
              <a:gd name="connsiteY20" fmla="*/ 228600 h 331787"/>
              <a:gd name="connsiteX21" fmla="*/ 323851 w 331788"/>
              <a:gd name="connsiteY21" fmla="*/ 217487 h 331787"/>
              <a:gd name="connsiteX22" fmla="*/ 249631 w 331788"/>
              <a:gd name="connsiteY22" fmla="*/ 307975 h 331787"/>
              <a:gd name="connsiteX23" fmla="*/ 207963 w 331788"/>
              <a:gd name="connsiteY23" fmla="*/ 253682 h 331787"/>
              <a:gd name="connsiteX24" fmla="*/ 218380 w 331788"/>
              <a:gd name="connsiteY24" fmla="*/ 243341 h 331787"/>
              <a:gd name="connsiteX25" fmla="*/ 227495 w 331788"/>
              <a:gd name="connsiteY25" fmla="*/ 244634 h 331787"/>
              <a:gd name="connsiteX26" fmla="*/ 253537 w 331788"/>
              <a:gd name="connsiteY26" fmla="*/ 225243 h 331787"/>
              <a:gd name="connsiteX27" fmla="*/ 323851 w 331788"/>
              <a:gd name="connsiteY27" fmla="*/ 217487 h 331787"/>
              <a:gd name="connsiteX28" fmla="*/ 3175 w 331788"/>
              <a:gd name="connsiteY28" fmla="*/ 196850 h 331787"/>
              <a:gd name="connsiteX29" fmla="*/ 93642 w 331788"/>
              <a:gd name="connsiteY29" fmla="*/ 222902 h 331787"/>
              <a:gd name="connsiteX30" fmla="*/ 100013 w 331788"/>
              <a:gd name="connsiteY30" fmla="*/ 235927 h 331787"/>
              <a:gd name="connsiteX31" fmla="*/ 65610 w 331788"/>
              <a:gd name="connsiteY31" fmla="*/ 298450 h 331787"/>
              <a:gd name="connsiteX32" fmla="*/ 3175 w 331788"/>
              <a:gd name="connsiteY32" fmla="*/ 196850 h 331787"/>
              <a:gd name="connsiteX33" fmla="*/ 146517 w 331788"/>
              <a:gd name="connsiteY33" fmla="*/ 192087 h 331787"/>
              <a:gd name="connsiteX34" fmla="*/ 163513 w 331788"/>
              <a:gd name="connsiteY34" fmla="*/ 215900 h 331787"/>
              <a:gd name="connsiteX35" fmla="*/ 147825 w 331788"/>
              <a:gd name="connsiteY35" fmla="*/ 214577 h 331787"/>
              <a:gd name="connsiteX36" fmla="*/ 141288 w 331788"/>
              <a:gd name="connsiteY36" fmla="*/ 200025 h 331787"/>
              <a:gd name="connsiteX37" fmla="*/ 146517 w 331788"/>
              <a:gd name="connsiteY37" fmla="*/ 192087 h 331787"/>
              <a:gd name="connsiteX38" fmla="*/ 277877 w 331788"/>
              <a:gd name="connsiteY38" fmla="*/ 160337 h 331787"/>
              <a:gd name="connsiteX39" fmla="*/ 314326 w 331788"/>
              <a:gd name="connsiteY39" fmla="*/ 204624 h 331787"/>
              <a:gd name="connsiteX40" fmla="*/ 253143 w 331788"/>
              <a:gd name="connsiteY40" fmla="*/ 211137 h 331787"/>
              <a:gd name="connsiteX41" fmla="*/ 249238 w 331788"/>
              <a:gd name="connsiteY41" fmla="*/ 203322 h 331787"/>
              <a:gd name="connsiteX42" fmla="*/ 277877 w 331788"/>
              <a:gd name="connsiteY42" fmla="*/ 160337 h 331787"/>
              <a:gd name="connsiteX43" fmla="*/ 290513 w 331788"/>
              <a:gd name="connsiteY43" fmla="*/ 153987 h 331787"/>
              <a:gd name="connsiteX44" fmla="*/ 331788 w 331788"/>
              <a:gd name="connsiteY44" fmla="*/ 167061 h 331787"/>
              <a:gd name="connsiteX45" fmla="*/ 329125 w 331788"/>
              <a:gd name="connsiteY45" fmla="*/ 198437 h 331787"/>
              <a:gd name="connsiteX46" fmla="*/ 290513 w 331788"/>
              <a:gd name="connsiteY46" fmla="*/ 153987 h 331787"/>
              <a:gd name="connsiteX47" fmla="*/ 113341 w 331788"/>
              <a:gd name="connsiteY47" fmla="*/ 139700 h 331787"/>
              <a:gd name="connsiteX48" fmla="*/ 130085 w 331788"/>
              <a:gd name="connsiteY48" fmla="*/ 169324 h 331787"/>
              <a:gd name="connsiteX49" fmla="*/ 136525 w 331788"/>
              <a:gd name="connsiteY49" fmla="*/ 178340 h 331787"/>
              <a:gd name="connsiteX50" fmla="*/ 128797 w 331788"/>
              <a:gd name="connsiteY50" fmla="*/ 191219 h 331787"/>
              <a:gd name="connsiteX51" fmla="*/ 121069 w 331788"/>
              <a:gd name="connsiteY51" fmla="*/ 189932 h 331787"/>
              <a:gd name="connsiteX52" fmla="*/ 95310 w 331788"/>
              <a:gd name="connsiteY52" fmla="*/ 207963 h 331787"/>
              <a:gd name="connsiteX53" fmla="*/ 1288 w 331788"/>
              <a:gd name="connsiteY53" fmla="*/ 179628 h 331787"/>
              <a:gd name="connsiteX54" fmla="*/ 0 w 331788"/>
              <a:gd name="connsiteY54" fmla="*/ 165460 h 331787"/>
              <a:gd name="connsiteX55" fmla="*/ 1288 w 331788"/>
              <a:gd name="connsiteY55" fmla="*/ 151292 h 331787"/>
              <a:gd name="connsiteX56" fmla="*/ 113341 w 331788"/>
              <a:gd name="connsiteY56" fmla="*/ 139700 h 331787"/>
              <a:gd name="connsiteX57" fmla="*/ 186315 w 331788"/>
              <a:gd name="connsiteY57" fmla="*/ 138112 h 331787"/>
              <a:gd name="connsiteX58" fmla="*/ 268288 w 331788"/>
              <a:gd name="connsiteY58" fmla="*/ 149780 h 331787"/>
              <a:gd name="connsiteX59" fmla="*/ 238829 w 331788"/>
              <a:gd name="connsiteY59" fmla="*/ 193860 h 331787"/>
              <a:gd name="connsiteX60" fmla="*/ 227301 w 331788"/>
              <a:gd name="connsiteY60" fmla="*/ 191267 h 331787"/>
              <a:gd name="connsiteX61" fmla="*/ 200404 w 331788"/>
              <a:gd name="connsiteY61" fmla="*/ 214604 h 331787"/>
              <a:gd name="connsiteX62" fmla="*/ 179911 w 331788"/>
              <a:gd name="connsiteY62" fmla="*/ 215900 h 331787"/>
              <a:gd name="connsiteX63" fmla="*/ 155575 w 331788"/>
              <a:gd name="connsiteY63" fmla="*/ 179599 h 331787"/>
              <a:gd name="connsiteX64" fmla="*/ 173507 w 331788"/>
              <a:gd name="connsiteY64" fmla="*/ 154966 h 331787"/>
              <a:gd name="connsiteX65" fmla="*/ 186315 w 331788"/>
              <a:gd name="connsiteY65" fmla="*/ 138112 h 331787"/>
              <a:gd name="connsiteX66" fmla="*/ 168276 w 331788"/>
              <a:gd name="connsiteY66" fmla="*/ 138112 h 331787"/>
              <a:gd name="connsiteX67" fmla="*/ 161661 w 331788"/>
              <a:gd name="connsiteY67" fmla="*/ 145566 h 331787"/>
              <a:gd name="connsiteX68" fmla="*/ 145786 w 331788"/>
              <a:gd name="connsiteY68" fmla="*/ 166687 h 331787"/>
              <a:gd name="connsiteX69" fmla="*/ 141817 w 331788"/>
              <a:gd name="connsiteY69" fmla="*/ 161718 h 331787"/>
              <a:gd name="connsiteX70" fmla="*/ 128588 w 331788"/>
              <a:gd name="connsiteY70" fmla="*/ 139354 h 331787"/>
              <a:gd name="connsiteX71" fmla="*/ 168276 w 331788"/>
              <a:gd name="connsiteY71" fmla="*/ 138112 h 331787"/>
              <a:gd name="connsiteX72" fmla="*/ 220028 w 331788"/>
              <a:gd name="connsiteY72" fmla="*/ 103187 h 331787"/>
              <a:gd name="connsiteX73" fmla="*/ 232728 w 331788"/>
              <a:gd name="connsiteY73" fmla="*/ 105784 h 331787"/>
              <a:gd name="connsiteX74" fmla="*/ 237808 w 331788"/>
              <a:gd name="connsiteY74" fmla="*/ 105784 h 331787"/>
              <a:gd name="connsiteX75" fmla="*/ 246698 w 331788"/>
              <a:gd name="connsiteY75" fmla="*/ 118773 h 331787"/>
              <a:gd name="connsiteX76" fmla="*/ 255588 w 331788"/>
              <a:gd name="connsiteY76" fmla="*/ 131762 h 331787"/>
              <a:gd name="connsiteX77" fmla="*/ 198438 w 331788"/>
              <a:gd name="connsiteY77" fmla="*/ 125267 h 331787"/>
              <a:gd name="connsiteX78" fmla="*/ 220028 w 331788"/>
              <a:gd name="connsiteY78" fmla="*/ 103187 h 331787"/>
              <a:gd name="connsiteX79" fmla="*/ 317236 w 331788"/>
              <a:gd name="connsiteY79" fmla="*/ 98425 h 331787"/>
              <a:gd name="connsiteX80" fmla="*/ 331788 w 331788"/>
              <a:gd name="connsiteY80" fmla="*/ 152400 h 331787"/>
              <a:gd name="connsiteX81" fmla="*/ 292100 w 331788"/>
              <a:gd name="connsiteY81" fmla="*/ 140552 h 331787"/>
              <a:gd name="connsiteX82" fmla="*/ 317236 w 331788"/>
              <a:gd name="connsiteY82" fmla="*/ 98425 h 331787"/>
              <a:gd name="connsiteX83" fmla="*/ 286068 w 331788"/>
              <a:gd name="connsiteY83" fmla="*/ 52387 h 331787"/>
              <a:gd name="connsiteX84" fmla="*/ 309563 w 331788"/>
              <a:gd name="connsiteY84" fmla="*/ 84748 h 331787"/>
              <a:gd name="connsiteX85" fmla="*/ 278236 w 331788"/>
              <a:gd name="connsiteY85" fmla="*/ 136525 h 331787"/>
              <a:gd name="connsiteX86" fmla="*/ 276931 w 331788"/>
              <a:gd name="connsiteY86" fmla="*/ 136525 h 331787"/>
              <a:gd name="connsiteX87" fmla="*/ 258657 w 331788"/>
              <a:gd name="connsiteY87" fmla="*/ 110636 h 331787"/>
              <a:gd name="connsiteX88" fmla="*/ 250825 w 331788"/>
              <a:gd name="connsiteY88" fmla="*/ 98986 h 331787"/>
              <a:gd name="connsiteX89" fmla="*/ 259962 w 331788"/>
              <a:gd name="connsiteY89" fmla="*/ 78275 h 331787"/>
              <a:gd name="connsiteX90" fmla="*/ 258657 w 331788"/>
              <a:gd name="connsiteY90" fmla="*/ 70509 h 331787"/>
              <a:gd name="connsiteX91" fmla="*/ 286068 w 331788"/>
              <a:gd name="connsiteY91" fmla="*/ 52387 h 331787"/>
              <a:gd name="connsiteX92" fmla="*/ 73025 w 331788"/>
              <a:gd name="connsiteY92" fmla="*/ 28575 h 331787"/>
              <a:gd name="connsiteX93" fmla="*/ 107950 w 331788"/>
              <a:gd name="connsiteY93" fmla="*/ 126377 h 331787"/>
              <a:gd name="connsiteX94" fmla="*/ 3175 w 331788"/>
              <a:gd name="connsiteY94" fmla="*/ 138113 h 331787"/>
              <a:gd name="connsiteX95" fmla="*/ 73025 w 331788"/>
              <a:gd name="connsiteY95" fmla="*/ 28575 h 331787"/>
              <a:gd name="connsiteX96" fmla="*/ 203200 w 331788"/>
              <a:gd name="connsiteY96" fmla="*/ 4762 h 331787"/>
              <a:gd name="connsiteX97" fmla="*/ 274638 w 331788"/>
              <a:gd name="connsiteY97" fmla="*/ 41817 h 331787"/>
              <a:gd name="connsiteX98" fmla="*/ 251258 w 331788"/>
              <a:gd name="connsiteY98" fmla="*/ 57150 h 331787"/>
              <a:gd name="connsiteX99" fmla="*/ 233074 w 331788"/>
              <a:gd name="connsiteY99" fmla="*/ 50761 h 331787"/>
              <a:gd name="connsiteX100" fmla="*/ 225281 w 331788"/>
              <a:gd name="connsiteY100" fmla="*/ 52039 h 331787"/>
              <a:gd name="connsiteX101" fmla="*/ 203200 w 331788"/>
              <a:gd name="connsiteY101" fmla="*/ 4762 h 331787"/>
              <a:gd name="connsiteX102" fmla="*/ 165260 w 331788"/>
              <a:gd name="connsiteY102" fmla="*/ 0 h 331787"/>
              <a:gd name="connsiteX103" fmla="*/ 185786 w 331788"/>
              <a:gd name="connsiteY103" fmla="*/ 1290 h 331787"/>
              <a:gd name="connsiteX104" fmla="*/ 212725 w 331788"/>
              <a:gd name="connsiteY104" fmla="*/ 59333 h 331787"/>
              <a:gd name="connsiteX105" fmla="*/ 205028 w 331788"/>
              <a:gd name="connsiteY105" fmla="*/ 77390 h 331787"/>
              <a:gd name="connsiteX106" fmla="*/ 208876 w 331788"/>
              <a:gd name="connsiteY106" fmla="*/ 91579 h 331787"/>
              <a:gd name="connsiteX107" fmla="*/ 179371 w 331788"/>
              <a:gd name="connsiteY107" fmla="*/ 122535 h 331787"/>
              <a:gd name="connsiteX108" fmla="*/ 176806 w 331788"/>
              <a:gd name="connsiteY108" fmla="*/ 122535 h 331787"/>
              <a:gd name="connsiteX109" fmla="*/ 122927 w 331788"/>
              <a:gd name="connsiteY109" fmla="*/ 123825 h 331787"/>
              <a:gd name="connsiteX110" fmla="*/ 85725 w 331788"/>
              <a:gd name="connsiteY110" fmla="*/ 20637 h 331787"/>
              <a:gd name="connsiteX111" fmla="*/ 165260 w 331788"/>
              <a:gd name="connsiteY111" fmla="*/ 0 h 331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Lst>
            <a:rect l="l" t="t" r="r" b="b"/>
            <a:pathLst>
              <a:path w="331788" h="331787">
                <a:moveTo>
                  <a:pt x="199497" y="265112"/>
                </a:moveTo>
                <a:cubicBezTo>
                  <a:pt x="203360" y="270241"/>
                  <a:pt x="205935" y="274088"/>
                  <a:pt x="209798" y="279217"/>
                </a:cubicBezTo>
                <a:cubicBezTo>
                  <a:pt x="222674" y="295885"/>
                  <a:pt x="231688" y="307425"/>
                  <a:pt x="238126" y="315118"/>
                </a:cubicBezTo>
                <a:cubicBezTo>
                  <a:pt x="216236" y="325376"/>
                  <a:pt x="191771" y="331787"/>
                  <a:pt x="166018" y="331787"/>
                </a:cubicBezTo>
                <a:cubicBezTo>
                  <a:pt x="150566" y="331787"/>
                  <a:pt x="136402" y="329223"/>
                  <a:pt x="122238" y="325376"/>
                </a:cubicBezTo>
                <a:cubicBezTo>
                  <a:pt x="141553" y="312554"/>
                  <a:pt x="169881" y="293321"/>
                  <a:pt x="199497" y="265112"/>
                </a:cubicBezTo>
                <a:close/>
                <a:moveTo>
                  <a:pt x="190500" y="228600"/>
                </a:moveTo>
                <a:cubicBezTo>
                  <a:pt x="194163" y="228600"/>
                  <a:pt x="197827" y="228600"/>
                  <a:pt x="201490" y="228600"/>
                </a:cubicBezTo>
                <a:cubicBezTo>
                  <a:pt x="202712" y="231198"/>
                  <a:pt x="203933" y="233796"/>
                  <a:pt x="206375" y="236394"/>
                </a:cubicBezTo>
                <a:cubicBezTo>
                  <a:pt x="203933" y="237693"/>
                  <a:pt x="201490" y="240290"/>
                  <a:pt x="200269" y="242888"/>
                </a:cubicBezTo>
                <a:cubicBezTo>
                  <a:pt x="196606" y="237693"/>
                  <a:pt x="194163" y="233796"/>
                  <a:pt x="190500" y="228600"/>
                </a:cubicBezTo>
                <a:close/>
                <a:moveTo>
                  <a:pt x="146452" y="228600"/>
                </a:moveTo>
                <a:cubicBezTo>
                  <a:pt x="152930" y="228600"/>
                  <a:pt x="159408" y="229897"/>
                  <a:pt x="164590" y="229897"/>
                </a:cubicBezTo>
                <a:cubicBezTo>
                  <a:pt x="164590" y="229897"/>
                  <a:pt x="164590" y="229897"/>
                  <a:pt x="165885" y="229897"/>
                </a:cubicBezTo>
                <a:cubicBezTo>
                  <a:pt x="168477" y="229897"/>
                  <a:pt x="171068" y="229897"/>
                  <a:pt x="173659" y="229897"/>
                </a:cubicBezTo>
                <a:cubicBezTo>
                  <a:pt x="178841" y="237678"/>
                  <a:pt x="185319" y="245459"/>
                  <a:pt x="190501" y="253240"/>
                </a:cubicBezTo>
                <a:cubicBezTo>
                  <a:pt x="156817" y="286958"/>
                  <a:pt x="123132" y="309004"/>
                  <a:pt x="103699" y="320675"/>
                </a:cubicBezTo>
                <a:cubicBezTo>
                  <a:pt x="94630" y="316785"/>
                  <a:pt x="85561" y="311597"/>
                  <a:pt x="77788" y="306410"/>
                </a:cubicBezTo>
                <a:cubicBezTo>
                  <a:pt x="84266" y="293442"/>
                  <a:pt x="97221" y="271396"/>
                  <a:pt x="112768" y="244162"/>
                </a:cubicBezTo>
                <a:cubicBezTo>
                  <a:pt x="115359" y="245459"/>
                  <a:pt x="117950" y="245459"/>
                  <a:pt x="121837" y="245459"/>
                </a:cubicBezTo>
                <a:cubicBezTo>
                  <a:pt x="132201" y="245459"/>
                  <a:pt x="142566" y="238975"/>
                  <a:pt x="146452" y="228600"/>
                </a:cubicBezTo>
                <a:close/>
                <a:moveTo>
                  <a:pt x="323851" y="217487"/>
                </a:moveTo>
                <a:cubicBezTo>
                  <a:pt x="310830" y="256268"/>
                  <a:pt x="284788" y="287292"/>
                  <a:pt x="249631" y="307975"/>
                </a:cubicBezTo>
                <a:cubicBezTo>
                  <a:pt x="240516" y="295048"/>
                  <a:pt x="224890" y="275658"/>
                  <a:pt x="207963" y="253682"/>
                </a:cubicBezTo>
                <a:cubicBezTo>
                  <a:pt x="211869" y="249804"/>
                  <a:pt x="214474" y="247219"/>
                  <a:pt x="218380" y="243341"/>
                </a:cubicBezTo>
                <a:cubicBezTo>
                  <a:pt x="220984" y="244634"/>
                  <a:pt x="223588" y="244634"/>
                  <a:pt x="227495" y="244634"/>
                </a:cubicBezTo>
                <a:cubicBezTo>
                  <a:pt x="239214" y="244634"/>
                  <a:pt x="250933" y="236878"/>
                  <a:pt x="253537" y="225243"/>
                </a:cubicBezTo>
                <a:cubicBezTo>
                  <a:pt x="280881" y="222658"/>
                  <a:pt x="304319" y="220073"/>
                  <a:pt x="323851" y="217487"/>
                </a:cubicBezTo>
                <a:close/>
                <a:moveTo>
                  <a:pt x="3175" y="196850"/>
                </a:moveTo>
                <a:cubicBezTo>
                  <a:pt x="23562" y="204666"/>
                  <a:pt x="55417" y="215086"/>
                  <a:pt x="93642" y="222902"/>
                </a:cubicBezTo>
                <a:cubicBezTo>
                  <a:pt x="94916" y="228112"/>
                  <a:pt x="96190" y="232019"/>
                  <a:pt x="100013" y="235927"/>
                </a:cubicBezTo>
                <a:cubicBezTo>
                  <a:pt x="84723" y="261978"/>
                  <a:pt x="71981" y="284122"/>
                  <a:pt x="65610" y="298450"/>
                </a:cubicBezTo>
                <a:cubicBezTo>
                  <a:pt x="33755" y="273702"/>
                  <a:pt x="10820" y="237230"/>
                  <a:pt x="3175" y="196850"/>
                </a:cubicBezTo>
                <a:close/>
                <a:moveTo>
                  <a:pt x="146517" y="192087"/>
                </a:moveTo>
                <a:cubicBezTo>
                  <a:pt x="151747" y="200025"/>
                  <a:pt x="156976" y="207963"/>
                  <a:pt x="163513" y="215900"/>
                </a:cubicBezTo>
                <a:cubicBezTo>
                  <a:pt x="158284" y="215900"/>
                  <a:pt x="153054" y="214577"/>
                  <a:pt x="147825" y="214577"/>
                </a:cubicBezTo>
                <a:cubicBezTo>
                  <a:pt x="147825" y="209286"/>
                  <a:pt x="145210" y="203994"/>
                  <a:pt x="141288" y="200025"/>
                </a:cubicBezTo>
                <a:cubicBezTo>
                  <a:pt x="142595" y="197379"/>
                  <a:pt x="145210" y="194733"/>
                  <a:pt x="146517" y="192087"/>
                </a:cubicBezTo>
                <a:close/>
                <a:moveTo>
                  <a:pt x="277877" y="160337"/>
                </a:moveTo>
                <a:cubicBezTo>
                  <a:pt x="290894" y="175968"/>
                  <a:pt x="302610" y="190296"/>
                  <a:pt x="314326" y="204624"/>
                </a:cubicBezTo>
                <a:cubicBezTo>
                  <a:pt x="297403" y="205927"/>
                  <a:pt x="276575" y="208532"/>
                  <a:pt x="253143" y="211137"/>
                </a:cubicBezTo>
                <a:cubicBezTo>
                  <a:pt x="251842" y="207230"/>
                  <a:pt x="251842" y="204624"/>
                  <a:pt x="249238" y="203322"/>
                </a:cubicBezTo>
                <a:cubicBezTo>
                  <a:pt x="259652" y="188994"/>
                  <a:pt x="270066" y="174665"/>
                  <a:pt x="277877" y="160337"/>
                </a:cubicBezTo>
                <a:close/>
                <a:moveTo>
                  <a:pt x="290513" y="153987"/>
                </a:moveTo>
                <a:cubicBezTo>
                  <a:pt x="306490" y="159216"/>
                  <a:pt x="321136" y="163139"/>
                  <a:pt x="331788" y="167061"/>
                </a:cubicBezTo>
                <a:cubicBezTo>
                  <a:pt x="331788" y="178827"/>
                  <a:pt x="330457" y="187978"/>
                  <a:pt x="329125" y="198437"/>
                </a:cubicBezTo>
                <a:cubicBezTo>
                  <a:pt x="317142" y="185364"/>
                  <a:pt x="303828" y="170983"/>
                  <a:pt x="290513" y="153987"/>
                </a:cubicBezTo>
                <a:close/>
                <a:moveTo>
                  <a:pt x="113341" y="139700"/>
                </a:moveTo>
                <a:cubicBezTo>
                  <a:pt x="118493" y="150004"/>
                  <a:pt x="124933" y="160307"/>
                  <a:pt x="130085" y="169324"/>
                </a:cubicBezTo>
                <a:cubicBezTo>
                  <a:pt x="132661" y="171900"/>
                  <a:pt x="135237" y="175764"/>
                  <a:pt x="136525" y="178340"/>
                </a:cubicBezTo>
                <a:cubicBezTo>
                  <a:pt x="133949" y="183492"/>
                  <a:pt x="131373" y="187356"/>
                  <a:pt x="128797" y="191219"/>
                </a:cubicBezTo>
                <a:cubicBezTo>
                  <a:pt x="126221" y="189932"/>
                  <a:pt x="123645" y="189932"/>
                  <a:pt x="121069" y="189932"/>
                </a:cubicBezTo>
                <a:cubicBezTo>
                  <a:pt x="109478" y="189932"/>
                  <a:pt x="99174" y="197659"/>
                  <a:pt x="95310" y="207963"/>
                </a:cubicBezTo>
                <a:cubicBezTo>
                  <a:pt x="52807" y="200235"/>
                  <a:pt x="19320" y="187356"/>
                  <a:pt x="1288" y="179628"/>
                </a:cubicBezTo>
                <a:cubicBezTo>
                  <a:pt x="0" y="174476"/>
                  <a:pt x="0" y="170612"/>
                  <a:pt x="0" y="165460"/>
                </a:cubicBezTo>
                <a:cubicBezTo>
                  <a:pt x="0" y="160307"/>
                  <a:pt x="0" y="156444"/>
                  <a:pt x="1288" y="151292"/>
                </a:cubicBezTo>
                <a:cubicBezTo>
                  <a:pt x="23183" y="147428"/>
                  <a:pt x="64399" y="142276"/>
                  <a:pt x="113341" y="139700"/>
                </a:cubicBezTo>
                <a:close/>
                <a:moveTo>
                  <a:pt x="186315" y="138112"/>
                </a:moveTo>
                <a:cubicBezTo>
                  <a:pt x="215774" y="139408"/>
                  <a:pt x="243952" y="143298"/>
                  <a:pt x="268288" y="149780"/>
                </a:cubicBezTo>
                <a:cubicBezTo>
                  <a:pt x="259322" y="164042"/>
                  <a:pt x="249076" y="179599"/>
                  <a:pt x="238829" y="193860"/>
                </a:cubicBezTo>
                <a:cubicBezTo>
                  <a:pt x="234986" y="192564"/>
                  <a:pt x="231144" y="191267"/>
                  <a:pt x="227301" y="191267"/>
                </a:cubicBezTo>
                <a:cubicBezTo>
                  <a:pt x="213212" y="191267"/>
                  <a:pt x="201685" y="201639"/>
                  <a:pt x="200404" y="214604"/>
                </a:cubicBezTo>
                <a:cubicBezTo>
                  <a:pt x="194000" y="214604"/>
                  <a:pt x="186315" y="214604"/>
                  <a:pt x="179911" y="215900"/>
                </a:cubicBezTo>
                <a:cubicBezTo>
                  <a:pt x="170945" y="202936"/>
                  <a:pt x="163260" y="191267"/>
                  <a:pt x="155575" y="179599"/>
                </a:cubicBezTo>
                <a:cubicBezTo>
                  <a:pt x="160698" y="171820"/>
                  <a:pt x="167102" y="162745"/>
                  <a:pt x="173507" y="154966"/>
                </a:cubicBezTo>
                <a:cubicBezTo>
                  <a:pt x="177349" y="148483"/>
                  <a:pt x="182472" y="143298"/>
                  <a:pt x="186315" y="138112"/>
                </a:cubicBezTo>
                <a:close/>
                <a:moveTo>
                  <a:pt x="168276" y="138112"/>
                </a:moveTo>
                <a:cubicBezTo>
                  <a:pt x="165630" y="140597"/>
                  <a:pt x="164307" y="143081"/>
                  <a:pt x="161661" y="145566"/>
                </a:cubicBezTo>
                <a:cubicBezTo>
                  <a:pt x="156370" y="153020"/>
                  <a:pt x="151078" y="159232"/>
                  <a:pt x="145786" y="166687"/>
                </a:cubicBezTo>
                <a:cubicBezTo>
                  <a:pt x="144463" y="165445"/>
                  <a:pt x="143140" y="162960"/>
                  <a:pt x="141817" y="161718"/>
                </a:cubicBezTo>
                <a:cubicBezTo>
                  <a:pt x="137849" y="154263"/>
                  <a:pt x="132557" y="146808"/>
                  <a:pt x="128588" y="139354"/>
                </a:cubicBezTo>
                <a:cubicBezTo>
                  <a:pt x="141817" y="139354"/>
                  <a:pt x="155047" y="138112"/>
                  <a:pt x="168276" y="138112"/>
                </a:cubicBezTo>
                <a:close/>
                <a:moveTo>
                  <a:pt x="220028" y="103187"/>
                </a:moveTo>
                <a:cubicBezTo>
                  <a:pt x="223838" y="104486"/>
                  <a:pt x="227648" y="105784"/>
                  <a:pt x="232728" y="105784"/>
                </a:cubicBezTo>
                <a:cubicBezTo>
                  <a:pt x="233998" y="105784"/>
                  <a:pt x="236538" y="105784"/>
                  <a:pt x="237808" y="105784"/>
                </a:cubicBezTo>
                <a:cubicBezTo>
                  <a:pt x="241618" y="109681"/>
                  <a:pt x="244158" y="114877"/>
                  <a:pt x="246698" y="118773"/>
                </a:cubicBezTo>
                <a:cubicBezTo>
                  <a:pt x="249238" y="122670"/>
                  <a:pt x="253048" y="127865"/>
                  <a:pt x="255588" y="131762"/>
                </a:cubicBezTo>
                <a:cubicBezTo>
                  <a:pt x="237808" y="129164"/>
                  <a:pt x="218758" y="126566"/>
                  <a:pt x="198438" y="125267"/>
                </a:cubicBezTo>
                <a:cubicBezTo>
                  <a:pt x="206058" y="117474"/>
                  <a:pt x="213678" y="109681"/>
                  <a:pt x="220028" y="103187"/>
                </a:cubicBezTo>
                <a:close/>
                <a:moveTo>
                  <a:pt x="317236" y="98425"/>
                </a:moveTo>
                <a:cubicBezTo>
                  <a:pt x="325173" y="115539"/>
                  <a:pt x="329142" y="133969"/>
                  <a:pt x="331788" y="152400"/>
                </a:cubicBezTo>
                <a:cubicBezTo>
                  <a:pt x="319882" y="148450"/>
                  <a:pt x="306652" y="144501"/>
                  <a:pt x="292100" y="140552"/>
                </a:cubicBezTo>
                <a:cubicBezTo>
                  <a:pt x="301361" y="124754"/>
                  <a:pt x="310621" y="111589"/>
                  <a:pt x="317236" y="98425"/>
                </a:cubicBezTo>
                <a:close/>
                <a:moveTo>
                  <a:pt x="286068" y="52387"/>
                </a:moveTo>
                <a:cubicBezTo>
                  <a:pt x="295205" y="61448"/>
                  <a:pt x="303037" y="71803"/>
                  <a:pt x="309563" y="84748"/>
                </a:cubicBezTo>
                <a:cubicBezTo>
                  <a:pt x="301731" y="98986"/>
                  <a:pt x="289984" y="117108"/>
                  <a:pt x="278236" y="136525"/>
                </a:cubicBezTo>
                <a:cubicBezTo>
                  <a:pt x="278236" y="136525"/>
                  <a:pt x="276931" y="136525"/>
                  <a:pt x="276931" y="136525"/>
                </a:cubicBezTo>
                <a:cubicBezTo>
                  <a:pt x="270404" y="127464"/>
                  <a:pt x="265183" y="119697"/>
                  <a:pt x="258657" y="110636"/>
                </a:cubicBezTo>
                <a:cubicBezTo>
                  <a:pt x="256046" y="106753"/>
                  <a:pt x="253436" y="102870"/>
                  <a:pt x="250825" y="98986"/>
                </a:cubicBezTo>
                <a:cubicBezTo>
                  <a:pt x="256046" y="93809"/>
                  <a:pt x="259962" y="86042"/>
                  <a:pt x="259962" y="78275"/>
                </a:cubicBezTo>
                <a:cubicBezTo>
                  <a:pt x="259962" y="75687"/>
                  <a:pt x="259962" y="73098"/>
                  <a:pt x="258657" y="70509"/>
                </a:cubicBezTo>
                <a:cubicBezTo>
                  <a:pt x="269099" y="62742"/>
                  <a:pt x="278236" y="57564"/>
                  <a:pt x="286068" y="52387"/>
                </a:cubicBezTo>
                <a:close/>
                <a:moveTo>
                  <a:pt x="73025" y="28575"/>
                </a:moveTo>
                <a:cubicBezTo>
                  <a:pt x="79493" y="54655"/>
                  <a:pt x="92428" y="92472"/>
                  <a:pt x="107950" y="126377"/>
                </a:cubicBezTo>
                <a:cubicBezTo>
                  <a:pt x="63970" y="128985"/>
                  <a:pt x="25165" y="134201"/>
                  <a:pt x="3175" y="138113"/>
                </a:cubicBezTo>
                <a:cubicBezTo>
                  <a:pt x="10936" y="92472"/>
                  <a:pt x="36806" y="53351"/>
                  <a:pt x="73025" y="28575"/>
                </a:cubicBezTo>
                <a:close/>
                <a:moveTo>
                  <a:pt x="203200" y="4762"/>
                </a:moveTo>
                <a:cubicBezTo>
                  <a:pt x="230476" y="11151"/>
                  <a:pt x="255155" y="23928"/>
                  <a:pt x="274638" y="41817"/>
                </a:cubicBezTo>
                <a:cubicBezTo>
                  <a:pt x="268144" y="45650"/>
                  <a:pt x="260350" y="52039"/>
                  <a:pt x="251258" y="57150"/>
                </a:cubicBezTo>
                <a:cubicBezTo>
                  <a:pt x="246063" y="53316"/>
                  <a:pt x="239568" y="50761"/>
                  <a:pt x="233074" y="50761"/>
                </a:cubicBezTo>
                <a:cubicBezTo>
                  <a:pt x="230476" y="50761"/>
                  <a:pt x="227879" y="50761"/>
                  <a:pt x="225281" y="52039"/>
                </a:cubicBezTo>
                <a:cubicBezTo>
                  <a:pt x="216189" y="34150"/>
                  <a:pt x="208395" y="17539"/>
                  <a:pt x="203200" y="4762"/>
                </a:cubicBezTo>
                <a:close/>
                <a:moveTo>
                  <a:pt x="165260" y="0"/>
                </a:moveTo>
                <a:cubicBezTo>
                  <a:pt x="172957" y="0"/>
                  <a:pt x="179371" y="0"/>
                  <a:pt x="185786" y="1290"/>
                </a:cubicBezTo>
                <a:cubicBezTo>
                  <a:pt x="192200" y="15478"/>
                  <a:pt x="199897" y="36115"/>
                  <a:pt x="212725" y="59333"/>
                </a:cubicBezTo>
                <a:cubicBezTo>
                  <a:pt x="207594" y="63202"/>
                  <a:pt x="205028" y="69651"/>
                  <a:pt x="205028" y="77390"/>
                </a:cubicBezTo>
                <a:cubicBezTo>
                  <a:pt x="205028" y="82550"/>
                  <a:pt x="206311" y="87709"/>
                  <a:pt x="208876" y="91579"/>
                </a:cubicBezTo>
                <a:cubicBezTo>
                  <a:pt x="198614" y="100608"/>
                  <a:pt x="188351" y="110926"/>
                  <a:pt x="179371" y="122535"/>
                </a:cubicBezTo>
                <a:cubicBezTo>
                  <a:pt x="178089" y="122535"/>
                  <a:pt x="178089" y="122535"/>
                  <a:pt x="176806" y="122535"/>
                </a:cubicBezTo>
                <a:cubicBezTo>
                  <a:pt x="158846" y="122535"/>
                  <a:pt x="139604" y="123825"/>
                  <a:pt x="122927" y="123825"/>
                </a:cubicBezTo>
                <a:cubicBezTo>
                  <a:pt x="104967" y="87709"/>
                  <a:pt x="92139" y="45144"/>
                  <a:pt x="85725" y="20637"/>
                </a:cubicBezTo>
                <a:cubicBezTo>
                  <a:pt x="108816" y="7739"/>
                  <a:pt x="135755" y="0"/>
                  <a:pt x="16526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bg1"/>
              </a:solidFill>
              <a:latin typeface="PangMenZhengDao" panose="02010600030101010101" pitchFamily="2" charset="-122"/>
              <a:ea typeface="PangMenZhengDao" panose="02010600030101010101" pitchFamily="2" charset="-122"/>
              <a:sym typeface="PangMenZhengDao" panose="02010600030101010101" pitchFamily="2" charset="-122"/>
            </a:endParaRPr>
          </a:p>
        </p:txBody>
      </p:sp>
      <p:sp>
        <p:nvSpPr>
          <p:cNvPr id="82" name="圆角矩形 78"/>
          <p:cNvSpPr/>
          <p:nvPr/>
        </p:nvSpPr>
        <p:spPr>
          <a:xfrm>
            <a:off x="10874375" y="5857404"/>
            <a:ext cx="203200" cy="203200"/>
          </a:xfrm>
          <a:custGeom>
            <a:avLst/>
            <a:gdLst>
              <a:gd name="connsiteX0" fmla="*/ 157638 w 338138"/>
              <a:gd name="connsiteY0" fmla="*/ 144463 h 338138"/>
              <a:gd name="connsiteX1" fmla="*/ 165544 w 338138"/>
              <a:gd name="connsiteY1" fmla="*/ 148443 h 338138"/>
              <a:gd name="connsiteX2" fmla="*/ 249865 w 338138"/>
              <a:gd name="connsiteY2" fmla="*/ 233341 h 338138"/>
              <a:gd name="connsiteX3" fmla="*/ 280167 w 338138"/>
              <a:gd name="connsiteY3" fmla="*/ 232015 h 338138"/>
              <a:gd name="connsiteX4" fmla="*/ 286755 w 338138"/>
              <a:gd name="connsiteY4" fmla="*/ 234668 h 338138"/>
              <a:gd name="connsiteX5" fmla="*/ 335503 w 338138"/>
              <a:gd name="connsiteY5" fmla="*/ 283750 h 338138"/>
              <a:gd name="connsiteX6" fmla="*/ 338138 w 338138"/>
              <a:gd name="connsiteY6" fmla="*/ 293036 h 338138"/>
              <a:gd name="connsiteX7" fmla="*/ 330233 w 338138"/>
              <a:gd name="connsiteY7" fmla="*/ 298342 h 338138"/>
              <a:gd name="connsiteX8" fmla="*/ 311788 w 338138"/>
              <a:gd name="connsiteY8" fmla="*/ 303648 h 338138"/>
              <a:gd name="connsiteX9" fmla="*/ 303883 w 338138"/>
              <a:gd name="connsiteY9" fmla="*/ 310281 h 338138"/>
              <a:gd name="connsiteX10" fmla="*/ 299930 w 338138"/>
              <a:gd name="connsiteY10" fmla="*/ 331505 h 338138"/>
              <a:gd name="connsiteX11" fmla="*/ 293343 w 338138"/>
              <a:gd name="connsiteY11" fmla="*/ 338138 h 338138"/>
              <a:gd name="connsiteX12" fmla="*/ 290708 w 338138"/>
              <a:gd name="connsiteY12" fmla="*/ 338138 h 338138"/>
              <a:gd name="connsiteX13" fmla="*/ 284120 w 338138"/>
              <a:gd name="connsiteY13" fmla="*/ 335485 h 338138"/>
              <a:gd name="connsiteX14" fmla="*/ 235372 w 338138"/>
              <a:gd name="connsiteY14" fmla="*/ 286403 h 338138"/>
              <a:gd name="connsiteX15" fmla="*/ 232737 w 338138"/>
              <a:gd name="connsiteY15" fmla="*/ 279770 h 338138"/>
              <a:gd name="connsiteX16" fmla="*/ 234054 w 338138"/>
              <a:gd name="connsiteY16" fmla="*/ 249260 h 338138"/>
              <a:gd name="connsiteX17" fmla="*/ 149733 w 338138"/>
              <a:gd name="connsiteY17" fmla="*/ 164361 h 338138"/>
              <a:gd name="connsiteX18" fmla="*/ 149733 w 338138"/>
              <a:gd name="connsiteY18" fmla="*/ 148443 h 338138"/>
              <a:gd name="connsiteX19" fmla="*/ 157638 w 338138"/>
              <a:gd name="connsiteY19" fmla="*/ 144463 h 338138"/>
              <a:gd name="connsiteX20" fmla="*/ 145922 w 338138"/>
              <a:gd name="connsiteY20" fmla="*/ 120650 h 338138"/>
              <a:gd name="connsiteX21" fmla="*/ 169863 w 338138"/>
              <a:gd name="connsiteY21" fmla="*/ 137383 h 338138"/>
              <a:gd name="connsiteX22" fmla="*/ 157893 w 338138"/>
              <a:gd name="connsiteY22" fmla="*/ 133522 h 338138"/>
              <a:gd name="connsiteX23" fmla="*/ 141931 w 338138"/>
              <a:gd name="connsiteY23" fmla="*/ 141245 h 338138"/>
              <a:gd name="connsiteX24" fmla="*/ 137941 w 338138"/>
              <a:gd name="connsiteY24" fmla="*/ 168275 h 338138"/>
              <a:gd name="connsiteX25" fmla="*/ 120650 w 338138"/>
              <a:gd name="connsiteY25" fmla="*/ 145106 h 338138"/>
              <a:gd name="connsiteX26" fmla="*/ 145922 w 338138"/>
              <a:gd name="connsiteY26" fmla="*/ 120650 h 338138"/>
              <a:gd name="connsiteX27" fmla="*/ 146051 w 338138"/>
              <a:gd name="connsiteY27" fmla="*/ 60325 h 338138"/>
              <a:gd name="connsiteX28" fmla="*/ 230188 w 338138"/>
              <a:gd name="connsiteY28" fmla="*/ 145257 h 338138"/>
              <a:gd name="connsiteX29" fmla="*/ 219671 w 338138"/>
              <a:gd name="connsiteY29" fmla="*/ 186395 h 338138"/>
              <a:gd name="connsiteX30" fmla="*/ 193378 w 338138"/>
              <a:gd name="connsiteY30" fmla="*/ 161181 h 338138"/>
              <a:gd name="connsiteX31" fmla="*/ 196007 w 338138"/>
              <a:gd name="connsiteY31" fmla="*/ 145257 h 338138"/>
              <a:gd name="connsiteX32" fmla="*/ 146051 w 338138"/>
              <a:gd name="connsiteY32" fmla="*/ 94828 h 338138"/>
              <a:gd name="connsiteX33" fmla="*/ 96094 w 338138"/>
              <a:gd name="connsiteY33" fmla="*/ 145257 h 338138"/>
              <a:gd name="connsiteX34" fmla="*/ 146051 w 338138"/>
              <a:gd name="connsiteY34" fmla="*/ 195685 h 338138"/>
              <a:gd name="connsiteX35" fmla="*/ 161827 w 338138"/>
              <a:gd name="connsiteY35" fmla="*/ 193031 h 338138"/>
              <a:gd name="connsiteX36" fmla="*/ 188119 w 338138"/>
              <a:gd name="connsiteY36" fmla="*/ 219572 h 338138"/>
              <a:gd name="connsiteX37" fmla="*/ 146051 w 338138"/>
              <a:gd name="connsiteY37" fmla="*/ 230188 h 338138"/>
              <a:gd name="connsiteX38" fmla="*/ 61913 w 338138"/>
              <a:gd name="connsiteY38" fmla="*/ 145257 h 338138"/>
              <a:gd name="connsiteX39" fmla="*/ 146051 w 338138"/>
              <a:gd name="connsiteY39" fmla="*/ 60325 h 338138"/>
              <a:gd name="connsiteX40" fmla="*/ 145257 w 338138"/>
              <a:gd name="connsiteY40" fmla="*/ 0 h 338138"/>
              <a:gd name="connsiteX41" fmla="*/ 290513 w 338138"/>
              <a:gd name="connsiteY41" fmla="*/ 145257 h 338138"/>
              <a:gd name="connsiteX42" fmla="*/ 269385 w 338138"/>
              <a:gd name="connsiteY42" fmla="*/ 221846 h 338138"/>
              <a:gd name="connsiteX43" fmla="*/ 254859 w 338138"/>
              <a:gd name="connsiteY43" fmla="*/ 221846 h 338138"/>
              <a:gd name="connsiteX44" fmla="*/ 239013 w 338138"/>
              <a:gd name="connsiteY44" fmla="*/ 206000 h 338138"/>
              <a:gd name="connsiteX45" fmla="*/ 256180 w 338138"/>
              <a:gd name="connsiteY45" fmla="*/ 145257 h 338138"/>
              <a:gd name="connsiteX46" fmla="*/ 145257 w 338138"/>
              <a:gd name="connsiteY46" fmla="*/ 34333 h 338138"/>
              <a:gd name="connsiteX47" fmla="*/ 34333 w 338138"/>
              <a:gd name="connsiteY47" fmla="*/ 145257 h 338138"/>
              <a:gd name="connsiteX48" fmla="*/ 145257 w 338138"/>
              <a:gd name="connsiteY48" fmla="*/ 256180 h 338138"/>
              <a:gd name="connsiteX49" fmla="*/ 206000 w 338138"/>
              <a:gd name="connsiteY49" fmla="*/ 239013 h 338138"/>
              <a:gd name="connsiteX50" fmla="*/ 221847 w 338138"/>
              <a:gd name="connsiteY50" fmla="*/ 254859 h 338138"/>
              <a:gd name="connsiteX51" fmla="*/ 221847 w 338138"/>
              <a:gd name="connsiteY51" fmla="*/ 269385 h 338138"/>
              <a:gd name="connsiteX52" fmla="*/ 145257 w 338138"/>
              <a:gd name="connsiteY52" fmla="*/ 290513 h 338138"/>
              <a:gd name="connsiteX53" fmla="*/ 0 w 338138"/>
              <a:gd name="connsiteY53" fmla="*/ 145257 h 338138"/>
              <a:gd name="connsiteX54" fmla="*/ 145257 w 338138"/>
              <a:gd name="connsiteY54" fmla="*/ 0 h 338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338138" h="338138">
                <a:moveTo>
                  <a:pt x="157638" y="144463"/>
                </a:moveTo>
                <a:cubicBezTo>
                  <a:pt x="160273" y="144463"/>
                  <a:pt x="162908" y="145790"/>
                  <a:pt x="165544" y="148443"/>
                </a:cubicBezTo>
                <a:cubicBezTo>
                  <a:pt x="165544" y="148443"/>
                  <a:pt x="165544" y="148443"/>
                  <a:pt x="249865" y="233341"/>
                </a:cubicBezTo>
                <a:cubicBezTo>
                  <a:pt x="249865" y="233341"/>
                  <a:pt x="249865" y="233341"/>
                  <a:pt x="280167" y="232015"/>
                </a:cubicBezTo>
                <a:cubicBezTo>
                  <a:pt x="282803" y="232015"/>
                  <a:pt x="285438" y="233341"/>
                  <a:pt x="286755" y="234668"/>
                </a:cubicBezTo>
                <a:cubicBezTo>
                  <a:pt x="286755" y="234668"/>
                  <a:pt x="286755" y="234668"/>
                  <a:pt x="335503" y="283750"/>
                </a:cubicBezTo>
                <a:cubicBezTo>
                  <a:pt x="338138" y="286403"/>
                  <a:pt x="338138" y="289056"/>
                  <a:pt x="338138" y="293036"/>
                </a:cubicBezTo>
                <a:cubicBezTo>
                  <a:pt x="336821" y="295689"/>
                  <a:pt x="334186" y="298342"/>
                  <a:pt x="330233" y="298342"/>
                </a:cubicBezTo>
                <a:cubicBezTo>
                  <a:pt x="330233" y="298342"/>
                  <a:pt x="330233" y="298342"/>
                  <a:pt x="311788" y="303648"/>
                </a:cubicBezTo>
                <a:cubicBezTo>
                  <a:pt x="307835" y="303648"/>
                  <a:pt x="305200" y="306301"/>
                  <a:pt x="303883" y="310281"/>
                </a:cubicBezTo>
                <a:cubicBezTo>
                  <a:pt x="303883" y="310281"/>
                  <a:pt x="303883" y="310281"/>
                  <a:pt x="299930" y="331505"/>
                </a:cubicBezTo>
                <a:cubicBezTo>
                  <a:pt x="298613" y="334158"/>
                  <a:pt x="295978" y="336812"/>
                  <a:pt x="293343" y="338138"/>
                </a:cubicBezTo>
                <a:cubicBezTo>
                  <a:pt x="292025" y="338138"/>
                  <a:pt x="292025" y="338138"/>
                  <a:pt x="290708" y="338138"/>
                </a:cubicBezTo>
                <a:cubicBezTo>
                  <a:pt x="288073" y="338138"/>
                  <a:pt x="285438" y="336812"/>
                  <a:pt x="284120" y="335485"/>
                </a:cubicBezTo>
                <a:cubicBezTo>
                  <a:pt x="284120" y="335485"/>
                  <a:pt x="284120" y="335485"/>
                  <a:pt x="235372" y="286403"/>
                </a:cubicBezTo>
                <a:cubicBezTo>
                  <a:pt x="232737" y="283750"/>
                  <a:pt x="232737" y="281097"/>
                  <a:pt x="232737" y="279770"/>
                </a:cubicBezTo>
                <a:cubicBezTo>
                  <a:pt x="232737" y="279770"/>
                  <a:pt x="232737" y="279770"/>
                  <a:pt x="234054" y="249260"/>
                </a:cubicBezTo>
                <a:cubicBezTo>
                  <a:pt x="234054" y="249260"/>
                  <a:pt x="234054" y="249260"/>
                  <a:pt x="149733" y="164361"/>
                </a:cubicBezTo>
                <a:cubicBezTo>
                  <a:pt x="144463" y="159055"/>
                  <a:pt x="144463" y="152422"/>
                  <a:pt x="149733" y="148443"/>
                </a:cubicBezTo>
                <a:cubicBezTo>
                  <a:pt x="151051" y="145790"/>
                  <a:pt x="155003" y="144463"/>
                  <a:pt x="157638" y="144463"/>
                </a:cubicBezTo>
                <a:close/>
                <a:moveTo>
                  <a:pt x="145922" y="120650"/>
                </a:moveTo>
                <a:cubicBezTo>
                  <a:pt x="157893" y="120650"/>
                  <a:pt x="167203" y="128373"/>
                  <a:pt x="169863" y="137383"/>
                </a:cubicBezTo>
                <a:cubicBezTo>
                  <a:pt x="167203" y="134809"/>
                  <a:pt x="161883" y="133522"/>
                  <a:pt x="157893" y="133522"/>
                </a:cubicBezTo>
                <a:cubicBezTo>
                  <a:pt x="151242" y="133522"/>
                  <a:pt x="145922" y="136096"/>
                  <a:pt x="141931" y="141245"/>
                </a:cubicBezTo>
                <a:cubicBezTo>
                  <a:pt x="133951" y="147680"/>
                  <a:pt x="132620" y="160552"/>
                  <a:pt x="137941" y="168275"/>
                </a:cubicBezTo>
                <a:cubicBezTo>
                  <a:pt x="128630" y="165701"/>
                  <a:pt x="120650" y="156691"/>
                  <a:pt x="120650" y="145106"/>
                </a:cubicBezTo>
                <a:cubicBezTo>
                  <a:pt x="120650" y="132234"/>
                  <a:pt x="132620" y="120650"/>
                  <a:pt x="145922" y="120650"/>
                </a:cubicBezTo>
                <a:close/>
                <a:moveTo>
                  <a:pt x="146051" y="60325"/>
                </a:moveTo>
                <a:cubicBezTo>
                  <a:pt x="192063" y="60325"/>
                  <a:pt x="230188" y="98810"/>
                  <a:pt x="230188" y="145257"/>
                </a:cubicBezTo>
                <a:cubicBezTo>
                  <a:pt x="230188" y="159854"/>
                  <a:pt x="226244" y="174452"/>
                  <a:pt x="219671" y="186395"/>
                </a:cubicBezTo>
                <a:lnTo>
                  <a:pt x="193378" y="161181"/>
                </a:lnTo>
                <a:cubicBezTo>
                  <a:pt x="196007" y="155873"/>
                  <a:pt x="196007" y="150565"/>
                  <a:pt x="196007" y="145257"/>
                </a:cubicBezTo>
                <a:cubicBezTo>
                  <a:pt x="196007" y="117388"/>
                  <a:pt x="173658" y="94828"/>
                  <a:pt x="146051" y="94828"/>
                </a:cubicBezTo>
                <a:cubicBezTo>
                  <a:pt x="118443" y="94828"/>
                  <a:pt x="96094" y="117388"/>
                  <a:pt x="96094" y="145257"/>
                </a:cubicBezTo>
                <a:cubicBezTo>
                  <a:pt x="96094" y="173125"/>
                  <a:pt x="118443" y="195685"/>
                  <a:pt x="146051" y="195685"/>
                </a:cubicBezTo>
                <a:cubicBezTo>
                  <a:pt x="151309" y="195685"/>
                  <a:pt x="156568" y="194358"/>
                  <a:pt x="161827" y="193031"/>
                </a:cubicBezTo>
                <a:cubicBezTo>
                  <a:pt x="161827" y="193031"/>
                  <a:pt x="161827" y="193031"/>
                  <a:pt x="188119" y="219572"/>
                </a:cubicBezTo>
                <a:cubicBezTo>
                  <a:pt x="174973" y="226207"/>
                  <a:pt x="161827" y="230188"/>
                  <a:pt x="146051" y="230188"/>
                </a:cubicBezTo>
                <a:cubicBezTo>
                  <a:pt x="100038" y="230188"/>
                  <a:pt x="61913" y="191703"/>
                  <a:pt x="61913" y="145257"/>
                </a:cubicBezTo>
                <a:cubicBezTo>
                  <a:pt x="61913" y="98810"/>
                  <a:pt x="100038" y="60325"/>
                  <a:pt x="146051" y="60325"/>
                </a:cubicBezTo>
                <a:close/>
                <a:moveTo>
                  <a:pt x="145257" y="0"/>
                </a:moveTo>
                <a:cubicBezTo>
                  <a:pt x="225808" y="0"/>
                  <a:pt x="290513" y="64705"/>
                  <a:pt x="290513" y="145257"/>
                </a:cubicBezTo>
                <a:cubicBezTo>
                  <a:pt x="290513" y="172987"/>
                  <a:pt x="282590" y="199398"/>
                  <a:pt x="269385" y="221846"/>
                </a:cubicBezTo>
                <a:cubicBezTo>
                  <a:pt x="269385" y="221846"/>
                  <a:pt x="269385" y="221846"/>
                  <a:pt x="254859" y="221846"/>
                </a:cubicBezTo>
                <a:cubicBezTo>
                  <a:pt x="254859" y="221846"/>
                  <a:pt x="254859" y="221846"/>
                  <a:pt x="239013" y="206000"/>
                </a:cubicBezTo>
                <a:cubicBezTo>
                  <a:pt x="249577" y="188833"/>
                  <a:pt x="256180" y="167705"/>
                  <a:pt x="256180" y="145257"/>
                </a:cubicBezTo>
                <a:cubicBezTo>
                  <a:pt x="256180" y="84513"/>
                  <a:pt x="207321" y="34333"/>
                  <a:pt x="145257" y="34333"/>
                </a:cubicBezTo>
                <a:cubicBezTo>
                  <a:pt x="84513" y="34333"/>
                  <a:pt x="34333" y="84513"/>
                  <a:pt x="34333" y="145257"/>
                </a:cubicBezTo>
                <a:cubicBezTo>
                  <a:pt x="34333" y="207321"/>
                  <a:pt x="84513" y="256180"/>
                  <a:pt x="145257" y="256180"/>
                </a:cubicBezTo>
                <a:cubicBezTo>
                  <a:pt x="167705" y="256180"/>
                  <a:pt x="188834" y="249577"/>
                  <a:pt x="206000" y="239013"/>
                </a:cubicBezTo>
                <a:cubicBezTo>
                  <a:pt x="206000" y="239013"/>
                  <a:pt x="206000" y="239013"/>
                  <a:pt x="221847" y="254859"/>
                </a:cubicBezTo>
                <a:cubicBezTo>
                  <a:pt x="221847" y="254859"/>
                  <a:pt x="221847" y="254859"/>
                  <a:pt x="221847" y="269385"/>
                </a:cubicBezTo>
                <a:cubicBezTo>
                  <a:pt x="199398" y="282590"/>
                  <a:pt x="172988" y="290513"/>
                  <a:pt x="145257" y="290513"/>
                </a:cubicBezTo>
                <a:cubicBezTo>
                  <a:pt x="64705" y="290513"/>
                  <a:pt x="0" y="225808"/>
                  <a:pt x="0" y="145257"/>
                </a:cubicBezTo>
                <a:cubicBezTo>
                  <a:pt x="0" y="64705"/>
                  <a:pt x="64705" y="0"/>
                  <a:pt x="14525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bg1"/>
              </a:solidFill>
              <a:latin typeface="PangMenZhengDao" panose="02010600030101010101" pitchFamily="2" charset="-122"/>
              <a:ea typeface="PangMenZhengDao" panose="02010600030101010101" pitchFamily="2" charset="-122"/>
              <a:sym typeface="PangMenZhengDao" panose="02010600030101010101" pitchFamily="2" charset="-122"/>
            </a:endParaRPr>
          </a:p>
        </p:txBody>
      </p:sp>
      <p:pic>
        <p:nvPicPr>
          <p:cNvPr id="9" name="图片 8" descr="白色LOGO"/>
          <p:cNvPicPr>
            <a:picLocks noChangeAspect="1"/>
          </p:cNvPicPr>
          <p:nvPr/>
        </p:nvPicPr>
        <p:blipFill>
          <a:blip r:embed="rId4" cstate="print"/>
          <a:stretch>
            <a:fillRect/>
          </a:stretch>
        </p:blipFill>
        <p:spPr>
          <a:xfrm>
            <a:off x="10005695" y="325120"/>
            <a:ext cx="1691005" cy="386080"/>
          </a:xfrm>
          <a:prstGeom prst="rect">
            <a:avLst/>
          </a:prstGeom>
        </p:spPr>
      </p:pic>
      <p:sp>
        <p:nvSpPr>
          <p:cNvPr id="2" name="文本框 1"/>
          <p:cNvSpPr txBox="1"/>
          <p:nvPr/>
        </p:nvSpPr>
        <p:spPr>
          <a:xfrm>
            <a:off x="5394960" y="2611120"/>
            <a:ext cx="5784215" cy="1398905"/>
          </a:xfrm>
          <a:prstGeom prst="rect">
            <a:avLst/>
          </a:prstGeom>
          <a:noFill/>
        </p:spPr>
        <p:txBody>
          <a:bodyPr wrap="square" rtlCol="0">
            <a:spAutoFit/>
          </a:bodyPr>
          <a:lstStyle/>
          <a:p>
            <a:r>
              <a:rPr lang="en-US" altLang="zh-CN" sz="8500" dirty="0">
                <a:ln w="22225">
                  <a:solidFill>
                    <a:schemeClr val="accent2"/>
                  </a:solidFill>
                  <a:prstDash val="solid"/>
                </a:ln>
                <a:solidFill>
                  <a:schemeClr val="accent2">
                    <a:lumMod val="40000"/>
                    <a:lumOff val="60000"/>
                  </a:schemeClr>
                </a:solidFill>
                <a:effectLst/>
                <a:latin typeface="微软雅黑" panose="020B0503020204020204" pitchFamily="34" charset="-122"/>
                <a:ea typeface="微软雅黑" panose="020B0503020204020204" pitchFamily="34" charset="-122"/>
                <a:cs typeface="宋体" panose="02010600030101010101" pitchFamily="2" charset="-122"/>
                <a:sym typeface="PangMenZhengDao" panose="02010600030101010101" pitchFamily="2" charset="-122"/>
              </a:rPr>
              <a:t>Thank you!</a:t>
            </a:r>
          </a:p>
        </p:txBody>
      </p:sp>
      <p:pic>
        <p:nvPicPr>
          <p:cNvPr id="50" name="图片 49" descr="图片2"/>
          <p:cNvPicPr>
            <a:picLocks noChangeAspect="1"/>
          </p:cNvPicPr>
          <p:nvPr/>
        </p:nvPicPr>
        <p:blipFill>
          <a:blip r:embed="rId5" cstate="print"/>
          <a:stretch>
            <a:fillRect/>
          </a:stretch>
        </p:blipFill>
        <p:spPr>
          <a:xfrm>
            <a:off x="76835" y="11430"/>
            <a:ext cx="2269490" cy="235966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250" advTm="3000">
        <p:fade/>
      </p:transition>
    </mc:Choice>
    <mc:Fallback xmlns="">
      <p:transition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1000"/>
                                        <p:tgtEl>
                                          <p:spTgt spid="30"/>
                                        </p:tgtEl>
                                      </p:cBhvr>
                                    </p:animEffect>
                                    <p:anim calcmode="lin" valueType="num">
                                      <p:cBhvr>
                                        <p:cTn id="8" dur="1000" fill="hold"/>
                                        <p:tgtEl>
                                          <p:spTgt spid="30"/>
                                        </p:tgtEl>
                                        <p:attrNameLst>
                                          <p:attrName>ppt_x</p:attrName>
                                        </p:attrNameLst>
                                      </p:cBhvr>
                                      <p:tavLst>
                                        <p:tav tm="0">
                                          <p:val>
                                            <p:strVal val="#ppt_x"/>
                                          </p:val>
                                        </p:tav>
                                        <p:tav tm="100000">
                                          <p:val>
                                            <p:strVal val="#ppt_x"/>
                                          </p:val>
                                        </p:tav>
                                      </p:tavLst>
                                    </p:anim>
                                    <p:anim calcmode="lin" valueType="num">
                                      <p:cBhvr>
                                        <p:cTn id="9" dur="1000" fill="hold"/>
                                        <p:tgtEl>
                                          <p:spTgt spid="30"/>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53" presetClass="entr" presetSubtype="16" fill="hold" grpId="0" nodeType="afterEffect">
                                  <p:stCondLst>
                                    <p:cond delay="0"/>
                                  </p:stCondLst>
                                  <p:childTnLst>
                                    <p:set>
                                      <p:cBhvr>
                                        <p:cTn id="12" dur="1" fill="hold">
                                          <p:stCondLst>
                                            <p:cond delay="0"/>
                                          </p:stCondLst>
                                        </p:cTn>
                                        <p:tgtEl>
                                          <p:spTgt spid="74"/>
                                        </p:tgtEl>
                                        <p:attrNameLst>
                                          <p:attrName>style.visibility</p:attrName>
                                        </p:attrNameLst>
                                      </p:cBhvr>
                                      <p:to>
                                        <p:strVal val="visible"/>
                                      </p:to>
                                    </p:set>
                                    <p:anim calcmode="lin" valueType="num">
                                      <p:cBhvr>
                                        <p:cTn id="13" dur="500" fill="hold"/>
                                        <p:tgtEl>
                                          <p:spTgt spid="74"/>
                                        </p:tgtEl>
                                        <p:attrNameLst>
                                          <p:attrName>ppt_w</p:attrName>
                                        </p:attrNameLst>
                                      </p:cBhvr>
                                      <p:tavLst>
                                        <p:tav tm="0">
                                          <p:val>
                                            <p:fltVal val="0"/>
                                          </p:val>
                                        </p:tav>
                                        <p:tav tm="100000">
                                          <p:val>
                                            <p:strVal val="#ppt_w"/>
                                          </p:val>
                                        </p:tav>
                                      </p:tavLst>
                                    </p:anim>
                                    <p:anim calcmode="lin" valueType="num">
                                      <p:cBhvr>
                                        <p:cTn id="14" dur="500" fill="hold"/>
                                        <p:tgtEl>
                                          <p:spTgt spid="74"/>
                                        </p:tgtEl>
                                        <p:attrNameLst>
                                          <p:attrName>ppt_h</p:attrName>
                                        </p:attrNameLst>
                                      </p:cBhvr>
                                      <p:tavLst>
                                        <p:tav tm="0">
                                          <p:val>
                                            <p:fltVal val="0"/>
                                          </p:val>
                                        </p:tav>
                                        <p:tav tm="100000">
                                          <p:val>
                                            <p:strVal val="#ppt_h"/>
                                          </p:val>
                                        </p:tav>
                                      </p:tavLst>
                                    </p:anim>
                                    <p:animEffect transition="in" filter="fade">
                                      <p:cBhvr>
                                        <p:cTn id="15" dur="500"/>
                                        <p:tgtEl>
                                          <p:spTgt spid="74"/>
                                        </p:tgtEl>
                                      </p:cBhvr>
                                    </p:animEffect>
                                  </p:childTnLst>
                                </p:cTn>
                              </p:par>
                              <p:par>
                                <p:cTn id="16" presetID="53" presetClass="entr" presetSubtype="16" fill="hold" grpId="0" nodeType="withEffect">
                                  <p:stCondLst>
                                    <p:cond delay="0"/>
                                  </p:stCondLst>
                                  <p:childTnLst>
                                    <p:set>
                                      <p:cBhvr>
                                        <p:cTn id="17" dur="1" fill="hold">
                                          <p:stCondLst>
                                            <p:cond delay="0"/>
                                          </p:stCondLst>
                                        </p:cTn>
                                        <p:tgtEl>
                                          <p:spTgt spid="75"/>
                                        </p:tgtEl>
                                        <p:attrNameLst>
                                          <p:attrName>style.visibility</p:attrName>
                                        </p:attrNameLst>
                                      </p:cBhvr>
                                      <p:to>
                                        <p:strVal val="visible"/>
                                      </p:to>
                                    </p:set>
                                    <p:anim calcmode="lin" valueType="num">
                                      <p:cBhvr>
                                        <p:cTn id="18" dur="500" fill="hold"/>
                                        <p:tgtEl>
                                          <p:spTgt spid="75"/>
                                        </p:tgtEl>
                                        <p:attrNameLst>
                                          <p:attrName>ppt_w</p:attrName>
                                        </p:attrNameLst>
                                      </p:cBhvr>
                                      <p:tavLst>
                                        <p:tav tm="0">
                                          <p:val>
                                            <p:fltVal val="0"/>
                                          </p:val>
                                        </p:tav>
                                        <p:tav tm="100000">
                                          <p:val>
                                            <p:strVal val="#ppt_w"/>
                                          </p:val>
                                        </p:tav>
                                      </p:tavLst>
                                    </p:anim>
                                    <p:anim calcmode="lin" valueType="num">
                                      <p:cBhvr>
                                        <p:cTn id="19" dur="500" fill="hold"/>
                                        <p:tgtEl>
                                          <p:spTgt spid="75"/>
                                        </p:tgtEl>
                                        <p:attrNameLst>
                                          <p:attrName>ppt_h</p:attrName>
                                        </p:attrNameLst>
                                      </p:cBhvr>
                                      <p:tavLst>
                                        <p:tav tm="0">
                                          <p:val>
                                            <p:fltVal val="0"/>
                                          </p:val>
                                        </p:tav>
                                        <p:tav tm="100000">
                                          <p:val>
                                            <p:strVal val="#ppt_h"/>
                                          </p:val>
                                        </p:tav>
                                      </p:tavLst>
                                    </p:anim>
                                    <p:animEffect transition="in" filter="fade">
                                      <p:cBhvr>
                                        <p:cTn id="20" dur="500"/>
                                        <p:tgtEl>
                                          <p:spTgt spid="75"/>
                                        </p:tgtEl>
                                      </p:cBhvr>
                                    </p:animEffect>
                                  </p:childTnLst>
                                </p:cTn>
                              </p:par>
                              <p:par>
                                <p:cTn id="21" presetID="53" presetClass="entr" presetSubtype="16" fill="hold" grpId="0" nodeType="withEffect">
                                  <p:stCondLst>
                                    <p:cond delay="0"/>
                                  </p:stCondLst>
                                  <p:childTnLst>
                                    <p:set>
                                      <p:cBhvr>
                                        <p:cTn id="22" dur="1" fill="hold">
                                          <p:stCondLst>
                                            <p:cond delay="0"/>
                                          </p:stCondLst>
                                        </p:cTn>
                                        <p:tgtEl>
                                          <p:spTgt spid="76"/>
                                        </p:tgtEl>
                                        <p:attrNameLst>
                                          <p:attrName>style.visibility</p:attrName>
                                        </p:attrNameLst>
                                      </p:cBhvr>
                                      <p:to>
                                        <p:strVal val="visible"/>
                                      </p:to>
                                    </p:set>
                                    <p:anim calcmode="lin" valueType="num">
                                      <p:cBhvr>
                                        <p:cTn id="23" dur="500" fill="hold"/>
                                        <p:tgtEl>
                                          <p:spTgt spid="76"/>
                                        </p:tgtEl>
                                        <p:attrNameLst>
                                          <p:attrName>ppt_w</p:attrName>
                                        </p:attrNameLst>
                                      </p:cBhvr>
                                      <p:tavLst>
                                        <p:tav tm="0">
                                          <p:val>
                                            <p:fltVal val="0"/>
                                          </p:val>
                                        </p:tav>
                                        <p:tav tm="100000">
                                          <p:val>
                                            <p:strVal val="#ppt_w"/>
                                          </p:val>
                                        </p:tav>
                                      </p:tavLst>
                                    </p:anim>
                                    <p:anim calcmode="lin" valueType="num">
                                      <p:cBhvr>
                                        <p:cTn id="24" dur="500" fill="hold"/>
                                        <p:tgtEl>
                                          <p:spTgt spid="76"/>
                                        </p:tgtEl>
                                        <p:attrNameLst>
                                          <p:attrName>ppt_h</p:attrName>
                                        </p:attrNameLst>
                                      </p:cBhvr>
                                      <p:tavLst>
                                        <p:tav tm="0">
                                          <p:val>
                                            <p:fltVal val="0"/>
                                          </p:val>
                                        </p:tav>
                                        <p:tav tm="100000">
                                          <p:val>
                                            <p:strVal val="#ppt_h"/>
                                          </p:val>
                                        </p:tav>
                                      </p:tavLst>
                                    </p:anim>
                                    <p:animEffect transition="in" filter="fade">
                                      <p:cBhvr>
                                        <p:cTn id="25" dur="500"/>
                                        <p:tgtEl>
                                          <p:spTgt spid="76"/>
                                        </p:tgtEl>
                                      </p:cBhvr>
                                    </p:animEffect>
                                  </p:childTnLst>
                                </p:cTn>
                              </p:par>
                              <p:par>
                                <p:cTn id="26" presetID="53" presetClass="entr" presetSubtype="16" fill="hold" grpId="0" nodeType="withEffect">
                                  <p:stCondLst>
                                    <p:cond delay="0"/>
                                  </p:stCondLst>
                                  <p:childTnLst>
                                    <p:set>
                                      <p:cBhvr>
                                        <p:cTn id="27" dur="1" fill="hold">
                                          <p:stCondLst>
                                            <p:cond delay="0"/>
                                          </p:stCondLst>
                                        </p:cTn>
                                        <p:tgtEl>
                                          <p:spTgt spid="80"/>
                                        </p:tgtEl>
                                        <p:attrNameLst>
                                          <p:attrName>style.visibility</p:attrName>
                                        </p:attrNameLst>
                                      </p:cBhvr>
                                      <p:to>
                                        <p:strVal val="visible"/>
                                      </p:to>
                                    </p:set>
                                    <p:anim calcmode="lin" valueType="num">
                                      <p:cBhvr>
                                        <p:cTn id="28" dur="500" fill="hold"/>
                                        <p:tgtEl>
                                          <p:spTgt spid="80"/>
                                        </p:tgtEl>
                                        <p:attrNameLst>
                                          <p:attrName>ppt_w</p:attrName>
                                        </p:attrNameLst>
                                      </p:cBhvr>
                                      <p:tavLst>
                                        <p:tav tm="0">
                                          <p:val>
                                            <p:fltVal val="0"/>
                                          </p:val>
                                        </p:tav>
                                        <p:tav tm="100000">
                                          <p:val>
                                            <p:strVal val="#ppt_w"/>
                                          </p:val>
                                        </p:tav>
                                      </p:tavLst>
                                    </p:anim>
                                    <p:anim calcmode="lin" valueType="num">
                                      <p:cBhvr>
                                        <p:cTn id="29" dur="500" fill="hold"/>
                                        <p:tgtEl>
                                          <p:spTgt spid="80"/>
                                        </p:tgtEl>
                                        <p:attrNameLst>
                                          <p:attrName>ppt_h</p:attrName>
                                        </p:attrNameLst>
                                      </p:cBhvr>
                                      <p:tavLst>
                                        <p:tav tm="0">
                                          <p:val>
                                            <p:fltVal val="0"/>
                                          </p:val>
                                        </p:tav>
                                        <p:tav tm="100000">
                                          <p:val>
                                            <p:strVal val="#ppt_h"/>
                                          </p:val>
                                        </p:tav>
                                      </p:tavLst>
                                    </p:anim>
                                    <p:animEffect transition="in" filter="fade">
                                      <p:cBhvr>
                                        <p:cTn id="30" dur="500"/>
                                        <p:tgtEl>
                                          <p:spTgt spid="80"/>
                                        </p:tgtEl>
                                      </p:cBhvr>
                                    </p:animEffect>
                                  </p:childTnLst>
                                </p:cTn>
                              </p:par>
                              <p:par>
                                <p:cTn id="31" presetID="53" presetClass="entr" presetSubtype="16" fill="hold" grpId="0" nodeType="withEffect">
                                  <p:stCondLst>
                                    <p:cond delay="0"/>
                                  </p:stCondLst>
                                  <p:childTnLst>
                                    <p:set>
                                      <p:cBhvr>
                                        <p:cTn id="32" dur="1" fill="hold">
                                          <p:stCondLst>
                                            <p:cond delay="0"/>
                                          </p:stCondLst>
                                        </p:cTn>
                                        <p:tgtEl>
                                          <p:spTgt spid="81"/>
                                        </p:tgtEl>
                                        <p:attrNameLst>
                                          <p:attrName>style.visibility</p:attrName>
                                        </p:attrNameLst>
                                      </p:cBhvr>
                                      <p:to>
                                        <p:strVal val="visible"/>
                                      </p:to>
                                    </p:set>
                                    <p:anim calcmode="lin" valueType="num">
                                      <p:cBhvr>
                                        <p:cTn id="33" dur="500" fill="hold"/>
                                        <p:tgtEl>
                                          <p:spTgt spid="81"/>
                                        </p:tgtEl>
                                        <p:attrNameLst>
                                          <p:attrName>ppt_w</p:attrName>
                                        </p:attrNameLst>
                                      </p:cBhvr>
                                      <p:tavLst>
                                        <p:tav tm="0">
                                          <p:val>
                                            <p:fltVal val="0"/>
                                          </p:val>
                                        </p:tav>
                                        <p:tav tm="100000">
                                          <p:val>
                                            <p:strVal val="#ppt_w"/>
                                          </p:val>
                                        </p:tav>
                                      </p:tavLst>
                                    </p:anim>
                                    <p:anim calcmode="lin" valueType="num">
                                      <p:cBhvr>
                                        <p:cTn id="34" dur="500" fill="hold"/>
                                        <p:tgtEl>
                                          <p:spTgt spid="81"/>
                                        </p:tgtEl>
                                        <p:attrNameLst>
                                          <p:attrName>ppt_h</p:attrName>
                                        </p:attrNameLst>
                                      </p:cBhvr>
                                      <p:tavLst>
                                        <p:tav tm="0">
                                          <p:val>
                                            <p:fltVal val="0"/>
                                          </p:val>
                                        </p:tav>
                                        <p:tav tm="100000">
                                          <p:val>
                                            <p:strVal val="#ppt_h"/>
                                          </p:val>
                                        </p:tav>
                                      </p:tavLst>
                                    </p:anim>
                                    <p:animEffect transition="in" filter="fade">
                                      <p:cBhvr>
                                        <p:cTn id="35" dur="500"/>
                                        <p:tgtEl>
                                          <p:spTgt spid="81"/>
                                        </p:tgtEl>
                                      </p:cBhvr>
                                    </p:animEffect>
                                  </p:childTnLst>
                                </p:cTn>
                              </p:par>
                              <p:par>
                                <p:cTn id="36" presetID="53" presetClass="entr" presetSubtype="16" fill="hold" grpId="0" nodeType="withEffect">
                                  <p:stCondLst>
                                    <p:cond delay="0"/>
                                  </p:stCondLst>
                                  <p:childTnLst>
                                    <p:set>
                                      <p:cBhvr>
                                        <p:cTn id="37" dur="1" fill="hold">
                                          <p:stCondLst>
                                            <p:cond delay="0"/>
                                          </p:stCondLst>
                                        </p:cTn>
                                        <p:tgtEl>
                                          <p:spTgt spid="82"/>
                                        </p:tgtEl>
                                        <p:attrNameLst>
                                          <p:attrName>style.visibility</p:attrName>
                                        </p:attrNameLst>
                                      </p:cBhvr>
                                      <p:to>
                                        <p:strVal val="visible"/>
                                      </p:to>
                                    </p:set>
                                    <p:anim calcmode="lin" valueType="num">
                                      <p:cBhvr>
                                        <p:cTn id="38" dur="500" fill="hold"/>
                                        <p:tgtEl>
                                          <p:spTgt spid="82"/>
                                        </p:tgtEl>
                                        <p:attrNameLst>
                                          <p:attrName>ppt_w</p:attrName>
                                        </p:attrNameLst>
                                      </p:cBhvr>
                                      <p:tavLst>
                                        <p:tav tm="0">
                                          <p:val>
                                            <p:fltVal val="0"/>
                                          </p:val>
                                        </p:tav>
                                        <p:tav tm="100000">
                                          <p:val>
                                            <p:strVal val="#ppt_w"/>
                                          </p:val>
                                        </p:tav>
                                      </p:tavLst>
                                    </p:anim>
                                    <p:anim calcmode="lin" valueType="num">
                                      <p:cBhvr>
                                        <p:cTn id="39" dur="500" fill="hold"/>
                                        <p:tgtEl>
                                          <p:spTgt spid="82"/>
                                        </p:tgtEl>
                                        <p:attrNameLst>
                                          <p:attrName>ppt_h</p:attrName>
                                        </p:attrNameLst>
                                      </p:cBhvr>
                                      <p:tavLst>
                                        <p:tav tm="0">
                                          <p:val>
                                            <p:fltVal val="0"/>
                                          </p:val>
                                        </p:tav>
                                        <p:tav tm="100000">
                                          <p:val>
                                            <p:strVal val="#ppt_h"/>
                                          </p:val>
                                        </p:tav>
                                      </p:tavLst>
                                    </p:anim>
                                    <p:animEffect transition="in" filter="fade">
                                      <p:cBhvr>
                                        <p:cTn id="40" dur="500"/>
                                        <p:tgtEl>
                                          <p:spTgt spid="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bldLvl="0" animBg="1"/>
      <p:bldP spid="75" grpId="0" bldLvl="0" animBg="1"/>
      <p:bldP spid="76" grpId="0" bldLvl="0" animBg="1"/>
      <p:bldP spid="80" grpId="0" bldLvl="0" animBg="1"/>
      <p:bldP spid="81" grpId="0" bldLvl="0" animBg="1"/>
      <p:bldP spid="82" grpId="0" bldLvl="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descr="图片1"/>
          <p:cNvPicPr>
            <a:picLocks noChangeAspect="1"/>
          </p:cNvPicPr>
          <p:nvPr/>
        </p:nvPicPr>
        <p:blipFill>
          <a:blip r:embed="rId2" cstate="print"/>
          <a:stretch>
            <a:fillRect/>
          </a:stretch>
        </p:blipFill>
        <p:spPr>
          <a:xfrm>
            <a:off x="0" y="-44450"/>
            <a:ext cx="12356465" cy="6946900"/>
          </a:xfrm>
          <a:prstGeom prst="rect">
            <a:avLst/>
          </a:prstGeom>
        </p:spPr>
      </p:pic>
      <p:grpSp>
        <p:nvGrpSpPr>
          <p:cNvPr id="3" name="组合 2"/>
          <p:cNvGrpSpPr/>
          <p:nvPr/>
        </p:nvGrpSpPr>
        <p:grpSpPr>
          <a:xfrm>
            <a:off x="441008" y="325438"/>
            <a:ext cx="11475085" cy="6370955"/>
            <a:chOff x="378" y="762"/>
            <a:chExt cx="18071" cy="10033"/>
          </a:xfrm>
        </p:grpSpPr>
        <p:sp>
          <p:nvSpPr>
            <p:cNvPr id="6" name="îSľîde"/>
            <p:cNvSpPr/>
            <p:nvPr/>
          </p:nvSpPr>
          <p:spPr>
            <a:xfrm>
              <a:off x="5826" y="8414"/>
              <a:ext cx="2410" cy="2381"/>
            </a:xfrm>
            <a:custGeom>
              <a:avLst/>
              <a:gdLst>
                <a:gd name="connsiteX0" fmla="*/ 192089 w 279400"/>
                <a:gd name="connsiteY0" fmla="*/ 300038 h 331788"/>
                <a:gd name="connsiteX1" fmla="*/ 242889 w 279400"/>
                <a:gd name="connsiteY1" fmla="*/ 300038 h 331788"/>
                <a:gd name="connsiteX2" fmla="*/ 242889 w 279400"/>
                <a:gd name="connsiteY2" fmla="*/ 311151 h 331788"/>
                <a:gd name="connsiteX3" fmla="*/ 192089 w 279400"/>
                <a:gd name="connsiteY3" fmla="*/ 311151 h 331788"/>
                <a:gd name="connsiteX4" fmla="*/ 128589 w 279400"/>
                <a:gd name="connsiteY4" fmla="*/ 300038 h 331788"/>
                <a:gd name="connsiteX5" fmla="*/ 180977 w 279400"/>
                <a:gd name="connsiteY5" fmla="*/ 300038 h 331788"/>
                <a:gd name="connsiteX6" fmla="*/ 180977 w 279400"/>
                <a:gd name="connsiteY6" fmla="*/ 311151 h 331788"/>
                <a:gd name="connsiteX7" fmla="*/ 128589 w 279400"/>
                <a:gd name="connsiteY7" fmla="*/ 311151 h 331788"/>
                <a:gd name="connsiteX8" fmla="*/ 36514 w 279400"/>
                <a:gd name="connsiteY8" fmla="*/ 300038 h 331788"/>
                <a:gd name="connsiteX9" fmla="*/ 87314 w 279400"/>
                <a:gd name="connsiteY9" fmla="*/ 300038 h 331788"/>
                <a:gd name="connsiteX10" fmla="*/ 87314 w 279400"/>
                <a:gd name="connsiteY10" fmla="*/ 311151 h 331788"/>
                <a:gd name="connsiteX11" fmla="*/ 36514 w 279400"/>
                <a:gd name="connsiteY11" fmla="*/ 311151 h 331788"/>
                <a:gd name="connsiteX12" fmla="*/ 114300 w 279400"/>
                <a:gd name="connsiteY12" fmla="*/ 290512 h 331788"/>
                <a:gd name="connsiteX13" fmla="*/ 114300 w 279400"/>
                <a:gd name="connsiteY13" fmla="*/ 320675 h 331788"/>
                <a:gd name="connsiteX14" fmla="*/ 258763 w 279400"/>
                <a:gd name="connsiteY14" fmla="*/ 320675 h 331788"/>
                <a:gd name="connsiteX15" fmla="*/ 258763 w 279400"/>
                <a:gd name="connsiteY15" fmla="*/ 290512 h 331788"/>
                <a:gd name="connsiteX16" fmla="*/ 20638 w 279400"/>
                <a:gd name="connsiteY16" fmla="*/ 290512 h 331788"/>
                <a:gd name="connsiteX17" fmla="*/ 20638 w 279400"/>
                <a:gd name="connsiteY17" fmla="*/ 320675 h 331788"/>
                <a:gd name="connsiteX18" fmla="*/ 103188 w 279400"/>
                <a:gd name="connsiteY18" fmla="*/ 320675 h 331788"/>
                <a:gd name="connsiteX19" fmla="*/ 103188 w 279400"/>
                <a:gd name="connsiteY19" fmla="*/ 290512 h 331788"/>
                <a:gd name="connsiteX20" fmla="*/ 222250 w 279400"/>
                <a:gd name="connsiteY20" fmla="*/ 254000 h 331788"/>
                <a:gd name="connsiteX21" fmla="*/ 242888 w 279400"/>
                <a:gd name="connsiteY21" fmla="*/ 254000 h 331788"/>
                <a:gd name="connsiteX22" fmla="*/ 242888 w 279400"/>
                <a:gd name="connsiteY22" fmla="*/ 263525 h 331788"/>
                <a:gd name="connsiteX23" fmla="*/ 222250 w 279400"/>
                <a:gd name="connsiteY23" fmla="*/ 263525 h 331788"/>
                <a:gd name="connsiteX24" fmla="*/ 192088 w 279400"/>
                <a:gd name="connsiteY24" fmla="*/ 254000 h 331788"/>
                <a:gd name="connsiteX25" fmla="*/ 212726 w 279400"/>
                <a:gd name="connsiteY25" fmla="*/ 254000 h 331788"/>
                <a:gd name="connsiteX26" fmla="*/ 212726 w 279400"/>
                <a:gd name="connsiteY26" fmla="*/ 263525 h 331788"/>
                <a:gd name="connsiteX27" fmla="*/ 192088 w 279400"/>
                <a:gd name="connsiteY27" fmla="*/ 263525 h 331788"/>
                <a:gd name="connsiteX28" fmla="*/ 160338 w 279400"/>
                <a:gd name="connsiteY28" fmla="*/ 254000 h 331788"/>
                <a:gd name="connsiteX29" fmla="*/ 180976 w 279400"/>
                <a:gd name="connsiteY29" fmla="*/ 254000 h 331788"/>
                <a:gd name="connsiteX30" fmla="*/ 180976 w 279400"/>
                <a:gd name="connsiteY30" fmla="*/ 263525 h 331788"/>
                <a:gd name="connsiteX31" fmla="*/ 160338 w 279400"/>
                <a:gd name="connsiteY31" fmla="*/ 263525 h 331788"/>
                <a:gd name="connsiteX32" fmla="*/ 128588 w 279400"/>
                <a:gd name="connsiteY32" fmla="*/ 254000 h 331788"/>
                <a:gd name="connsiteX33" fmla="*/ 149226 w 279400"/>
                <a:gd name="connsiteY33" fmla="*/ 254000 h 331788"/>
                <a:gd name="connsiteX34" fmla="*/ 149226 w 279400"/>
                <a:gd name="connsiteY34" fmla="*/ 263525 h 331788"/>
                <a:gd name="connsiteX35" fmla="*/ 128588 w 279400"/>
                <a:gd name="connsiteY35" fmla="*/ 263525 h 331788"/>
                <a:gd name="connsiteX36" fmla="*/ 66676 w 279400"/>
                <a:gd name="connsiteY36" fmla="*/ 254000 h 331788"/>
                <a:gd name="connsiteX37" fmla="*/ 87314 w 279400"/>
                <a:gd name="connsiteY37" fmla="*/ 254000 h 331788"/>
                <a:gd name="connsiteX38" fmla="*/ 87314 w 279400"/>
                <a:gd name="connsiteY38" fmla="*/ 263525 h 331788"/>
                <a:gd name="connsiteX39" fmla="*/ 66676 w 279400"/>
                <a:gd name="connsiteY39" fmla="*/ 263525 h 331788"/>
                <a:gd name="connsiteX40" fmla="*/ 36514 w 279400"/>
                <a:gd name="connsiteY40" fmla="*/ 254000 h 331788"/>
                <a:gd name="connsiteX41" fmla="*/ 57152 w 279400"/>
                <a:gd name="connsiteY41" fmla="*/ 254000 h 331788"/>
                <a:gd name="connsiteX42" fmla="*/ 57152 w 279400"/>
                <a:gd name="connsiteY42" fmla="*/ 263525 h 331788"/>
                <a:gd name="connsiteX43" fmla="*/ 36514 w 279400"/>
                <a:gd name="connsiteY43" fmla="*/ 263525 h 331788"/>
                <a:gd name="connsiteX44" fmla="*/ 66676 w 279400"/>
                <a:gd name="connsiteY44" fmla="*/ 233363 h 331788"/>
                <a:gd name="connsiteX45" fmla="*/ 87314 w 279400"/>
                <a:gd name="connsiteY45" fmla="*/ 233363 h 331788"/>
                <a:gd name="connsiteX46" fmla="*/ 87314 w 279400"/>
                <a:gd name="connsiteY46" fmla="*/ 242888 h 331788"/>
                <a:gd name="connsiteX47" fmla="*/ 66676 w 279400"/>
                <a:gd name="connsiteY47" fmla="*/ 242888 h 331788"/>
                <a:gd name="connsiteX48" fmla="*/ 36514 w 279400"/>
                <a:gd name="connsiteY48" fmla="*/ 233363 h 331788"/>
                <a:gd name="connsiteX49" fmla="*/ 57152 w 279400"/>
                <a:gd name="connsiteY49" fmla="*/ 233363 h 331788"/>
                <a:gd name="connsiteX50" fmla="*/ 57152 w 279400"/>
                <a:gd name="connsiteY50" fmla="*/ 242888 h 331788"/>
                <a:gd name="connsiteX51" fmla="*/ 36514 w 279400"/>
                <a:gd name="connsiteY51" fmla="*/ 242888 h 331788"/>
                <a:gd name="connsiteX52" fmla="*/ 222250 w 279400"/>
                <a:gd name="connsiteY52" fmla="*/ 233362 h 331788"/>
                <a:gd name="connsiteX53" fmla="*/ 242888 w 279400"/>
                <a:gd name="connsiteY53" fmla="*/ 233362 h 331788"/>
                <a:gd name="connsiteX54" fmla="*/ 242888 w 279400"/>
                <a:gd name="connsiteY54" fmla="*/ 242887 h 331788"/>
                <a:gd name="connsiteX55" fmla="*/ 222250 w 279400"/>
                <a:gd name="connsiteY55" fmla="*/ 242887 h 331788"/>
                <a:gd name="connsiteX56" fmla="*/ 192088 w 279400"/>
                <a:gd name="connsiteY56" fmla="*/ 233362 h 331788"/>
                <a:gd name="connsiteX57" fmla="*/ 212726 w 279400"/>
                <a:gd name="connsiteY57" fmla="*/ 233362 h 331788"/>
                <a:gd name="connsiteX58" fmla="*/ 212726 w 279400"/>
                <a:gd name="connsiteY58" fmla="*/ 242887 h 331788"/>
                <a:gd name="connsiteX59" fmla="*/ 192088 w 279400"/>
                <a:gd name="connsiteY59" fmla="*/ 242887 h 331788"/>
                <a:gd name="connsiteX60" fmla="*/ 160338 w 279400"/>
                <a:gd name="connsiteY60" fmla="*/ 233362 h 331788"/>
                <a:gd name="connsiteX61" fmla="*/ 180976 w 279400"/>
                <a:gd name="connsiteY61" fmla="*/ 233362 h 331788"/>
                <a:gd name="connsiteX62" fmla="*/ 180976 w 279400"/>
                <a:gd name="connsiteY62" fmla="*/ 242887 h 331788"/>
                <a:gd name="connsiteX63" fmla="*/ 160338 w 279400"/>
                <a:gd name="connsiteY63" fmla="*/ 242887 h 331788"/>
                <a:gd name="connsiteX64" fmla="*/ 128588 w 279400"/>
                <a:gd name="connsiteY64" fmla="*/ 233362 h 331788"/>
                <a:gd name="connsiteX65" fmla="*/ 149226 w 279400"/>
                <a:gd name="connsiteY65" fmla="*/ 233362 h 331788"/>
                <a:gd name="connsiteX66" fmla="*/ 149226 w 279400"/>
                <a:gd name="connsiteY66" fmla="*/ 242887 h 331788"/>
                <a:gd name="connsiteX67" fmla="*/ 128588 w 279400"/>
                <a:gd name="connsiteY67" fmla="*/ 242887 h 331788"/>
                <a:gd name="connsiteX68" fmla="*/ 222250 w 279400"/>
                <a:gd name="connsiteY68" fmla="*/ 212725 h 331788"/>
                <a:gd name="connsiteX69" fmla="*/ 242888 w 279400"/>
                <a:gd name="connsiteY69" fmla="*/ 212725 h 331788"/>
                <a:gd name="connsiteX70" fmla="*/ 242888 w 279400"/>
                <a:gd name="connsiteY70" fmla="*/ 222250 h 331788"/>
                <a:gd name="connsiteX71" fmla="*/ 222250 w 279400"/>
                <a:gd name="connsiteY71" fmla="*/ 222250 h 331788"/>
                <a:gd name="connsiteX72" fmla="*/ 192088 w 279400"/>
                <a:gd name="connsiteY72" fmla="*/ 212725 h 331788"/>
                <a:gd name="connsiteX73" fmla="*/ 212726 w 279400"/>
                <a:gd name="connsiteY73" fmla="*/ 212725 h 331788"/>
                <a:gd name="connsiteX74" fmla="*/ 212726 w 279400"/>
                <a:gd name="connsiteY74" fmla="*/ 222250 h 331788"/>
                <a:gd name="connsiteX75" fmla="*/ 192088 w 279400"/>
                <a:gd name="connsiteY75" fmla="*/ 222250 h 331788"/>
                <a:gd name="connsiteX76" fmla="*/ 160338 w 279400"/>
                <a:gd name="connsiteY76" fmla="*/ 212725 h 331788"/>
                <a:gd name="connsiteX77" fmla="*/ 180976 w 279400"/>
                <a:gd name="connsiteY77" fmla="*/ 212725 h 331788"/>
                <a:gd name="connsiteX78" fmla="*/ 180976 w 279400"/>
                <a:gd name="connsiteY78" fmla="*/ 222250 h 331788"/>
                <a:gd name="connsiteX79" fmla="*/ 160338 w 279400"/>
                <a:gd name="connsiteY79" fmla="*/ 222250 h 331788"/>
                <a:gd name="connsiteX80" fmla="*/ 128588 w 279400"/>
                <a:gd name="connsiteY80" fmla="*/ 212725 h 331788"/>
                <a:gd name="connsiteX81" fmla="*/ 149226 w 279400"/>
                <a:gd name="connsiteY81" fmla="*/ 212725 h 331788"/>
                <a:gd name="connsiteX82" fmla="*/ 149226 w 279400"/>
                <a:gd name="connsiteY82" fmla="*/ 222250 h 331788"/>
                <a:gd name="connsiteX83" fmla="*/ 128588 w 279400"/>
                <a:gd name="connsiteY83" fmla="*/ 222250 h 331788"/>
                <a:gd name="connsiteX84" fmla="*/ 66676 w 279400"/>
                <a:gd name="connsiteY84" fmla="*/ 212725 h 331788"/>
                <a:gd name="connsiteX85" fmla="*/ 87314 w 279400"/>
                <a:gd name="connsiteY85" fmla="*/ 212725 h 331788"/>
                <a:gd name="connsiteX86" fmla="*/ 87314 w 279400"/>
                <a:gd name="connsiteY86" fmla="*/ 222250 h 331788"/>
                <a:gd name="connsiteX87" fmla="*/ 66676 w 279400"/>
                <a:gd name="connsiteY87" fmla="*/ 222250 h 331788"/>
                <a:gd name="connsiteX88" fmla="*/ 36514 w 279400"/>
                <a:gd name="connsiteY88" fmla="*/ 212725 h 331788"/>
                <a:gd name="connsiteX89" fmla="*/ 57152 w 279400"/>
                <a:gd name="connsiteY89" fmla="*/ 212725 h 331788"/>
                <a:gd name="connsiteX90" fmla="*/ 57152 w 279400"/>
                <a:gd name="connsiteY90" fmla="*/ 222250 h 331788"/>
                <a:gd name="connsiteX91" fmla="*/ 36514 w 279400"/>
                <a:gd name="connsiteY91" fmla="*/ 222250 h 331788"/>
                <a:gd name="connsiteX92" fmla="*/ 66676 w 279400"/>
                <a:gd name="connsiteY92" fmla="*/ 192088 h 331788"/>
                <a:gd name="connsiteX93" fmla="*/ 87314 w 279400"/>
                <a:gd name="connsiteY93" fmla="*/ 192088 h 331788"/>
                <a:gd name="connsiteX94" fmla="*/ 87314 w 279400"/>
                <a:gd name="connsiteY94" fmla="*/ 201613 h 331788"/>
                <a:gd name="connsiteX95" fmla="*/ 66676 w 279400"/>
                <a:gd name="connsiteY95" fmla="*/ 201613 h 331788"/>
                <a:gd name="connsiteX96" fmla="*/ 36514 w 279400"/>
                <a:gd name="connsiteY96" fmla="*/ 192088 h 331788"/>
                <a:gd name="connsiteX97" fmla="*/ 57152 w 279400"/>
                <a:gd name="connsiteY97" fmla="*/ 192088 h 331788"/>
                <a:gd name="connsiteX98" fmla="*/ 57152 w 279400"/>
                <a:gd name="connsiteY98" fmla="*/ 201613 h 331788"/>
                <a:gd name="connsiteX99" fmla="*/ 36514 w 279400"/>
                <a:gd name="connsiteY99" fmla="*/ 201613 h 331788"/>
                <a:gd name="connsiteX100" fmla="*/ 222250 w 279400"/>
                <a:gd name="connsiteY100" fmla="*/ 192087 h 331788"/>
                <a:gd name="connsiteX101" fmla="*/ 242888 w 279400"/>
                <a:gd name="connsiteY101" fmla="*/ 192087 h 331788"/>
                <a:gd name="connsiteX102" fmla="*/ 242888 w 279400"/>
                <a:gd name="connsiteY102" fmla="*/ 201612 h 331788"/>
                <a:gd name="connsiteX103" fmla="*/ 222250 w 279400"/>
                <a:gd name="connsiteY103" fmla="*/ 201612 h 331788"/>
                <a:gd name="connsiteX104" fmla="*/ 192088 w 279400"/>
                <a:gd name="connsiteY104" fmla="*/ 192087 h 331788"/>
                <a:gd name="connsiteX105" fmla="*/ 212726 w 279400"/>
                <a:gd name="connsiteY105" fmla="*/ 192087 h 331788"/>
                <a:gd name="connsiteX106" fmla="*/ 212726 w 279400"/>
                <a:gd name="connsiteY106" fmla="*/ 201612 h 331788"/>
                <a:gd name="connsiteX107" fmla="*/ 192088 w 279400"/>
                <a:gd name="connsiteY107" fmla="*/ 201612 h 331788"/>
                <a:gd name="connsiteX108" fmla="*/ 160338 w 279400"/>
                <a:gd name="connsiteY108" fmla="*/ 192087 h 331788"/>
                <a:gd name="connsiteX109" fmla="*/ 180976 w 279400"/>
                <a:gd name="connsiteY109" fmla="*/ 192087 h 331788"/>
                <a:gd name="connsiteX110" fmla="*/ 180976 w 279400"/>
                <a:gd name="connsiteY110" fmla="*/ 201612 h 331788"/>
                <a:gd name="connsiteX111" fmla="*/ 160338 w 279400"/>
                <a:gd name="connsiteY111" fmla="*/ 201612 h 331788"/>
                <a:gd name="connsiteX112" fmla="*/ 128588 w 279400"/>
                <a:gd name="connsiteY112" fmla="*/ 192087 h 331788"/>
                <a:gd name="connsiteX113" fmla="*/ 149226 w 279400"/>
                <a:gd name="connsiteY113" fmla="*/ 192087 h 331788"/>
                <a:gd name="connsiteX114" fmla="*/ 149226 w 279400"/>
                <a:gd name="connsiteY114" fmla="*/ 201612 h 331788"/>
                <a:gd name="connsiteX115" fmla="*/ 128588 w 279400"/>
                <a:gd name="connsiteY115" fmla="*/ 201612 h 331788"/>
                <a:gd name="connsiteX116" fmla="*/ 222250 w 279400"/>
                <a:gd name="connsiteY116" fmla="*/ 171450 h 331788"/>
                <a:gd name="connsiteX117" fmla="*/ 242888 w 279400"/>
                <a:gd name="connsiteY117" fmla="*/ 171450 h 331788"/>
                <a:gd name="connsiteX118" fmla="*/ 242888 w 279400"/>
                <a:gd name="connsiteY118" fmla="*/ 180975 h 331788"/>
                <a:gd name="connsiteX119" fmla="*/ 222250 w 279400"/>
                <a:gd name="connsiteY119" fmla="*/ 180975 h 331788"/>
                <a:gd name="connsiteX120" fmla="*/ 192088 w 279400"/>
                <a:gd name="connsiteY120" fmla="*/ 171450 h 331788"/>
                <a:gd name="connsiteX121" fmla="*/ 212726 w 279400"/>
                <a:gd name="connsiteY121" fmla="*/ 171450 h 331788"/>
                <a:gd name="connsiteX122" fmla="*/ 212726 w 279400"/>
                <a:gd name="connsiteY122" fmla="*/ 180975 h 331788"/>
                <a:gd name="connsiteX123" fmla="*/ 192088 w 279400"/>
                <a:gd name="connsiteY123" fmla="*/ 180975 h 331788"/>
                <a:gd name="connsiteX124" fmla="*/ 160338 w 279400"/>
                <a:gd name="connsiteY124" fmla="*/ 171450 h 331788"/>
                <a:gd name="connsiteX125" fmla="*/ 180976 w 279400"/>
                <a:gd name="connsiteY125" fmla="*/ 171450 h 331788"/>
                <a:gd name="connsiteX126" fmla="*/ 180976 w 279400"/>
                <a:gd name="connsiteY126" fmla="*/ 180975 h 331788"/>
                <a:gd name="connsiteX127" fmla="*/ 160338 w 279400"/>
                <a:gd name="connsiteY127" fmla="*/ 180975 h 331788"/>
                <a:gd name="connsiteX128" fmla="*/ 128588 w 279400"/>
                <a:gd name="connsiteY128" fmla="*/ 171450 h 331788"/>
                <a:gd name="connsiteX129" fmla="*/ 149226 w 279400"/>
                <a:gd name="connsiteY129" fmla="*/ 171450 h 331788"/>
                <a:gd name="connsiteX130" fmla="*/ 149226 w 279400"/>
                <a:gd name="connsiteY130" fmla="*/ 180975 h 331788"/>
                <a:gd name="connsiteX131" fmla="*/ 128588 w 279400"/>
                <a:gd name="connsiteY131" fmla="*/ 180975 h 331788"/>
                <a:gd name="connsiteX132" fmla="*/ 66676 w 279400"/>
                <a:gd name="connsiteY132" fmla="*/ 171450 h 331788"/>
                <a:gd name="connsiteX133" fmla="*/ 87314 w 279400"/>
                <a:gd name="connsiteY133" fmla="*/ 171450 h 331788"/>
                <a:gd name="connsiteX134" fmla="*/ 87314 w 279400"/>
                <a:gd name="connsiteY134" fmla="*/ 180975 h 331788"/>
                <a:gd name="connsiteX135" fmla="*/ 66676 w 279400"/>
                <a:gd name="connsiteY135" fmla="*/ 180975 h 331788"/>
                <a:gd name="connsiteX136" fmla="*/ 36514 w 279400"/>
                <a:gd name="connsiteY136" fmla="*/ 171450 h 331788"/>
                <a:gd name="connsiteX137" fmla="*/ 57152 w 279400"/>
                <a:gd name="connsiteY137" fmla="*/ 171450 h 331788"/>
                <a:gd name="connsiteX138" fmla="*/ 57152 w 279400"/>
                <a:gd name="connsiteY138" fmla="*/ 180975 h 331788"/>
                <a:gd name="connsiteX139" fmla="*/ 36514 w 279400"/>
                <a:gd name="connsiteY139" fmla="*/ 180975 h 331788"/>
                <a:gd name="connsiteX140" fmla="*/ 222250 w 279400"/>
                <a:gd name="connsiteY140" fmla="*/ 149225 h 331788"/>
                <a:gd name="connsiteX141" fmla="*/ 242888 w 279400"/>
                <a:gd name="connsiteY141" fmla="*/ 149225 h 331788"/>
                <a:gd name="connsiteX142" fmla="*/ 242888 w 279400"/>
                <a:gd name="connsiteY142" fmla="*/ 160338 h 331788"/>
                <a:gd name="connsiteX143" fmla="*/ 222250 w 279400"/>
                <a:gd name="connsiteY143" fmla="*/ 160338 h 331788"/>
                <a:gd name="connsiteX144" fmla="*/ 192088 w 279400"/>
                <a:gd name="connsiteY144" fmla="*/ 149225 h 331788"/>
                <a:gd name="connsiteX145" fmla="*/ 212726 w 279400"/>
                <a:gd name="connsiteY145" fmla="*/ 149225 h 331788"/>
                <a:gd name="connsiteX146" fmla="*/ 212726 w 279400"/>
                <a:gd name="connsiteY146" fmla="*/ 160338 h 331788"/>
                <a:gd name="connsiteX147" fmla="*/ 192088 w 279400"/>
                <a:gd name="connsiteY147" fmla="*/ 160338 h 331788"/>
                <a:gd name="connsiteX148" fmla="*/ 160338 w 279400"/>
                <a:gd name="connsiteY148" fmla="*/ 149225 h 331788"/>
                <a:gd name="connsiteX149" fmla="*/ 180976 w 279400"/>
                <a:gd name="connsiteY149" fmla="*/ 149225 h 331788"/>
                <a:gd name="connsiteX150" fmla="*/ 180976 w 279400"/>
                <a:gd name="connsiteY150" fmla="*/ 160338 h 331788"/>
                <a:gd name="connsiteX151" fmla="*/ 160338 w 279400"/>
                <a:gd name="connsiteY151" fmla="*/ 160338 h 331788"/>
                <a:gd name="connsiteX152" fmla="*/ 128588 w 279400"/>
                <a:gd name="connsiteY152" fmla="*/ 149225 h 331788"/>
                <a:gd name="connsiteX153" fmla="*/ 149226 w 279400"/>
                <a:gd name="connsiteY153" fmla="*/ 149225 h 331788"/>
                <a:gd name="connsiteX154" fmla="*/ 149226 w 279400"/>
                <a:gd name="connsiteY154" fmla="*/ 160338 h 331788"/>
                <a:gd name="connsiteX155" fmla="*/ 128588 w 279400"/>
                <a:gd name="connsiteY155" fmla="*/ 160338 h 331788"/>
                <a:gd name="connsiteX156" fmla="*/ 66676 w 279400"/>
                <a:gd name="connsiteY156" fmla="*/ 149225 h 331788"/>
                <a:gd name="connsiteX157" fmla="*/ 87314 w 279400"/>
                <a:gd name="connsiteY157" fmla="*/ 149225 h 331788"/>
                <a:gd name="connsiteX158" fmla="*/ 87314 w 279400"/>
                <a:gd name="connsiteY158" fmla="*/ 160338 h 331788"/>
                <a:gd name="connsiteX159" fmla="*/ 66676 w 279400"/>
                <a:gd name="connsiteY159" fmla="*/ 160338 h 331788"/>
                <a:gd name="connsiteX160" fmla="*/ 36514 w 279400"/>
                <a:gd name="connsiteY160" fmla="*/ 149225 h 331788"/>
                <a:gd name="connsiteX161" fmla="*/ 57152 w 279400"/>
                <a:gd name="connsiteY161" fmla="*/ 149225 h 331788"/>
                <a:gd name="connsiteX162" fmla="*/ 57152 w 279400"/>
                <a:gd name="connsiteY162" fmla="*/ 160338 h 331788"/>
                <a:gd name="connsiteX163" fmla="*/ 36514 w 279400"/>
                <a:gd name="connsiteY163" fmla="*/ 160338 h 331788"/>
                <a:gd name="connsiteX164" fmla="*/ 222251 w 279400"/>
                <a:gd name="connsiteY164" fmla="*/ 128588 h 331788"/>
                <a:gd name="connsiteX165" fmla="*/ 242889 w 279400"/>
                <a:gd name="connsiteY165" fmla="*/ 128588 h 331788"/>
                <a:gd name="connsiteX166" fmla="*/ 242889 w 279400"/>
                <a:gd name="connsiteY166" fmla="*/ 139701 h 331788"/>
                <a:gd name="connsiteX167" fmla="*/ 222251 w 279400"/>
                <a:gd name="connsiteY167" fmla="*/ 139701 h 331788"/>
                <a:gd name="connsiteX168" fmla="*/ 192089 w 279400"/>
                <a:gd name="connsiteY168" fmla="*/ 128588 h 331788"/>
                <a:gd name="connsiteX169" fmla="*/ 212727 w 279400"/>
                <a:gd name="connsiteY169" fmla="*/ 128588 h 331788"/>
                <a:gd name="connsiteX170" fmla="*/ 212727 w 279400"/>
                <a:gd name="connsiteY170" fmla="*/ 139701 h 331788"/>
                <a:gd name="connsiteX171" fmla="*/ 192089 w 279400"/>
                <a:gd name="connsiteY171" fmla="*/ 139701 h 331788"/>
                <a:gd name="connsiteX172" fmla="*/ 160339 w 279400"/>
                <a:gd name="connsiteY172" fmla="*/ 128588 h 331788"/>
                <a:gd name="connsiteX173" fmla="*/ 180977 w 279400"/>
                <a:gd name="connsiteY173" fmla="*/ 128588 h 331788"/>
                <a:gd name="connsiteX174" fmla="*/ 180977 w 279400"/>
                <a:gd name="connsiteY174" fmla="*/ 139701 h 331788"/>
                <a:gd name="connsiteX175" fmla="*/ 160339 w 279400"/>
                <a:gd name="connsiteY175" fmla="*/ 139701 h 331788"/>
                <a:gd name="connsiteX176" fmla="*/ 128589 w 279400"/>
                <a:gd name="connsiteY176" fmla="*/ 128588 h 331788"/>
                <a:gd name="connsiteX177" fmla="*/ 149227 w 279400"/>
                <a:gd name="connsiteY177" fmla="*/ 128588 h 331788"/>
                <a:gd name="connsiteX178" fmla="*/ 149227 w 279400"/>
                <a:gd name="connsiteY178" fmla="*/ 139701 h 331788"/>
                <a:gd name="connsiteX179" fmla="*/ 128589 w 279400"/>
                <a:gd name="connsiteY179" fmla="*/ 139701 h 331788"/>
                <a:gd name="connsiteX180" fmla="*/ 66676 w 279400"/>
                <a:gd name="connsiteY180" fmla="*/ 128588 h 331788"/>
                <a:gd name="connsiteX181" fmla="*/ 87314 w 279400"/>
                <a:gd name="connsiteY181" fmla="*/ 128588 h 331788"/>
                <a:gd name="connsiteX182" fmla="*/ 87314 w 279400"/>
                <a:gd name="connsiteY182" fmla="*/ 139701 h 331788"/>
                <a:gd name="connsiteX183" fmla="*/ 66676 w 279400"/>
                <a:gd name="connsiteY183" fmla="*/ 139701 h 331788"/>
                <a:gd name="connsiteX184" fmla="*/ 36514 w 279400"/>
                <a:gd name="connsiteY184" fmla="*/ 128588 h 331788"/>
                <a:gd name="connsiteX185" fmla="*/ 57152 w 279400"/>
                <a:gd name="connsiteY185" fmla="*/ 128588 h 331788"/>
                <a:gd name="connsiteX186" fmla="*/ 57152 w 279400"/>
                <a:gd name="connsiteY186" fmla="*/ 139701 h 331788"/>
                <a:gd name="connsiteX187" fmla="*/ 36514 w 279400"/>
                <a:gd name="connsiteY187" fmla="*/ 139701 h 331788"/>
                <a:gd name="connsiteX188" fmla="*/ 20638 w 279400"/>
                <a:gd name="connsiteY188" fmla="*/ 114300 h 331788"/>
                <a:gd name="connsiteX189" fmla="*/ 20638 w 279400"/>
                <a:gd name="connsiteY189" fmla="*/ 279400 h 331788"/>
                <a:gd name="connsiteX190" fmla="*/ 103188 w 279400"/>
                <a:gd name="connsiteY190" fmla="*/ 279400 h 331788"/>
                <a:gd name="connsiteX191" fmla="*/ 103188 w 279400"/>
                <a:gd name="connsiteY191" fmla="*/ 114300 h 331788"/>
                <a:gd name="connsiteX192" fmla="*/ 222251 w 279400"/>
                <a:gd name="connsiteY192" fmla="*/ 107950 h 331788"/>
                <a:gd name="connsiteX193" fmla="*/ 242889 w 279400"/>
                <a:gd name="connsiteY193" fmla="*/ 107950 h 331788"/>
                <a:gd name="connsiteX194" fmla="*/ 242889 w 279400"/>
                <a:gd name="connsiteY194" fmla="*/ 119063 h 331788"/>
                <a:gd name="connsiteX195" fmla="*/ 222251 w 279400"/>
                <a:gd name="connsiteY195" fmla="*/ 119063 h 331788"/>
                <a:gd name="connsiteX196" fmla="*/ 192089 w 279400"/>
                <a:gd name="connsiteY196" fmla="*/ 107950 h 331788"/>
                <a:gd name="connsiteX197" fmla="*/ 212727 w 279400"/>
                <a:gd name="connsiteY197" fmla="*/ 107950 h 331788"/>
                <a:gd name="connsiteX198" fmla="*/ 212727 w 279400"/>
                <a:gd name="connsiteY198" fmla="*/ 119063 h 331788"/>
                <a:gd name="connsiteX199" fmla="*/ 192089 w 279400"/>
                <a:gd name="connsiteY199" fmla="*/ 119063 h 331788"/>
                <a:gd name="connsiteX200" fmla="*/ 160339 w 279400"/>
                <a:gd name="connsiteY200" fmla="*/ 107950 h 331788"/>
                <a:gd name="connsiteX201" fmla="*/ 180977 w 279400"/>
                <a:gd name="connsiteY201" fmla="*/ 107950 h 331788"/>
                <a:gd name="connsiteX202" fmla="*/ 180977 w 279400"/>
                <a:gd name="connsiteY202" fmla="*/ 119063 h 331788"/>
                <a:gd name="connsiteX203" fmla="*/ 160339 w 279400"/>
                <a:gd name="connsiteY203" fmla="*/ 119063 h 331788"/>
                <a:gd name="connsiteX204" fmla="*/ 128589 w 279400"/>
                <a:gd name="connsiteY204" fmla="*/ 107950 h 331788"/>
                <a:gd name="connsiteX205" fmla="*/ 149227 w 279400"/>
                <a:gd name="connsiteY205" fmla="*/ 107950 h 331788"/>
                <a:gd name="connsiteX206" fmla="*/ 149227 w 279400"/>
                <a:gd name="connsiteY206" fmla="*/ 119063 h 331788"/>
                <a:gd name="connsiteX207" fmla="*/ 128589 w 279400"/>
                <a:gd name="connsiteY207" fmla="*/ 119063 h 331788"/>
                <a:gd name="connsiteX208" fmla="*/ 222251 w 279400"/>
                <a:gd name="connsiteY208" fmla="*/ 87313 h 331788"/>
                <a:gd name="connsiteX209" fmla="*/ 242889 w 279400"/>
                <a:gd name="connsiteY209" fmla="*/ 87313 h 331788"/>
                <a:gd name="connsiteX210" fmla="*/ 242889 w 279400"/>
                <a:gd name="connsiteY210" fmla="*/ 98426 h 331788"/>
                <a:gd name="connsiteX211" fmla="*/ 222251 w 279400"/>
                <a:gd name="connsiteY211" fmla="*/ 98426 h 331788"/>
                <a:gd name="connsiteX212" fmla="*/ 192089 w 279400"/>
                <a:gd name="connsiteY212" fmla="*/ 87313 h 331788"/>
                <a:gd name="connsiteX213" fmla="*/ 212727 w 279400"/>
                <a:gd name="connsiteY213" fmla="*/ 87313 h 331788"/>
                <a:gd name="connsiteX214" fmla="*/ 212727 w 279400"/>
                <a:gd name="connsiteY214" fmla="*/ 98426 h 331788"/>
                <a:gd name="connsiteX215" fmla="*/ 192089 w 279400"/>
                <a:gd name="connsiteY215" fmla="*/ 98426 h 331788"/>
                <a:gd name="connsiteX216" fmla="*/ 160339 w 279400"/>
                <a:gd name="connsiteY216" fmla="*/ 87313 h 331788"/>
                <a:gd name="connsiteX217" fmla="*/ 180977 w 279400"/>
                <a:gd name="connsiteY217" fmla="*/ 87313 h 331788"/>
                <a:gd name="connsiteX218" fmla="*/ 180977 w 279400"/>
                <a:gd name="connsiteY218" fmla="*/ 98426 h 331788"/>
                <a:gd name="connsiteX219" fmla="*/ 160339 w 279400"/>
                <a:gd name="connsiteY219" fmla="*/ 98426 h 331788"/>
                <a:gd name="connsiteX220" fmla="*/ 128589 w 279400"/>
                <a:gd name="connsiteY220" fmla="*/ 87313 h 331788"/>
                <a:gd name="connsiteX221" fmla="*/ 149227 w 279400"/>
                <a:gd name="connsiteY221" fmla="*/ 87313 h 331788"/>
                <a:gd name="connsiteX222" fmla="*/ 149227 w 279400"/>
                <a:gd name="connsiteY222" fmla="*/ 98426 h 331788"/>
                <a:gd name="connsiteX223" fmla="*/ 128589 w 279400"/>
                <a:gd name="connsiteY223" fmla="*/ 98426 h 331788"/>
                <a:gd name="connsiteX224" fmla="*/ 222251 w 279400"/>
                <a:gd name="connsiteY224" fmla="*/ 66675 h 331788"/>
                <a:gd name="connsiteX225" fmla="*/ 242889 w 279400"/>
                <a:gd name="connsiteY225" fmla="*/ 66675 h 331788"/>
                <a:gd name="connsiteX226" fmla="*/ 242889 w 279400"/>
                <a:gd name="connsiteY226" fmla="*/ 77788 h 331788"/>
                <a:gd name="connsiteX227" fmla="*/ 222251 w 279400"/>
                <a:gd name="connsiteY227" fmla="*/ 77788 h 331788"/>
                <a:gd name="connsiteX228" fmla="*/ 192089 w 279400"/>
                <a:gd name="connsiteY228" fmla="*/ 66675 h 331788"/>
                <a:gd name="connsiteX229" fmla="*/ 212727 w 279400"/>
                <a:gd name="connsiteY229" fmla="*/ 66675 h 331788"/>
                <a:gd name="connsiteX230" fmla="*/ 212727 w 279400"/>
                <a:gd name="connsiteY230" fmla="*/ 77788 h 331788"/>
                <a:gd name="connsiteX231" fmla="*/ 192089 w 279400"/>
                <a:gd name="connsiteY231" fmla="*/ 77788 h 331788"/>
                <a:gd name="connsiteX232" fmla="*/ 160339 w 279400"/>
                <a:gd name="connsiteY232" fmla="*/ 66675 h 331788"/>
                <a:gd name="connsiteX233" fmla="*/ 180977 w 279400"/>
                <a:gd name="connsiteY233" fmla="*/ 66675 h 331788"/>
                <a:gd name="connsiteX234" fmla="*/ 180977 w 279400"/>
                <a:gd name="connsiteY234" fmla="*/ 77788 h 331788"/>
                <a:gd name="connsiteX235" fmla="*/ 160339 w 279400"/>
                <a:gd name="connsiteY235" fmla="*/ 77788 h 331788"/>
                <a:gd name="connsiteX236" fmla="*/ 128589 w 279400"/>
                <a:gd name="connsiteY236" fmla="*/ 66675 h 331788"/>
                <a:gd name="connsiteX237" fmla="*/ 149227 w 279400"/>
                <a:gd name="connsiteY237" fmla="*/ 66675 h 331788"/>
                <a:gd name="connsiteX238" fmla="*/ 149227 w 279400"/>
                <a:gd name="connsiteY238" fmla="*/ 77788 h 331788"/>
                <a:gd name="connsiteX239" fmla="*/ 128589 w 279400"/>
                <a:gd name="connsiteY239" fmla="*/ 77788 h 331788"/>
                <a:gd name="connsiteX240" fmla="*/ 222251 w 279400"/>
                <a:gd name="connsiteY240" fmla="*/ 46038 h 331788"/>
                <a:gd name="connsiteX241" fmla="*/ 242889 w 279400"/>
                <a:gd name="connsiteY241" fmla="*/ 46038 h 331788"/>
                <a:gd name="connsiteX242" fmla="*/ 242889 w 279400"/>
                <a:gd name="connsiteY242" fmla="*/ 57151 h 331788"/>
                <a:gd name="connsiteX243" fmla="*/ 222251 w 279400"/>
                <a:gd name="connsiteY243" fmla="*/ 57151 h 331788"/>
                <a:gd name="connsiteX244" fmla="*/ 192089 w 279400"/>
                <a:gd name="connsiteY244" fmla="*/ 46038 h 331788"/>
                <a:gd name="connsiteX245" fmla="*/ 212727 w 279400"/>
                <a:gd name="connsiteY245" fmla="*/ 46038 h 331788"/>
                <a:gd name="connsiteX246" fmla="*/ 212727 w 279400"/>
                <a:gd name="connsiteY246" fmla="*/ 57151 h 331788"/>
                <a:gd name="connsiteX247" fmla="*/ 192089 w 279400"/>
                <a:gd name="connsiteY247" fmla="*/ 57151 h 331788"/>
                <a:gd name="connsiteX248" fmla="*/ 160339 w 279400"/>
                <a:gd name="connsiteY248" fmla="*/ 46038 h 331788"/>
                <a:gd name="connsiteX249" fmla="*/ 180977 w 279400"/>
                <a:gd name="connsiteY249" fmla="*/ 46038 h 331788"/>
                <a:gd name="connsiteX250" fmla="*/ 180977 w 279400"/>
                <a:gd name="connsiteY250" fmla="*/ 57151 h 331788"/>
                <a:gd name="connsiteX251" fmla="*/ 160339 w 279400"/>
                <a:gd name="connsiteY251" fmla="*/ 57151 h 331788"/>
                <a:gd name="connsiteX252" fmla="*/ 128589 w 279400"/>
                <a:gd name="connsiteY252" fmla="*/ 46038 h 331788"/>
                <a:gd name="connsiteX253" fmla="*/ 149227 w 279400"/>
                <a:gd name="connsiteY253" fmla="*/ 46038 h 331788"/>
                <a:gd name="connsiteX254" fmla="*/ 149227 w 279400"/>
                <a:gd name="connsiteY254" fmla="*/ 57151 h 331788"/>
                <a:gd name="connsiteX255" fmla="*/ 128589 w 279400"/>
                <a:gd name="connsiteY255" fmla="*/ 57151 h 331788"/>
                <a:gd name="connsiteX256" fmla="*/ 222251 w 279400"/>
                <a:gd name="connsiteY256" fmla="*/ 25400 h 331788"/>
                <a:gd name="connsiteX257" fmla="*/ 242889 w 279400"/>
                <a:gd name="connsiteY257" fmla="*/ 25400 h 331788"/>
                <a:gd name="connsiteX258" fmla="*/ 242889 w 279400"/>
                <a:gd name="connsiteY258" fmla="*/ 36513 h 331788"/>
                <a:gd name="connsiteX259" fmla="*/ 222251 w 279400"/>
                <a:gd name="connsiteY259" fmla="*/ 36513 h 331788"/>
                <a:gd name="connsiteX260" fmla="*/ 192089 w 279400"/>
                <a:gd name="connsiteY260" fmla="*/ 25400 h 331788"/>
                <a:gd name="connsiteX261" fmla="*/ 212727 w 279400"/>
                <a:gd name="connsiteY261" fmla="*/ 25400 h 331788"/>
                <a:gd name="connsiteX262" fmla="*/ 212727 w 279400"/>
                <a:gd name="connsiteY262" fmla="*/ 36513 h 331788"/>
                <a:gd name="connsiteX263" fmla="*/ 192089 w 279400"/>
                <a:gd name="connsiteY263" fmla="*/ 36513 h 331788"/>
                <a:gd name="connsiteX264" fmla="*/ 160339 w 279400"/>
                <a:gd name="connsiteY264" fmla="*/ 25400 h 331788"/>
                <a:gd name="connsiteX265" fmla="*/ 180977 w 279400"/>
                <a:gd name="connsiteY265" fmla="*/ 25400 h 331788"/>
                <a:gd name="connsiteX266" fmla="*/ 180977 w 279400"/>
                <a:gd name="connsiteY266" fmla="*/ 36513 h 331788"/>
                <a:gd name="connsiteX267" fmla="*/ 160339 w 279400"/>
                <a:gd name="connsiteY267" fmla="*/ 36513 h 331788"/>
                <a:gd name="connsiteX268" fmla="*/ 128589 w 279400"/>
                <a:gd name="connsiteY268" fmla="*/ 25400 h 331788"/>
                <a:gd name="connsiteX269" fmla="*/ 149227 w 279400"/>
                <a:gd name="connsiteY269" fmla="*/ 25400 h 331788"/>
                <a:gd name="connsiteX270" fmla="*/ 149227 w 279400"/>
                <a:gd name="connsiteY270" fmla="*/ 36513 h 331788"/>
                <a:gd name="connsiteX271" fmla="*/ 128589 w 279400"/>
                <a:gd name="connsiteY271" fmla="*/ 36513 h 331788"/>
                <a:gd name="connsiteX272" fmla="*/ 114300 w 279400"/>
                <a:gd name="connsiteY272" fmla="*/ 9525 h 331788"/>
                <a:gd name="connsiteX273" fmla="*/ 114300 w 279400"/>
                <a:gd name="connsiteY273" fmla="*/ 279400 h 331788"/>
                <a:gd name="connsiteX274" fmla="*/ 258763 w 279400"/>
                <a:gd name="connsiteY274" fmla="*/ 279400 h 331788"/>
                <a:gd name="connsiteX275" fmla="*/ 258763 w 279400"/>
                <a:gd name="connsiteY275" fmla="*/ 9525 h 331788"/>
                <a:gd name="connsiteX276" fmla="*/ 103187 w 279400"/>
                <a:gd name="connsiteY276" fmla="*/ 0 h 331788"/>
                <a:gd name="connsiteX277" fmla="*/ 268288 w 279400"/>
                <a:gd name="connsiteY277" fmla="*/ 0 h 331788"/>
                <a:gd name="connsiteX278" fmla="*/ 268288 w 279400"/>
                <a:gd name="connsiteY278" fmla="*/ 320676 h 331788"/>
                <a:gd name="connsiteX279" fmla="*/ 279400 w 279400"/>
                <a:gd name="connsiteY279" fmla="*/ 320676 h 331788"/>
                <a:gd name="connsiteX280" fmla="*/ 279400 w 279400"/>
                <a:gd name="connsiteY280" fmla="*/ 331788 h 331788"/>
                <a:gd name="connsiteX281" fmla="*/ 0 w 279400"/>
                <a:gd name="connsiteY281" fmla="*/ 331788 h 331788"/>
                <a:gd name="connsiteX282" fmla="*/ 0 w 279400"/>
                <a:gd name="connsiteY282" fmla="*/ 320676 h 331788"/>
                <a:gd name="connsiteX283" fmla="*/ 9525 w 279400"/>
                <a:gd name="connsiteY283" fmla="*/ 320676 h 331788"/>
                <a:gd name="connsiteX284" fmla="*/ 9525 w 279400"/>
                <a:gd name="connsiteY284" fmla="*/ 103188 h 331788"/>
                <a:gd name="connsiteX285" fmla="*/ 103187 w 279400"/>
                <a:gd name="connsiteY285" fmla="*/ 103188 h 33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Lst>
              <a:rect l="l" t="t" r="r" b="b"/>
              <a:pathLst>
                <a:path w="279400" h="331788">
                  <a:moveTo>
                    <a:pt x="192089" y="300038"/>
                  </a:moveTo>
                  <a:lnTo>
                    <a:pt x="242889" y="300038"/>
                  </a:lnTo>
                  <a:lnTo>
                    <a:pt x="242889" y="311151"/>
                  </a:lnTo>
                  <a:lnTo>
                    <a:pt x="192089" y="311151"/>
                  </a:lnTo>
                  <a:close/>
                  <a:moveTo>
                    <a:pt x="128589" y="300038"/>
                  </a:moveTo>
                  <a:lnTo>
                    <a:pt x="180977" y="300038"/>
                  </a:lnTo>
                  <a:lnTo>
                    <a:pt x="180977" y="311151"/>
                  </a:lnTo>
                  <a:lnTo>
                    <a:pt x="128589" y="311151"/>
                  </a:lnTo>
                  <a:close/>
                  <a:moveTo>
                    <a:pt x="36514" y="300038"/>
                  </a:moveTo>
                  <a:lnTo>
                    <a:pt x="87314" y="300038"/>
                  </a:lnTo>
                  <a:lnTo>
                    <a:pt x="87314" y="311151"/>
                  </a:lnTo>
                  <a:lnTo>
                    <a:pt x="36514" y="311151"/>
                  </a:lnTo>
                  <a:close/>
                  <a:moveTo>
                    <a:pt x="114300" y="290512"/>
                  </a:moveTo>
                  <a:lnTo>
                    <a:pt x="114300" y="320675"/>
                  </a:lnTo>
                  <a:lnTo>
                    <a:pt x="258763" y="320675"/>
                  </a:lnTo>
                  <a:lnTo>
                    <a:pt x="258763" y="290512"/>
                  </a:lnTo>
                  <a:close/>
                  <a:moveTo>
                    <a:pt x="20638" y="290512"/>
                  </a:moveTo>
                  <a:lnTo>
                    <a:pt x="20638" y="320675"/>
                  </a:lnTo>
                  <a:lnTo>
                    <a:pt x="103188" y="320675"/>
                  </a:lnTo>
                  <a:lnTo>
                    <a:pt x="103188" y="290512"/>
                  </a:lnTo>
                  <a:close/>
                  <a:moveTo>
                    <a:pt x="222250" y="254000"/>
                  </a:moveTo>
                  <a:lnTo>
                    <a:pt x="242888" y="254000"/>
                  </a:lnTo>
                  <a:lnTo>
                    <a:pt x="242888" y="263525"/>
                  </a:lnTo>
                  <a:lnTo>
                    <a:pt x="222250" y="263525"/>
                  </a:lnTo>
                  <a:close/>
                  <a:moveTo>
                    <a:pt x="192088" y="254000"/>
                  </a:moveTo>
                  <a:lnTo>
                    <a:pt x="212726" y="254000"/>
                  </a:lnTo>
                  <a:lnTo>
                    <a:pt x="212726" y="263525"/>
                  </a:lnTo>
                  <a:lnTo>
                    <a:pt x="192088" y="263525"/>
                  </a:lnTo>
                  <a:close/>
                  <a:moveTo>
                    <a:pt x="160338" y="254000"/>
                  </a:moveTo>
                  <a:lnTo>
                    <a:pt x="180976" y="254000"/>
                  </a:lnTo>
                  <a:lnTo>
                    <a:pt x="180976" y="263525"/>
                  </a:lnTo>
                  <a:lnTo>
                    <a:pt x="160338" y="263525"/>
                  </a:lnTo>
                  <a:close/>
                  <a:moveTo>
                    <a:pt x="128588" y="254000"/>
                  </a:moveTo>
                  <a:lnTo>
                    <a:pt x="149226" y="254000"/>
                  </a:lnTo>
                  <a:lnTo>
                    <a:pt x="149226" y="263525"/>
                  </a:lnTo>
                  <a:lnTo>
                    <a:pt x="128588" y="263525"/>
                  </a:lnTo>
                  <a:close/>
                  <a:moveTo>
                    <a:pt x="66676" y="254000"/>
                  </a:moveTo>
                  <a:lnTo>
                    <a:pt x="87314" y="254000"/>
                  </a:lnTo>
                  <a:lnTo>
                    <a:pt x="87314" y="263525"/>
                  </a:lnTo>
                  <a:lnTo>
                    <a:pt x="66676" y="263525"/>
                  </a:lnTo>
                  <a:close/>
                  <a:moveTo>
                    <a:pt x="36514" y="254000"/>
                  </a:moveTo>
                  <a:lnTo>
                    <a:pt x="57152" y="254000"/>
                  </a:lnTo>
                  <a:lnTo>
                    <a:pt x="57152" y="263525"/>
                  </a:lnTo>
                  <a:lnTo>
                    <a:pt x="36514" y="263525"/>
                  </a:lnTo>
                  <a:close/>
                  <a:moveTo>
                    <a:pt x="66676" y="233363"/>
                  </a:moveTo>
                  <a:lnTo>
                    <a:pt x="87314" y="233363"/>
                  </a:lnTo>
                  <a:lnTo>
                    <a:pt x="87314" y="242888"/>
                  </a:lnTo>
                  <a:lnTo>
                    <a:pt x="66676" y="242888"/>
                  </a:lnTo>
                  <a:close/>
                  <a:moveTo>
                    <a:pt x="36514" y="233363"/>
                  </a:moveTo>
                  <a:lnTo>
                    <a:pt x="57152" y="233363"/>
                  </a:lnTo>
                  <a:lnTo>
                    <a:pt x="57152" y="242888"/>
                  </a:lnTo>
                  <a:lnTo>
                    <a:pt x="36514" y="242888"/>
                  </a:lnTo>
                  <a:close/>
                  <a:moveTo>
                    <a:pt x="222250" y="233362"/>
                  </a:moveTo>
                  <a:lnTo>
                    <a:pt x="242888" y="233362"/>
                  </a:lnTo>
                  <a:lnTo>
                    <a:pt x="242888" y="242887"/>
                  </a:lnTo>
                  <a:lnTo>
                    <a:pt x="222250" y="242887"/>
                  </a:lnTo>
                  <a:close/>
                  <a:moveTo>
                    <a:pt x="192088" y="233362"/>
                  </a:moveTo>
                  <a:lnTo>
                    <a:pt x="212726" y="233362"/>
                  </a:lnTo>
                  <a:lnTo>
                    <a:pt x="212726" y="242887"/>
                  </a:lnTo>
                  <a:lnTo>
                    <a:pt x="192088" y="242887"/>
                  </a:lnTo>
                  <a:close/>
                  <a:moveTo>
                    <a:pt x="160338" y="233362"/>
                  </a:moveTo>
                  <a:lnTo>
                    <a:pt x="180976" y="233362"/>
                  </a:lnTo>
                  <a:lnTo>
                    <a:pt x="180976" y="242887"/>
                  </a:lnTo>
                  <a:lnTo>
                    <a:pt x="160338" y="242887"/>
                  </a:lnTo>
                  <a:close/>
                  <a:moveTo>
                    <a:pt x="128588" y="233362"/>
                  </a:moveTo>
                  <a:lnTo>
                    <a:pt x="149226" y="233362"/>
                  </a:lnTo>
                  <a:lnTo>
                    <a:pt x="149226" y="242887"/>
                  </a:lnTo>
                  <a:lnTo>
                    <a:pt x="128588" y="242887"/>
                  </a:lnTo>
                  <a:close/>
                  <a:moveTo>
                    <a:pt x="222250" y="212725"/>
                  </a:moveTo>
                  <a:lnTo>
                    <a:pt x="242888" y="212725"/>
                  </a:lnTo>
                  <a:lnTo>
                    <a:pt x="242888" y="222250"/>
                  </a:lnTo>
                  <a:lnTo>
                    <a:pt x="222250" y="222250"/>
                  </a:lnTo>
                  <a:close/>
                  <a:moveTo>
                    <a:pt x="192088" y="212725"/>
                  </a:moveTo>
                  <a:lnTo>
                    <a:pt x="212726" y="212725"/>
                  </a:lnTo>
                  <a:lnTo>
                    <a:pt x="212726" y="222250"/>
                  </a:lnTo>
                  <a:lnTo>
                    <a:pt x="192088" y="222250"/>
                  </a:lnTo>
                  <a:close/>
                  <a:moveTo>
                    <a:pt x="160338" y="212725"/>
                  </a:moveTo>
                  <a:lnTo>
                    <a:pt x="180976" y="212725"/>
                  </a:lnTo>
                  <a:lnTo>
                    <a:pt x="180976" y="222250"/>
                  </a:lnTo>
                  <a:lnTo>
                    <a:pt x="160338" y="222250"/>
                  </a:lnTo>
                  <a:close/>
                  <a:moveTo>
                    <a:pt x="128588" y="212725"/>
                  </a:moveTo>
                  <a:lnTo>
                    <a:pt x="149226" y="212725"/>
                  </a:lnTo>
                  <a:lnTo>
                    <a:pt x="149226" y="222250"/>
                  </a:lnTo>
                  <a:lnTo>
                    <a:pt x="128588" y="222250"/>
                  </a:lnTo>
                  <a:close/>
                  <a:moveTo>
                    <a:pt x="66676" y="212725"/>
                  </a:moveTo>
                  <a:lnTo>
                    <a:pt x="87314" y="212725"/>
                  </a:lnTo>
                  <a:lnTo>
                    <a:pt x="87314" y="222250"/>
                  </a:lnTo>
                  <a:lnTo>
                    <a:pt x="66676" y="222250"/>
                  </a:lnTo>
                  <a:close/>
                  <a:moveTo>
                    <a:pt x="36514" y="212725"/>
                  </a:moveTo>
                  <a:lnTo>
                    <a:pt x="57152" y="212725"/>
                  </a:lnTo>
                  <a:lnTo>
                    <a:pt x="57152" y="222250"/>
                  </a:lnTo>
                  <a:lnTo>
                    <a:pt x="36514" y="222250"/>
                  </a:lnTo>
                  <a:close/>
                  <a:moveTo>
                    <a:pt x="66676" y="192088"/>
                  </a:moveTo>
                  <a:lnTo>
                    <a:pt x="87314" y="192088"/>
                  </a:lnTo>
                  <a:lnTo>
                    <a:pt x="87314" y="201613"/>
                  </a:lnTo>
                  <a:lnTo>
                    <a:pt x="66676" y="201613"/>
                  </a:lnTo>
                  <a:close/>
                  <a:moveTo>
                    <a:pt x="36514" y="192088"/>
                  </a:moveTo>
                  <a:lnTo>
                    <a:pt x="57152" y="192088"/>
                  </a:lnTo>
                  <a:lnTo>
                    <a:pt x="57152" y="201613"/>
                  </a:lnTo>
                  <a:lnTo>
                    <a:pt x="36514" y="201613"/>
                  </a:lnTo>
                  <a:close/>
                  <a:moveTo>
                    <a:pt x="222250" y="192087"/>
                  </a:moveTo>
                  <a:lnTo>
                    <a:pt x="242888" y="192087"/>
                  </a:lnTo>
                  <a:lnTo>
                    <a:pt x="242888" y="201612"/>
                  </a:lnTo>
                  <a:lnTo>
                    <a:pt x="222250" y="201612"/>
                  </a:lnTo>
                  <a:close/>
                  <a:moveTo>
                    <a:pt x="192088" y="192087"/>
                  </a:moveTo>
                  <a:lnTo>
                    <a:pt x="212726" y="192087"/>
                  </a:lnTo>
                  <a:lnTo>
                    <a:pt x="212726" y="201612"/>
                  </a:lnTo>
                  <a:lnTo>
                    <a:pt x="192088" y="201612"/>
                  </a:lnTo>
                  <a:close/>
                  <a:moveTo>
                    <a:pt x="160338" y="192087"/>
                  </a:moveTo>
                  <a:lnTo>
                    <a:pt x="180976" y="192087"/>
                  </a:lnTo>
                  <a:lnTo>
                    <a:pt x="180976" y="201612"/>
                  </a:lnTo>
                  <a:lnTo>
                    <a:pt x="160338" y="201612"/>
                  </a:lnTo>
                  <a:close/>
                  <a:moveTo>
                    <a:pt x="128588" y="192087"/>
                  </a:moveTo>
                  <a:lnTo>
                    <a:pt x="149226" y="192087"/>
                  </a:lnTo>
                  <a:lnTo>
                    <a:pt x="149226" y="201612"/>
                  </a:lnTo>
                  <a:lnTo>
                    <a:pt x="128588" y="201612"/>
                  </a:lnTo>
                  <a:close/>
                  <a:moveTo>
                    <a:pt x="222250" y="171450"/>
                  </a:moveTo>
                  <a:lnTo>
                    <a:pt x="242888" y="171450"/>
                  </a:lnTo>
                  <a:lnTo>
                    <a:pt x="242888" y="180975"/>
                  </a:lnTo>
                  <a:lnTo>
                    <a:pt x="222250" y="180975"/>
                  </a:lnTo>
                  <a:close/>
                  <a:moveTo>
                    <a:pt x="192088" y="171450"/>
                  </a:moveTo>
                  <a:lnTo>
                    <a:pt x="212726" y="171450"/>
                  </a:lnTo>
                  <a:lnTo>
                    <a:pt x="212726" y="180975"/>
                  </a:lnTo>
                  <a:lnTo>
                    <a:pt x="192088" y="180975"/>
                  </a:lnTo>
                  <a:close/>
                  <a:moveTo>
                    <a:pt x="160338" y="171450"/>
                  </a:moveTo>
                  <a:lnTo>
                    <a:pt x="180976" y="171450"/>
                  </a:lnTo>
                  <a:lnTo>
                    <a:pt x="180976" y="180975"/>
                  </a:lnTo>
                  <a:lnTo>
                    <a:pt x="160338" y="180975"/>
                  </a:lnTo>
                  <a:close/>
                  <a:moveTo>
                    <a:pt x="128588" y="171450"/>
                  </a:moveTo>
                  <a:lnTo>
                    <a:pt x="149226" y="171450"/>
                  </a:lnTo>
                  <a:lnTo>
                    <a:pt x="149226" y="180975"/>
                  </a:lnTo>
                  <a:lnTo>
                    <a:pt x="128588" y="180975"/>
                  </a:lnTo>
                  <a:close/>
                  <a:moveTo>
                    <a:pt x="66676" y="171450"/>
                  </a:moveTo>
                  <a:lnTo>
                    <a:pt x="87314" y="171450"/>
                  </a:lnTo>
                  <a:lnTo>
                    <a:pt x="87314" y="180975"/>
                  </a:lnTo>
                  <a:lnTo>
                    <a:pt x="66676" y="180975"/>
                  </a:lnTo>
                  <a:close/>
                  <a:moveTo>
                    <a:pt x="36514" y="171450"/>
                  </a:moveTo>
                  <a:lnTo>
                    <a:pt x="57152" y="171450"/>
                  </a:lnTo>
                  <a:lnTo>
                    <a:pt x="57152" y="180975"/>
                  </a:lnTo>
                  <a:lnTo>
                    <a:pt x="36514" y="180975"/>
                  </a:lnTo>
                  <a:close/>
                  <a:moveTo>
                    <a:pt x="222250" y="149225"/>
                  </a:moveTo>
                  <a:lnTo>
                    <a:pt x="242888" y="149225"/>
                  </a:lnTo>
                  <a:lnTo>
                    <a:pt x="242888" y="160338"/>
                  </a:lnTo>
                  <a:lnTo>
                    <a:pt x="222250" y="160338"/>
                  </a:lnTo>
                  <a:close/>
                  <a:moveTo>
                    <a:pt x="192088" y="149225"/>
                  </a:moveTo>
                  <a:lnTo>
                    <a:pt x="212726" y="149225"/>
                  </a:lnTo>
                  <a:lnTo>
                    <a:pt x="212726" y="160338"/>
                  </a:lnTo>
                  <a:lnTo>
                    <a:pt x="192088" y="160338"/>
                  </a:lnTo>
                  <a:close/>
                  <a:moveTo>
                    <a:pt x="160338" y="149225"/>
                  </a:moveTo>
                  <a:lnTo>
                    <a:pt x="180976" y="149225"/>
                  </a:lnTo>
                  <a:lnTo>
                    <a:pt x="180976" y="160338"/>
                  </a:lnTo>
                  <a:lnTo>
                    <a:pt x="160338" y="160338"/>
                  </a:lnTo>
                  <a:close/>
                  <a:moveTo>
                    <a:pt x="128588" y="149225"/>
                  </a:moveTo>
                  <a:lnTo>
                    <a:pt x="149226" y="149225"/>
                  </a:lnTo>
                  <a:lnTo>
                    <a:pt x="149226" y="160338"/>
                  </a:lnTo>
                  <a:lnTo>
                    <a:pt x="128588" y="160338"/>
                  </a:lnTo>
                  <a:close/>
                  <a:moveTo>
                    <a:pt x="66676" y="149225"/>
                  </a:moveTo>
                  <a:lnTo>
                    <a:pt x="87314" y="149225"/>
                  </a:lnTo>
                  <a:lnTo>
                    <a:pt x="87314" y="160338"/>
                  </a:lnTo>
                  <a:lnTo>
                    <a:pt x="66676" y="160338"/>
                  </a:lnTo>
                  <a:close/>
                  <a:moveTo>
                    <a:pt x="36514" y="149225"/>
                  </a:moveTo>
                  <a:lnTo>
                    <a:pt x="57152" y="149225"/>
                  </a:lnTo>
                  <a:lnTo>
                    <a:pt x="57152" y="160338"/>
                  </a:lnTo>
                  <a:lnTo>
                    <a:pt x="36514" y="160338"/>
                  </a:lnTo>
                  <a:close/>
                  <a:moveTo>
                    <a:pt x="222251" y="128588"/>
                  </a:moveTo>
                  <a:lnTo>
                    <a:pt x="242889" y="128588"/>
                  </a:lnTo>
                  <a:lnTo>
                    <a:pt x="242889" y="139701"/>
                  </a:lnTo>
                  <a:lnTo>
                    <a:pt x="222251" y="139701"/>
                  </a:lnTo>
                  <a:close/>
                  <a:moveTo>
                    <a:pt x="192089" y="128588"/>
                  </a:moveTo>
                  <a:lnTo>
                    <a:pt x="212727" y="128588"/>
                  </a:lnTo>
                  <a:lnTo>
                    <a:pt x="212727" y="139701"/>
                  </a:lnTo>
                  <a:lnTo>
                    <a:pt x="192089" y="139701"/>
                  </a:lnTo>
                  <a:close/>
                  <a:moveTo>
                    <a:pt x="160339" y="128588"/>
                  </a:moveTo>
                  <a:lnTo>
                    <a:pt x="180977" y="128588"/>
                  </a:lnTo>
                  <a:lnTo>
                    <a:pt x="180977" y="139701"/>
                  </a:lnTo>
                  <a:lnTo>
                    <a:pt x="160339" y="139701"/>
                  </a:lnTo>
                  <a:close/>
                  <a:moveTo>
                    <a:pt x="128589" y="128588"/>
                  </a:moveTo>
                  <a:lnTo>
                    <a:pt x="149227" y="128588"/>
                  </a:lnTo>
                  <a:lnTo>
                    <a:pt x="149227" y="139701"/>
                  </a:lnTo>
                  <a:lnTo>
                    <a:pt x="128589" y="139701"/>
                  </a:lnTo>
                  <a:close/>
                  <a:moveTo>
                    <a:pt x="66676" y="128588"/>
                  </a:moveTo>
                  <a:lnTo>
                    <a:pt x="87314" y="128588"/>
                  </a:lnTo>
                  <a:lnTo>
                    <a:pt x="87314" y="139701"/>
                  </a:lnTo>
                  <a:lnTo>
                    <a:pt x="66676" y="139701"/>
                  </a:lnTo>
                  <a:close/>
                  <a:moveTo>
                    <a:pt x="36514" y="128588"/>
                  </a:moveTo>
                  <a:lnTo>
                    <a:pt x="57152" y="128588"/>
                  </a:lnTo>
                  <a:lnTo>
                    <a:pt x="57152" y="139701"/>
                  </a:lnTo>
                  <a:lnTo>
                    <a:pt x="36514" y="139701"/>
                  </a:lnTo>
                  <a:close/>
                  <a:moveTo>
                    <a:pt x="20638" y="114300"/>
                  </a:moveTo>
                  <a:lnTo>
                    <a:pt x="20638" y="279400"/>
                  </a:lnTo>
                  <a:lnTo>
                    <a:pt x="103188" y="279400"/>
                  </a:lnTo>
                  <a:lnTo>
                    <a:pt x="103188" y="114300"/>
                  </a:lnTo>
                  <a:close/>
                  <a:moveTo>
                    <a:pt x="222251" y="107950"/>
                  </a:moveTo>
                  <a:lnTo>
                    <a:pt x="242889" y="107950"/>
                  </a:lnTo>
                  <a:lnTo>
                    <a:pt x="242889" y="119063"/>
                  </a:lnTo>
                  <a:lnTo>
                    <a:pt x="222251" y="119063"/>
                  </a:lnTo>
                  <a:close/>
                  <a:moveTo>
                    <a:pt x="192089" y="107950"/>
                  </a:moveTo>
                  <a:lnTo>
                    <a:pt x="212727" y="107950"/>
                  </a:lnTo>
                  <a:lnTo>
                    <a:pt x="212727" y="119063"/>
                  </a:lnTo>
                  <a:lnTo>
                    <a:pt x="192089" y="119063"/>
                  </a:lnTo>
                  <a:close/>
                  <a:moveTo>
                    <a:pt x="160339" y="107950"/>
                  </a:moveTo>
                  <a:lnTo>
                    <a:pt x="180977" y="107950"/>
                  </a:lnTo>
                  <a:lnTo>
                    <a:pt x="180977" y="119063"/>
                  </a:lnTo>
                  <a:lnTo>
                    <a:pt x="160339" y="119063"/>
                  </a:lnTo>
                  <a:close/>
                  <a:moveTo>
                    <a:pt x="128589" y="107950"/>
                  </a:moveTo>
                  <a:lnTo>
                    <a:pt x="149227" y="107950"/>
                  </a:lnTo>
                  <a:lnTo>
                    <a:pt x="149227" y="119063"/>
                  </a:lnTo>
                  <a:lnTo>
                    <a:pt x="128589" y="119063"/>
                  </a:lnTo>
                  <a:close/>
                  <a:moveTo>
                    <a:pt x="222251" y="87313"/>
                  </a:moveTo>
                  <a:lnTo>
                    <a:pt x="242889" y="87313"/>
                  </a:lnTo>
                  <a:lnTo>
                    <a:pt x="242889" y="98426"/>
                  </a:lnTo>
                  <a:lnTo>
                    <a:pt x="222251" y="98426"/>
                  </a:lnTo>
                  <a:close/>
                  <a:moveTo>
                    <a:pt x="192089" y="87313"/>
                  </a:moveTo>
                  <a:lnTo>
                    <a:pt x="212727" y="87313"/>
                  </a:lnTo>
                  <a:lnTo>
                    <a:pt x="212727" y="98426"/>
                  </a:lnTo>
                  <a:lnTo>
                    <a:pt x="192089" y="98426"/>
                  </a:lnTo>
                  <a:close/>
                  <a:moveTo>
                    <a:pt x="160339" y="87313"/>
                  </a:moveTo>
                  <a:lnTo>
                    <a:pt x="180977" y="87313"/>
                  </a:lnTo>
                  <a:lnTo>
                    <a:pt x="180977" y="98426"/>
                  </a:lnTo>
                  <a:lnTo>
                    <a:pt x="160339" y="98426"/>
                  </a:lnTo>
                  <a:close/>
                  <a:moveTo>
                    <a:pt x="128589" y="87313"/>
                  </a:moveTo>
                  <a:lnTo>
                    <a:pt x="149227" y="87313"/>
                  </a:lnTo>
                  <a:lnTo>
                    <a:pt x="149227" y="98426"/>
                  </a:lnTo>
                  <a:lnTo>
                    <a:pt x="128589" y="98426"/>
                  </a:lnTo>
                  <a:close/>
                  <a:moveTo>
                    <a:pt x="222251" y="66675"/>
                  </a:moveTo>
                  <a:lnTo>
                    <a:pt x="242889" y="66675"/>
                  </a:lnTo>
                  <a:lnTo>
                    <a:pt x="242889" y="77788"/>
                  </a:lnTo>
                  <a:lnTo>
                    <a:pt x="222251" y="77788"/>
                  </a:lnTo>
                  <a:close/>
                  <a:moveTo>
                    <a:pt x="192089" y="66675"/>
                  </a:moveTo>
                  <a:lnTo>
                    <a:pt x="212727" y="66675"/>
                  </a:lnTo>
                  <a:lnTo>
                    <a:pt x="212727" y="77788"/>
                  </a:lnTo>
                  <a:lnTo>
                    <a:pt x="192089" y="77788"/>
                  </a:lnTo>
                  <a:close/>
                  <a:moveTo>
                    <a:pt x="160339" y="66675"/>
                  </a:moveTo>
                  <a:lnTo>
                    <a:pt x="180977" y="66675"/>
                  </a:lnTo>
                  <a:lnTo>
                    <a:pt x="180977" y="77788"/>
                  </a:lnTo>
                  <a:lnTo>
                    <a:pt x="160339" y="77788"/>
                  </a:lnTo>
                  <a:close/>
                  <a:moveTo>
                    <a:pt x="128589" y="66675"/>
                  </a:moveTo>
                  <a:lnTo>
                    <a:pt x="149227" y="66675"/>
                  </a:lnTo>
                  <a:lnTo>
                    <a:pt x="149227" y="77788"/>
                  </a:lnTo>
                  <a:lnTo>
                    <a:pt x="128589" y="77788"/>
                  </a:lnTo>
                  <a:close/>
                  <a:moveTo>
                    <a:pt x="222251" y="46038"/>
                  </a:moveTo>
                  <a:lnTo>
                    <a:pt x="242889" y="46038"/>
                  </a:lnTo>
                  <a:lnTo>
                    <a:pt x="242889" y="57151"/>
                  </a:lnTo>
                  <a:lnTo>
                    <a:pt x="222251" y="57151"/>
                  </a:lnTo>
                  <a:close/>
                  <a:moveTo>
                    <a:pt x="192089" y="46038"/>
                  </a:moveTo>
                  <a:lnTo>
                    <a:pt x="212727" y="46038"/>
                  </a:lnTo>
                  <a:lnTo>
                    <a:pt x="212727" y="57151"/>
                  </a:lnTo>
                  <a:lnTo>
                    <a:pt x="192089" y="57151"/>
                  </a:lnTo>
                  <a:close/>
                  <a:moveTo>
                    <a:pt x="160339" y="46038"/>
                  </a:moveTo>
                  <a:lnTo>
                    <a:pt x="180977" y="46038"/>
                  </a:lnTo>
                  <a:lnTo>
                    <a:pt x="180977" y="57151"/>
                  </a:lnTo>
                  <a:lnTo>
                    <a:pt x="160339" y="57151"/>
                  </a:lnTo>
                  <a:close/>
                  <a:moveTo>
                    <a:pt x="128589" y="46038"/>
                  </a:moveTo>
                  <a:lnTo>
                    <a:pt x="149227" y="46038"/>
                  </a:lnTo>
                  <a:lnTo>
                    <a:pt x="149227" y="57151"/>
                  </a:lnTo>
                  <a:lnTo>
                    <a:pt x="128589" y="57151"/>
                  </a:lnTo>
                  <a:close/>
                  <a:moveTo>
                    <a:pt x="222251" y="25400"/>
                  </a:moveTo>
                  <a:lnTo>
                    <a:pt x="242889" y="25400"/>
                  </a:lnTo>
                  <a:lnTo>
                    <a:pt x="242889" y="36513"/>
                  </a:lnTo>
                  <a:lnTo>
                    <a:pt x="222251" y="36513"/>
                  </a:lnTo>
                  <a:close/>
                  <a:moveTo>
                    <a:pt x="192089" y="25400"/>
                  </a:moveTo>
                  <a:lnTo>
                    <a:pt x="212727" y="25400"/>
                  </a:lnTo>
                  <a:lnTo>
                    <a:pt x="212727" y="36513"/>
                  </a:lnTo>
                  <a:lnTo>
                    <a:pt x="192089" y="36513"/>
                  </a:lnTo>
                  <a:close/>
                  <a:moveTo>
                    <a:pt x="160339" y="25400"/>
                  </a:moveTo>
                  <a:lnTo>
                    <a:pt x="180977" y="25400"/>
                  </a:lnTo>
                  <a:lnTo>
                    <a:pt x="180977" y="36513"/>
                  </a:lnTo>
                  <a:lnTo>
                    <a:pt x="160339" y="36513"/>
                  </a:lnTo>
                  <a:close/>
                  <a:moveTo>
                    <a:pt x="128589" y="25400"/>
                  </a:moveTo>
                  <a:lnTo>
                    <a:pt x="149227" y="25400"/>
                  </a:lnTo>
                  <a:lnTo>
                    <a:pt x="149227" y="36513"/>
                  </a:lnTo>
                  <a:lnTo>
                    <a:pt x="128589" y="36513"/>
                  </a:lnTo>
                  <a:close/>
                  <a:moveTo>
                    <a:pt x="114300" y="9525"/>
                  </a:moveTo>
                  <a:lnTo>
                    <a:pt x="114300" y="279400"/>
                  </a:lnTo>
                  <a:lnTo>
                    <a:pt x="258763" y="279400"/>
                  </a:lnTo>
                  <a:lnTo>
                    <a:pt x="258763" y="9525"/>
                  </a:lnTo>
                  <a:close/>
                  <a:moveTo>
                    <a:pt x="103187" y="0"/>
                  </a:moveTo>
                  <a:lnTo>
                    <a:pt x="268288" y="0"/>
                  </a:lnTo>
                  <a:lnTo>
                    <a:pt x="268288" y="320676"/>
                  </a:lnTo>
                  <a:lnTo>
                    <a:pt x="279400" y="320676"/>
                  </a:lnTo>
                  <a:lnTo>
                    <a:pt x="279400" y="331788"/>
                  </a:lnTo>
                  <a:lnTo>
                    <a:pt x="0" y="331788"/>
                  </a:lnTo>
                  <a:lnTo>
                    <a:pt x="0" y="320676"/>
                  </a:lnTo>
                  <a:lnTo>
                    <a:pt x="9525" y="320676"/>
                  </a:lnTo>
                  <a:lnTo>
                    <a:pt x="9525" y="103188"/>
                  </a:lnTo>
                  <a:lnTo>
                    <a:pt x="103187" y="103188"/>
                  </a:lnTo>
                  <a:close/>
                </a:path>
              </a:pathLst>
            </a:custGeom>
            <a:gradFill>
              <a:gsLst>
                <a:gs pos="0">
                  <a:srgbClr val="00D1FE">
                    <a:alpha val="95000"/>
                  </a:srgbClr>
                </a:gs>
                <a:gs pos="100000">
                  <a:srgbClr val="397CD5">
                    <a:alpha val="95000"/>
                  </a:srgb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a:solidFill>
                  <a:schemeClr val="bg1"/>
                </a:solidFill>
                <a:latin typeface="PangMenZhengDao" panose="02010600030101010101" pitchFamily="2" charset="-122"/>
                <a:ea typeface="PangMenZhengDao" panose="02010600030101010101" pitchFamily="2" charset="-122"/>
                <a:sym typeface="PangMenZhengDao" panose="02010600030101010101" pitchFamily="2" charset="-122"/>
              </a:endParaRPr>
            </a:p>
          </p:txBody>
        </p:sp>
        <p:sp>
          <p:nvSpPr>
            <p:cNvPr id="7" name="iśḻíḓè"/>
            <p:cNvSpPr/>
            <p:nvPr/>
          </p:nvSpPr>
          <p:spPr>
            <a:xfrm>
              <a:off x="4868" y="9633"/>
              <a:ext cx="982" cy="1162"/>
            </a:xfrm>
            <a:custGeom>
              <a:avLst/>
              <a:gdLst>
                <a:gd name="connsiteX0" fmla="*/ 166687 w 233363"/>
                <a:gd name="connsiteY0" fmla="*/ 282575 h 331788"/>
                <a:gd name="connsiteX1" fmla="*/ 166687 w 233363"/>
                <a:gd name="connsiteY1" fmla="*/ 293688 h 331788"/>
                <a:gd name="connsiteX2" fmla="*/ 190500 w 233363"/>
                <a:gd name="connsiteY2" fmla="*/ 293688 h 331788"/>
                <a:gd name="connsiteX3" fmla="*/ 190500 w 233363"/>
                <a:gd name="connsiteY3" fmla="*/ 282575 h 331788"/>
                <a:gd name="connsiteX4" fmla="*/ 104775 w 233363"/>
                <a:gd name="connsiteY4" fmla="*/ 282575 h 331788"/>
                <a:gd name="connsiteX5" fmla="*/ 104775 w 233363"/>
                <a:gd name="connsiteY5" fmla="*/ 319088 h 331788"/>
                <a:gd name="connsiteX6" fmla="*/ 130175 w 233363"/>
                <a:gd name="connsiteY6" fmla="*/ 319088 h 331788"/>
                <a:gd name="connsiteX7" fmla="*/ 130175 w 233363"/>
                <a:gd name="connsiteY7" fmla="*/ 282575 h 331788"/>
                <a:gd name="connsiteX8" fmla="*/ 42862 w 233363"/>
                <a:gd name="connsiteY8" fmla="*/ 282575 h 331788"/>
                <a:gd name="connsiteX9" fmla="*/ 42862 w 233363"/>
                <a:gd name="connsiteY9" fmla="*/ 293688 h 331788"/>
                <a:gd name="connsiteX10" fmla="*/ 68262 w 233363"/>
                <a:gd name="connsiteY10" fmla="*/ 293688 h 331788"/>
                <a:gd name="connsiteX11" fmla="*/ 68262 w 233363"/>
                <a:gd name="connsiteY11" fmla="*/ 282575 h 331788"/>
                <a:gd name="connsiteX12" fmla="*/ 159167 w 233363"/>
                <a:gd name="connsiteY12" fmla="*/ 269875 h 331788"/>
                <a:gd name="connsiteX13" fmla="*/ 196725 w 233363"/>
                <a:gd name="connsiteY13" fmla="*/ 269875 h 331788"/>
                <a:gd name="connsiteX14" fmla="*/ 203200 w 233363"/>
                <a:gd name="connsiteY14" fmla="*/ 275091 h 331788"/>
                <a:gd name="connsiteX15" fmla="*/ 203200 w 233363"/>
                <a:gd name="connsiteY15" fmla="*/ 299868 h 331788"/>
                <a:gd name="connsiteX16" fmla="*/ 196725 w 233363"/>
                <a:gd name="connsiteY16" fmla="*/ 306388 h 331788"/>
                <a:gd name="connsiteX17" fmla="*/ 159167 w 233363"/>
                <a:gd name="connsiteY17" fmla="*/ 306388 h 331788"/>
                <a:gd name="connsiteX18" fmla="*/ 153987 w 233363"/>
                <a:gd name="connsiteY18" fmla="*/ 299868 h 331788"/>
                <a:gd name="connsiteX19" fmla="*/ 153987 w 233363"/>
                <a:gd name="connsiteY19" fmla="*/ 275091 h 331788"/>
                <a:gd name="connsiteX20" fmla="*/ 159167 w 233363"/>
                <a:gd name="connsiteY20" fmla="*/ 269875 h 331788"/>
                <a:gd name="connsiteX21" fmla="*/ 38225 w 233363"/>
                <a:gd name="connsiteY21" fmla="*/ 269875 h 331788"/>
                <a:gd name="connsiteX22" fmla="*/ 74487 w 233363"/>
                <a:gd name="connsiteY22" fmla="*/ 269875 h 331788"/>
                <a:gd name="connsiteX23" fmla="*/ 80963 w 233363"/>
                <a:gd name="connsiteY23" fmla="*/ 275091 h 331788"/>
                <a:gd name="connsiteX24" fmla="*/ 80963 w 233363"/>
                <a:gd name="connsiteY24" fmla="*/ 299868 h 331788"/>
                <a:gd name="connsiteX25" fmla="*/ 74487 w 233363"/>
                <a:gd name="connsiteY25" fmla="*/ 306388 h 331788"/>
                <a:gd name="connsiteX26" fmla="*/ 38225 w 233363"/>
                <a:gd name="connsiteY26" fmla="*/ 306388 h 331788"/>
                <a:gd name="connsiteX27" fmla="*/ 31750 w 233363"/>
                <a:gd name="connsiteY27" fmla="*/ 299868 h 331788"/>
                <a:gd name="connsiteX28" fmla="*/ 31750 w 233363"/>
                <a:gd name="connsiteY28" fmla="*/ 275091 h 331788"/>
                <a:gd name="connsiteX29" fmla="*/ 38225 w 233363"/>
                <a:gd name="connsiteY29" fmla="*/ 269875 h 331788"/>
                <a:gd name="connsiteX30" fmla="*/ 166687 w 233363"/>
                <a:gd name="connsiteY30" fmla="*/ 233362 h 331788"/>
                <a:gd name="connsiteX31" fmla="*/ 166687 w 233363"/>
                <a:gd name="connsiteY31" fmla="*/ 246062 h 331788"/>
                <a:gd name="connsiteX32" fmla="*/ 190500 w 233363"/>
                <a:gd name="connsiteY32" fmla="*/ 246062 h 331788"/>
                <a:gd name="connsiteX33" fmla="*/ 190500 w 233363"/>
                <a:gd name="connsiteY33" fmla="*/ 233362 h 331788"/>
                <a:gd name="connsiteX34" fmla="*/ 104775 w 233363"/>
                <a:gd name="connsiteY34" fmla="*/ 233362 h 331788"/>
                <a:gd name="connsiteX35" fmla="*/ 104775 w 233363"/>
                <a:gd name="connsiteY35" fmla="*/ 246062 h 331788"/>
                <a:gd name="connsiteX36" fmla="*/ 130175 w 233363"/>
                <a:gd name="connsiteY36" fmla="*/ 246062 h 331788"/>
                <a:gd name="connsiteX37" fmla="*/ 130175 w 233363"/>
                <a:gd name="connsiteY37" fmla="*/ 233362 h 331788"/>
                <a:gd name="connsiteX38" fmla="*/ 42862 w 233363"/>
                <a:gd name="connsiteY38" fmla="*/ 233362 h 331788"/>
                <a:gd name="connsiteX39" fmla="*/ 42862 w 233363"/>
                <a:gd name="connsiteY39" fmla="*/ 246062 h 331788"/>
                <a:gd name="connsiteX40" fmla="*/ 68262 w 233363"/>
                <a:gd name="connsiteY40" fmla="*/ 246062 h 331788"/>
                <a:gd name="connsiteX41" fmla="*/ 68262 w 233363"/>
                <a:gd name="connsiteY41" fmla="*/ 233362 h 331788"/>
                <a:gd name="connsiteX42" fmla="*/ 159167 w 233363"/>
                <a:gd name="connsiteY42" fmla="*/ 220662 h 331788"/>
                <a:gd name="connsiteX43" fmla="*/ 196725 w 233363"/>
                <a:gd name="connsiteY43" fmla="*/ 220662 h 331788"/>
                <a:gd name="connsiteX44" fmla="*/ 203200 w 233363"/>
                <a:gd name="connsiteY44" fmla="*/ 227182 h 331788"/>
                <a:gd name="connsiteX45" fmla="*/ 203200 w 233363"/>
                <a:gd name="connsiteY45" fmla="*/ 250655 h 331788"/>
                <a:gd name="connsiteX46" fmla="*/ 196725 w 233363"/>
                <a:gd name="connsiteY46" fmla="*/ 257175 h 331788"/>
                <a:gd name="connsiteX47" fmla="*/ 159167 w 233363"/>
                <a:gd name="connsiteY47" fmla="*/ 257175 h 331788"/>
                <a:gd name="connsiteX48" fmla="*/ 153987 w 233363"/>
                <a:gd name="connsiteY48" fmla="*/ 250655 h 331788"/>
                <a:gd name="connsiteX49" fmla="*/ 153987 w 233363"/>
                <a:gd name="connsiteY49" fmla="*/ 227182 h 331788"/>
                <a:gd name="connsiteX50" fmla="*/ 159167 w 233363"/>
                <a:gd name="connsiteY50" fmla="*/ 220662 h 331788"/>
                <a:gd name="connsiteX51" fmla="*/ 98550 w 233363"/>
                <a:gd name="connsiteY51" fmla="*/ 220662 h 331788"/>
                <a:gd name="connsiteX52" fmla="*/ 134812 w 233363"/>
                <a:gd name="connsiteY52" fmla="*/ 220662 h 331788"/>
                <a:gd name="connsiteX53" fmla="*/ 141288 w 233363"/>
                <a:gd name="connsiteY53" fmla="*/ 227182 h 331788"/>
                <a:gd name="connsiteX54" fmla="*/ 141288 w 233363"/>
                <a:gd name="connsiteY54" fmla="*/ 250655 h 331788"/>
                <a:gd name="connsiteX55" fmla="*/ 134812 w 233363"/>
                <a:gd name="connsiteY55" fmla="*/ 257175 h 331788"/>
                <a:gd name="connsiteX56" fmla="*/ 98550 w 233363"/>
                <a:gd name="connsiteY56" fmla="*/ 257175 h 331788"/>
                <a:gd name="connsiteX57" fmla="*/ 92075 w 233363"/>
                <a:gd name="connsiteY57" fmla="*/ 250655 h 331788"/>
                <a:gd name="connsiteX58" fmla="*/ 92075 w 233363"/>
                <a:gd name="connsiteY58" fmla="*/ 227182 h 331788"/>
                <a:gd name="connsiteX59" fmla="*/ 98550 w 233363"/>
                <a:gd name="connsiteY59" fmla="*/ 220662 h 331788"/>
                <a:gd name="connsiteX60" fmla="*/ 38225 w 233363"/>
                <a:gd name="connsiteY60" fmla="*/ 220662 h 331788"/>
                <a:gd name="connsiteX61" fmla="*/ 74487 w 233363"/>
                <a:gd name="connsiteY61" fmla="*/ 220662 h 331788"/>
                <a:gd name="connsiteX62" fmla="*/ 80963 w 233363"/>
                <a:gd name="connsiteY62" fmla="*/ 227182 h 331788"/>
                <a:gd name="connsiteX63" fmla="*/ 80963 w 233363"/>
                <a:gd name="connsiteY63" fmla="*/ 250655 h 331788"/>
                <a:gd name="connsiteX64" fmla="*/ 74487 w 233363"/>
                <a:gd name="connsiteY64" fmla="*/ 257175 h 331788"/>
                <a:gd name="connsiteX65" fmla="*/ 38225 w 233363"/>
                <a:gd name="connsiteY65" fmla="*/ 257175 h 331788"/>
                <a:gd name="connsiteX66" fmla="*/ 31750 w 233363"/>
                <a:gd name="connsiteY66" fmla="*/ 250655 h 331788"/>
                <a:gd name="connsiteX67" fmla="*/ 31750 w 233363"/>
                <a:gd name="connsiteY67" fmla="*/ 227182 h 331788"/>
                <a:gd name="connsiteX68" fmla="*/ 38225 w 233363"/>
                <a:gd name="connsiteY68" fmla="*/ 220662 h 331788"/>
                <a:gd name="connsiteX69" fmla="*/ 166687 w 233363"/>
                <a:gd name="connsiteY69" fmla="*/ 184149 h 331788"/>
                <a:gd name="connsiteX70" fmla="*/ 166687 w 233363"/>
                <a:gd name="connsiteY70" fmla="*/ 196849 h 331788"/>
                <a:gd name="connsiteX71" fmla="*/ 190500 w 233363"/>
                <a:gd name="connsiteY71" fmla="*/ 196849 h 331788"/>
                <a:gd name="connsiteX72" fmla="*/ 190500 w 233363"/>
                <a:gd name="connsiteY72" fmla="*/ 184149 h 331788"/>
                <a:gd name="connsiteX73" fmla="*/ 104775 w 233363"/>
                <a:gd name="connsiteY73" fmla="*/ 184149 h 331788"/>
                <a:gd name="connsiteX74" fmla="*/ 104775 w 233363"/>
                <a:gd name="connsiteY74" fmla="*/ 196849 h 331788"/>
                <a:gd name="connsiteX75" fmla="*/ 130175 w 233363"/>
                <a:gd name="connsiteY75" fmla="*/ 196849 h 331788"/>
                <a:gd name="connsiteX76" fmla="*/ 130175 w 233363"/>
                <a:gd name="connsiteY76" fmla="*/ 184149 h 331788"/>
                <a:gd name="connsiteX77" fmla="*/ 42862 w 233363"/>
                <a:gd name="connsiteY77" fmla="*/ 184149 h 331788"/>
                <a:gd name="connsiteX78" fmla="*/ 42862 w 233363"/>
                <a:gd name="connsiteY78" fmla="*/ 196849 h 331788"/>
                <a:gd name="connsiteX79" fmla="*/ 68262 w 233363"/>
                <a:gd name="connsiteY79" fmla="*/ 196849 h 331788"/>
                <a:gd name="connsiteX80" fmla="*/ 68262 w 233363"/>
                <a:gd name="connsiteY80" fmla="*/ 184149 h 331788"/>
                <a:gd name="connsiteX81" fmla="*/ 38225 w 233363"/>
                <a:gd name="connsiteY81" fmla="*/ 171450 h 331788"/>
                <a:gd name="connsiteX82" fmla="*/ 74487 w 233363"/>
                <a:gd name="connsiteY82" fmla="*/ 171450 h 331788"/>
                <a:gd name="connsiteX83" fmla="*/ 80963 w 233363"/>
                <a:gd name="connsiteY83" fmla="*/ 177970 h 331788"/>
                <a:gd name="connsiteX84" fmla="*/ 80963 w 233363"/>
                <a:gd name="connsiteY84" fmla="*/ 201443 h 331788"/>
                <a:gd name="connsiteX85" fmla="*/ 74487 w 233363"/>
                <a:gd name="connsiteY85" fmla="*/ 207963 h 331788"/>
                <a:gd name="connsiteX86" fmla="*/ 38225 w 233363"/>
                <a:gd name="connsiteY86" fmla="*/ 207963 h 331788"/>
                <a:gd name="connsiteX87" fmla="*/ 31750 w 233363"/>
                <a:gd name="connsiteY87" fmla="*/ 201443 h 331788"/>
                <a:gd name="connsiteX88" fmla="*/ 31750 w 233363"/>
                <a:gd name="connsiteY88" fmla="*/ 177970 h 331788"/>
                <a:gd name="connsiteX89" fmla="*/ 38225 w 233363"/>
                <a:gd name="connsiteY89" fmla="*/ 171450 h 331788"/>
                <a:gd name="connsiteX90" fmla="*/ 159167 w 233363"/>
                <a:gd name="connsiteY90" fmla="*/ 171449 h 331788"/>
                <a:gd name="connsiteX91" fmla="*/ 196725 w 233363"/>
                <a:gd name="connsiteY91" fmla="*/ 171449 h 331788"/>
                <a:gd name="connsiteX92" fmla="*/ 203200 w 233363"/>
                <a:gd name="connsiteY92" fmla="*/ 177969 h 331788"/>
                <a:gd name="connsiteX93" fmla="*/ 203200 w 233363"/>
                <a:gd name="connsiteY93" fmla="*/ 201442 h 331788"/>
                <a:gd name="connsiteX94" fmla="*/ 196725 w 233363"/>
                <a:gd name="connsiteY94" fmla="*/ 207962 h 331788"/>
                <a:gd name="connsiteX95" fmla="*/ 159167 w 233363"/>
                <a:gd name="connsiteY95" fmla="*/ 207962 h 331788"/>
                <a:gd name="connsiteX96" fmla="*/ 153987 w 233363"/>
                <a:gd name="connsiteY96" fmla="*/ 201442 h 331788"/>
                <a:gd name="connsiteX97" fmla="*/ 153987 w 233363"/>
                <a:gd name="connsiteY97" fmla="*/ 177969 h 331788"/>
                <a:gd name="connsiteX98" fmla="*/ 159167 w 233363"/>
                <a:gd name="connsiteY98" fmla="*/ 171449 h 331788"/>
                <a:gd name="connsiteX99" fmla="*/ 98550 w 233363"/>
                <a:gd name="connsiteY99" fmla="*/ 171449 h 331788"/>
                <a:gd name="connsiteX100" fmla="*/ 134812 w 233363"/>
                <a:gd name="connsiteY100" fmla="*/ 171449 h 331788"/>
                <a:gd name="connsiteX101" fmla="*/ 141288 w 233363"/>
                <a:gd name="connsiteY101" fmla="*/ 177969 h 331788"/>
                <a:gd name="connsiteX102" fmla="*/ 141288 w 233363"/>
                <a:gd name="connsiteY102" fmla="*/ 201442 h 331788"/>
                <a:gd name="connsiteX103" fmla="*/ 134812 w 233363"/>
                <a:gd name="connsiteY103" fmla="*/ 207962 h 331788"/>
                <a:gd name="connsiteX104" fmla="*/ 98550 w 233363"/>
                <a:gd name="connsiteY104" fmla="*/ 207962 h 331788"/>
                <a:gd name="connsiteX105" fmla="*/ 92075 w 233363"/>
                <a:gd name="connsiteY105" fmla="*/ 201442 h 331788"/>
                <a:gd name="connsiteX106" fmla="*/ 92075 w 233363"/>
                <a:gd name="connsiteY106" fmla="*/ 177969 h 331788"/>
                <a:gd name="connsiteX107" fmla="*/ 98550 w 233363"/>
                <a:gd name="connsiteY107" fmla="*/ 171449 h 331788"/>
                <a:gd name="connsiteX108" fmla="*/ 166687 w 233363"/>
                <a:gd name="connsiteY108" fmla="*/ 134937 h 331788"/>
                <a:gd name="connsiteX109" fmla="*/ 166687 w 233363"/>
                <a:gd name="connsiteY109" fmla="*/ 147637 h 331788"/>
                <a:gd name="connsiteX110" fmla="*/ 190500 w 233363"/>
                <a:gd name="connsiteY110" fmla="*/ 147637 h 331788"/>
                <a:gd name="connsiteX111" fmla="*/ 190500 w 233363"/>
                <a:gd name="connsiteY111" fmla="*/ 134937 h 331788"/>
                <a:gd name="connsiteX112" fmla="*/ 104775 w 233363"/>
                <a:gd name="connsiteY112" fmla="*/ 134937 h 331788"/>
                <a:gd name="connsiteX113" fmla="*/ 104775 w 233363"/>
                <a:gd name="connsiteY113" fmla="*/ 147637 h 331788"/>
                <a:gd name="connsiteX114" fmla="*/ 130175 w 233363"/>
                <a:gd name="connsiteY114" fmla="*/ 147637 h 331788"/>
                <a:gd name="connsiteX115" fmla="*/ 130175 w 233363"/>
                <a:gd name="connsiteY115" fmla="*/ 134937 h 331788"/>
                <a:gd name="connsiteX116" fmla="*/ 42862 w 233363"/>
                <a:gd name="connsiteY116" fmla="*/ 134937 h 331788"/>
                <a:gd name="connsiteX117" fmla="*/ 42862 w 233363"/>
                <a:gd name="connsiteY117" fmla="*/ 147637 h 331788"/>
                <a:gd name="connsiteX118" fmla="*/ 68262 w 233363"/>
                <a:gd name="connsiteY118" fmla="*/ 147637 h 331788"/>
                <a:gd name="connsiteX119" fmla="*/ 68262 w 233363"/>
                <a:gd name="connsiteY119" fmla="*/ 134937 h 331788"/>
                <a:gd name="connsiteX120" fmla="*/ 159167 w 233363"/>
                <a:gd name="connsiteY120" fmla="*/ 122237 h 331788"/>
                <a:gd name="connsiteX121" fmla="*/ 196725 w 233363"/>
                <a:gd name="connsiteY121" fmla="*/ 122237 h 331788"/>
                <a:gd name="connsiteX122" fmla="*/ 203200 w 233363"/>
                <a:gd name="connsiteY122" fmla="*/ 128757 h 331788"/>
                <a:gd name="connsiteX123" fmla="*/ 203200 w 233363"/>
                <a:gd name="connsiteY123" fmla="*/ 153534 h 331788"/>
                <a:gd name="connsiteX124" fmla="*/ 196725 w 233363"/>
                <a:gd name="connsiteY124" fmla="*/ 158750 h 331788"/>
                <a:gd name="connsiteX125" fmla="*/ 159167 w 233363"/>
                <a:gd name="connsiteY125" fmla="*/ 158750 h 331788"/>
                <a:gd name="connsiteX126" fmla="*/ 153987 w 233363"/>
                <a:gd name="connsiteY126" fmla="*/ 153534 h 331788"/>
                <a:gd name="connsiteX127" fmla="*/ 153987 w 233363"/>
                <a:gd name="connsiteY127" fmla="*/ 128757 h 331788"/>
                <a:gd name="connsiteX128" fmla="*/ 159167 w 233363"/>
                <a:gd name="connsiteY128" fmla="*/ 122237 h 331788"/>
                <a:gd name="connsiteX129" fmla="*/ 98550 w 233363"/>
                <a:gd name="connsiteY129" fmla="*/ 122237 h 331788"/>
                <a:gd name="connsiteX130" fmla="*/ 134812 w 233363"/>
                <a:gd name="connsiteY130" fmla="*/ 122237 h 331788"/>
                <a:gd name="connsiteX131" fmla="*/ 141288 w 233363"/>
                <a:gd name="connsiteY131" fmla="*/ 128757 h 331788"/>
                <a:gd name="connsiteX132" fmla="*/ 141288 w 233363"/>
                <a:gd name="connsiteY132" fmla="*/ 153534 h 331788"/>
                <a:gd name="connsiteX133" fmla="*/ 134812 w 233363"/>
                <a:gd name="connsiteY133" fmla="*/ 158750 h 331788"/>
                <a:gd name="connsiteX134" fmla="*/ 98550 w 233363"/>
                <a:gd name="connsiteY134" fmla="*/ 158750 h 331788"/>
                <a:gd name="connsiteX135" fmla="*/ 92075 w 233363"/>
                <a:gd name="connsiteY135" fmla="*/ 153534 h 331788"/>
                <a:gd name="connsiteX136" fmla="*/ 92075 w 233363"/>
                <a:gd name="connsiteY136" fmla="*/ 128757 h 331788"/>
                <a:gd name="connsiteX137" fmla="*/ 98550 w 233363"/>
                <a:gd name="connsiteY137" fmla="*/ 122237 h 331788"/>
                <a:gd name="connsiteX138" fmla="*/ 38225 w 233363"/>
                <a:gd name="connsiteY138" fmla="*/ 122237 h 331788"/>
                <a:gd name="connsiteX139" fmla="*/ 74487 w 233363"/>
                <a:gd name="connsiteY139" fmla="*/ 122237 h 331788"/>
                <a:gd name="connsiteX140" fmla="*/ 80963 w 233363"/>
                <a:gd name="connsiteY140" fmla="*/ 128757 h 331788"/>
                <a:gd name="connsiteX141" fmla="*/ 80963 w 233363"/>
                <a:gd name="connsiteY141" fmla="*/ 153534 h 331788"/>
                <a:gd name="connsiteX142" fmla="*/ 74487 w 233363"/>
                <a:gd name="connsiteY142" fmla="*/ 158750 h 331788"/>
                <a:gd name="connsiteX143" fmla="*/ 38225 w 233363"/>
                <a:gd name="connsiteY143" fmla="*/ 158750 h 331788"/>
                <a:gd name="connsiteX144" fmla="*/ 31750 w 233363"/>
                <a:gd name="connsiteY144" fmla="*/ 153534 h 331788"/>
                <a:gd name="connsiteX145" fmla="*/ 31750 w 233363"/>
                <a:gd name="connsiteY145" fmla="*/ 128757 h 331788"/>
                <a:gd name="connsiteX146" fmla="*/ 38225 w 233363"/>
                <a:gd name="connsiteY146" fmla="*/ 122237 h 331788"/>
                <a:gd name="connsiteX147" fmla="*/ 166687 w 233363"/>
                <a:gd name="connsiteY147" fmla="*/ 85724 h 331788"/>
                <a:gd name="connsiteX148" fmla="*/ 166687 w 233363"/>
                <a:gd name="connsiteY148" fmla="*/ 98424 h 331788"/>
                <a:gd name="connsiteX149" fmla="*/ 190500 w 233363"/>
                <a:gd name="connsiteY149" fmla="*/ 98424 h 331788"/>
                <a:gd name="connsiteX150" fmla="*/ 190500 w 233363"/>
                <a:gd name="connsiteY150" fmla="*/ 85724 h 331788"/>
                <a:gd name="connsiteX151" fmla="*/ 104775 w 233363"/>
                <a:gd name="connsiteY151" fmla="*/ 85724 h 331788"/>
                <a:gd name="connsiteX152" fmla="*/ 104775 w 233363"/>
                <a:gd name="connsiteY152" fmla="*/ 98424 h 331788"/>
                <a:gd name="connsiteX153" fmla="*/ 130175 w 233363"/>
                <a:gd name="connsiteY153" fmla="*/ 98424 h 331788"/>
                <a:gd name="connsiteX154" fmla="*/ 130175 w 233363"/>
                <a:gd name="connsiteY154" fmla="*/ 85724 h 331788"/>
                <a:gd name="connsiteX155" fmla="*/ 42862 w 233363"/>
                <a:gd name="connsiteY155" fmla="*/ 85724 h 331788"/>
                <a:gd name="connsiteX156" fmla="*/ 42862 w 233363"/>
                <a:gd name="connsiteY156" fmla="*/ 98424 h 331788"/>
                <a:gd name="connsiteX157" fmla="*/ 68262 w 233363"/>
                <a:gd name="connsiteY157" fmla="*/ 98424 h 331788"/>
                <a:gd name="connsiteX158" fmla="*/ 68262 w 233363"/>
                <a:gd name="connsiteY158" fmla="*/ 85724 h 331788"/>
                <a:gd name="connsiteX159" fmla="*/ 159167 w 233363"/>
                <a:gd name="connsiteY159" fmla="*/ 73024 h 331788"/>
                <a:gd name="connsiteX160" fmla="*/ 196725 w 233363"/>
                <a:gd name="connsiteY160" fmla="*/ 73024 h 331788"/>
                <a:gd name="connsiteX161" fmla="*/ 203200 w 233363"/>
                <a:gd name="connsiteY161" fmla="*/ 79544 h 331788"/>
                <a:gd name="connsiteX162" fmla="*/ 203200 w 233363"/>
                <a:gd name="connsiteY162" fmla="*/ 104321 h 331788"/>
                <a:gd name="connsiteX163" fmla="*/ 196725 w 233363"/>
                <a:gd name="connsiteY163" fmla="*/ 109537 h 331788"/>
                <a:gd name="connsiteX164" fmla="*/ 159167 w 233363"/>
                <a:gd name="connsiteY164" fmla="*/ 109537 h 331788"/>
                <a:gd name="connsiteX165" fmla="*/ 153987 w 233363"/>
                <a:gd name="connsiteY165" fmla="*/ 104321 h 331788"/>
                <a:gd name="connsiteX166" fmla="*/ 153987 w 233363"/>
                <a:gd name="connsiteY166" fmla="*/ 79544 h 331788"/>
                <a:gd name="connsiteX167" fmla="*/ 159167 w 233363"/>
                <a:gd name="connsiteY167" fmla="*/ 73024 h 331788"/>
                <a:gd name="connsiteX168" fmla="*/ 98550 w 233363"/>
                <a:gd name="connsiteY168" fmla="*/ 73024 h 331788"/>
                <a:gd name="connsiteX169" fmla="*/ 134812 w 233363"/>
                <a:gd name="connsiteY169" fmla="*/ 73024 h 331788"/>
                <a:gd name="connsiteX170" fmla="*/ 141288 w 233363"/>
                <a:gd name="connsiteY170" fmla="*/ 79544 h 331788"/>
                <a:gd name="connsiteX171" fmla="*/ 141288 w 233363"/>
                <a:gd name="connsiteY171" fmla="*/ 104321 h 331788"/>
                <a:gd name="connsiteX172" fmla="*/ 134812 w 233363"/>
                <a:gd name="connsiteY172" fmla="*/ 109537 h 331788"/>
                <a:gd name="connsiteX173" fmla="*/ 98550 w 233363"/>
                <a:gd name="connsiteY173" fmla="*/ 109537 h 331788"/>
                <a:gd name="connsiteX174" fmla="*/ 92075 w 233363"/>
                <a:gd name="connsiteY174" fmla="*/ 104321 h 331788"/>
                <a:gd name="connsiteX175" fmla="*/ 92075 w 233363"/>
                <a:gd name="connsiteY175" fmla="*/ 79544 h 331788"/>
                <a:gd name="connsiteX176" fmla="*/ 98550 w 233363"/>
                <a:gd name="connsiteY176" fmla="*/ 73024 h 331788"/>
                <a:gd name="connsiteX177" fmla="*/ 38225 w 233363"/>
                <a:gd name="connsiteY177" fmla="*/ 73024 h 331788"/>
                <a:gd name="connsiteX178" fmla="*/ 74487 w 233363"/>
                <a:gd name="connsiteY178" fmla="*/ 73024 h 331788"/>
                <a:gd name="connsiteX179" fmla="*/ 80963 w 233363"/>
                <a:gd name="connsiteY179" fmla="*/ 79544 h 331788"/>
                <a:gd name="connsiteX180" fmla="*/ 80963 w 233363"/>
                <a:gd name="connsiteY180" fmla="*/ 104321 h 331788"/>
                <a:gd name="connsiteX181" fmla="*/ 74487 w 233363"/>
                <a:gd name="connsiteY181" fmla="*/ 109537 h 331788"/>
                <a:gd name="connsiteX182" fmla="*/ 38225 w 233363"/>
                <a:gd name="connsiteY182" fmla="*/ 109537 h 331788"/>
                <a:gd name="connsiteX183" fmla="*/ 31750 w 233363"/>
                <a:gd name="connsiteY183" fmla="*/ 104321 h 331788"/>
                <a:gd name="connsiteX184" fmla="*/ 31750 w 233363"/>
                <a:gd name="connsiteY184" fmla="*/ 79544 h 331788"/>
                <a:gd name="connsiteX185" fmla="*/ 38225 w 233363"/>
                <a:gd name="connsiteY185" fmla="*/ 73024 h 331788"/>
                <a:gd name="connsiteX186" fmla="*/ 166687 w 233363"/>
                <a:gd name="connsiteY186" fmla="*/ 36512 h 331788"/>
                <a:gd name="connsiteX187" fmla="*/ 166687 w 233363"/>
                <a:gd name="connsiteY187" fmla="*/ 49212 h 331788"/>
                <a:gd name="connsiteX188" fmla="*/ 190500 w 233363"/>
                <a:gd name="connsiteY188" fmla="*/ 49212 h 331788"/>
                <a:gd name="connsiteX189" fmla="*/ 190500 w 233363"/>
                <a:gd name="connsiteY189" fmla="*/ 36512 h 331788"/>
                <a:gd name="connsiteX190" fmla="*/ 104775 w 233363"/>
                <a:gd name="connsiteY190" fmla="*/ 36512 h 331788"/>
                <a:gd name="connsiteX191" fmla="*/ 104775 w 233363"/>
                <a:gd name="connsiteY191" fmla="*/ 49212 h 331788"/>
                <a:gd name="connsiteX192" fmla="*/ 130175 w 233363"/>
                <a:gd name="connsiteY192" fmla="*/ 49212 h 331788"/>
                <a:gd name="connsiteX193" fmla="*/ 130175 w 233363"/>
                <a:gd name="connsiteY193" fmla="*/ 36512 h 331788"/>
                <a:gd name="connsiteX194" fmla="*/ 42862 w 233363"/>
                <a:gd name="connsiteY194" fmla="*/ 36512 h 331788"/>
                <a:gd name="connsiteX195" fmla="*/ 42862 w 233363"/>
                <a:gd name="connsiteY195" fmla="*/ 49212 h 331788"/>
                <a:gd name="connsiteX196" fmla="*/ 68262 w 233363"/>
                <a:gd name="connsiteY196" fmla="*/ 49212 h 331788"/>
                <a:gd name="connsiteX197" fmla="*/ 68262 w 233363"/>
                <a:gd name="connsiteY197" fmla="*/ 36512 h 331788"/>
                <a:gd name="connsiteX198" fmla="*/ 159167 w 233363"/>
                <a:gd name="connsiteY198" fmla="*/ 23812 h 331788"/>
                <a:gd name="connsiteX199" fmla="*/ 196725 w 233363"/>
                <a:gd name="connsiteY199" fmla="*/ 23812 h 331788"/>
                <a:gd name="connsiteX200" fmla="*/ 203200 w 233363"/>
                <a:gd name="connsiteY200" fmla="*/ 30332 h 331788"/>
                <a:gd name="connsiteX201" fmla="*/ 203200 w 233363"/>
                <a:gd name="connsiteY201" fmla="*/ 55109 h 331788"/>
                <a:gd name="connsiteX202" fmla="*/ 196725 w 233363"/>
                <a:gd name="connsiteY202" fmla="*/ 60325 h 331788"/>
                <a:gd name="connsiteX203" fmla="*/ 159167 w 233363"/>
                <a:gd name="connsiteY203" fmla="*/ 60325 h 331788"/>
                <a:gd name="connsiteX204" fmla="*/ 153987 w 233363"/>
                <a:gd name="connsiteY204" fmla="*/ 55109 h 331788"/>
                <a:gd name="connsiteX205" fmla="*/ 153987 w 233363"/>
                <a:gd name="connsiteY205" fmla="*/ 30332 h 331788"/>
                <a:gd name="connsiteX206" fmla="*/ 159167 w 233363"/>
                <a:gd name="connsiteY206" fmla="*/ 23812 h 331788"/>
                <a:gd name="connsiteX207" fmla="*/ 98550 w 233363"/>
                <a:gd name="connsiteY207" fmla="*/ 23812 h 331788"/>
                <a:gd name="connsiteX208" fmla="*/ 134812 w 233363"/>
                <a:gd name="connsiteY208" fmla="*/ 23812 h 331788"/>
                <a:gd name="connsiteX209" fmla="*/ 141288 w 233363"/>
                <a:gd name="connsiteY209" fmla="*/ 30332 h 331788"/>
                <a:gd name="connsiteX210" fmla="*/ 141288 w 233363"/>
                <a:gd name="connsiteY210" fmla="*/ 55109 h 331788"/>
                <a:gd name="connsiteX211" fmla="*/ 134812 w 233363"/>
                <a:gd name="connsiteY211" fmla="*/ 60325 h 331788"/>
                <a:gd name="connsiteX212" fmla="*/ 98550 w 233363"/>
                <a:gd name="connsiteY212" fmla="*/ 60325 h 331788"/>
                <a:gd name="connsiteX213" fmla="*/ 92075 w 233363"/>
                <a:gd name="connsiteY213" fmla="*/ 55109 h 331788"/>
                <a:gd name="connsiteX214" fmla="*/ 92075 w 233363"/>
                <a:gd name="connsiteY214" fmla="*/ 30332 h 331788"/>
                <a:gd name="connsiteX215" fmla="*/ 98550 w 233363"/>
                <a:gd name="connsiteY215" fmla="*/ 23812 h 331788"/>
                <a:gd name="connsiteX216" fmla="*/ 38225 w 233363"/>
                <a:gd name="connsiteY216" fmla="*/ 23812 h 331788"/>
                <a:gd name="connsiteX217" fmla="*/ 74487 w 233363"/>
                <a:gd name="connsiteY217" fmla="*/ 23812 h 331788"/>
                <a:gd name="connsiteX218" fmla="*/ 80963 w 233363"/>
                <a:gd name="connsiteY218" fmla="*/ 30332 h 331788"/>
                <a:gd name="connsiteX219" fmla="*/ 80963 w 233363"/>
                <a:gd name="connsiteY219" fmla="*/ 55109 h 331788"/>
                <a:gd name="connsiteX220" fmla="*/ 74487 w 233363"/>
                <a:gd name="connsiteY220" fmla="*/ 60325 h 331788"/>
                <a:gd name="connsiteX221" fmla="*/ 38225 w 233363"/>
                <a:gd name="connsiteY221" fmla="*/ 60325 h 331788"/>
                <a:gd name="connsiteX222" fmla="*/ 31750 w 233363"/>
                <a:gd name="connsiteY222" fmla="*/ 55109 h 331788"/>
                <a:gd name="connsiteX223" fmla="*/ 31750 w 233363"/>
                <a:gd name="connsiteY223" fmla="*/ 30332 h 331788"/>
                <a:gd name="connsiteX224" fmla="*/ 38225 w 233363"/>
                <a:gd name="connsiteY224" fmla="*/ 23812 h 331788"/>
                <a:gd name="connsiteX225" fmla="*/ 19050 w 233363"/>
                <a:gd name="connsiteY225" fmla="*/ 11112 h 331788"/>
                <a:gd name="connsiteX226" fmla="*/ 19050 w 233363"/>
                <a:gd name="connsiteY226" fmla="*/ 319087 h 331788"/>
                <a:gd name="connsiteX227" fmla="*/ 92054 w 233363"/>
                <a:gd name="connsiteY227" fmla="*/ 319087 h 331788"/>
                <a:gd name="connsiteX228" fmla="*/ 92054 w 233363"/>
                <a:gd name="connsiteY228" fmla="*/ 275091 h 331788"/>
                <a:gd name="connsiteX229" fmla="*/ 98572 w 233363"/>
                <a:gd name="connsiteY229" fmla="*/ 269915 h 331788"/>
                <a:gd name="connsiteX230" fmla="*/ 135074 w 233363"/>
                <a:gd name="connsiteY230" fmla="*/ 269915 h 331788"/>
                <a:gd name="connsiteX231" fmla="*/ 141592 w 233363"/>
                <a:gd name="connsiteY231" fmla="*/ 275091 h 331788"/>
                <a:gd name="connsiteX232" fmla="*/ 141592 w 233363"/>
                <a:gd name="connsiteY232" fmla="*/ 319087 h 331788"/>
                <a:gd name="connsiteX233" fmla="*/ 215900 w 233363"/>
                <a:gd name="connsiteY233" fmla="*/ 319087 h 331788"/>
                <a:gd name="connsiteX234" fmla="*/ 215900 w 233363"/>
                <a:gd name="connsiteY234" fmla="*/ 11112 h 331788"/>
                <a:gd name="connsiteX235" fmla="*/ 19050 w 233363"/>
                <a:gd name="connsiteY235" fmla="*/ 11112 h 331788"/>
                <a:gd name="connsiteX236" fmla="*/ 12964 w 233363"/>
                <a:gd name="connsiteY236" fmla="*/ 0 h 331788"/>
                <a:gd name="connsiteX237" fmla="*/ 220399 w 233363"/>
                <a:gd name="connsiteY237" fmla="*/ 0 h 331788"/>
                <a:gd name="connsiteX238" fmla="*/ 221695 w 233363"/>
                <a:gd name="connsiteY238" fmla="*/ 0 h 331788"/>
                <a:gd name="connsiteX239" fmla="*/ 226881 w 233363"/>
                <a:gd name="connsiteY239" fmla="*/ 6480 h 331788"/>
                <a:gd name="connsiteX240" fmla="*/ 226881 w 233363"/>
                <a:gd name="connsiteY240" fmla="*/ 320124 h 331788"/>
                <a:gd name="connsiteX241" fmla="*/ 233363 w 233363"/>
                <a:gd name="connsiteY241" fmla="*/ 325308 h 331788"/>
                <a:gd name="connsiteX242" fmla="*/ 226881 w 233363"/>
                <a:gd name="connsiteY242" fmla="*/ 331788 h 331788"/>
                <a:gd name="connsiteX243" fmla="*/ 6482 w 233363"/>
                <a:gd name="connsiteY243" fmla="*/ 331788 h 331788"/>
                <a:gd name="connsiteX244" fmla="*/ 0 w 233363"/>
                <a:gd name="connsiteY244" fmla="*/ 325308 h 331788"/>
                <a:gd name="connsiteX245" fmla="*/ 6482 w 233363"/>
                <a:gd name="connsiteY245" fmla="*/ 320124 h 331788"/>
                <a:gd name="connsiteX246" fmla="*/ 6482 w 233363"/>
                <a:gd name="connsiteY246" fmla="*/ 6480 h 331788"/>
                <a:gd name="connsiteX247" fmla="*/ 12964 w 233363"/>
                <a:gd name="connsiteY247" fmla="*/ 0 h 33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Lst>
              <a:rect l="l" t="t" r="r" b="b"/>
              <a:pathLst>
                <a:path w="233363" h="331788">
                  <a:moveTo>
                    <a:pt x="166687" y="282575"/>
                  </a:moveTo>
                  <a:lnTo>
                    <a:pt x="166687" y="293688"/>
                  </a:lnTo>
                  <a:lnTo>
                    <a:pt x="190500" y="293688"/>
                  </a:lnTo>
                  <a:lnTo>
                    <a:pt x="190500" y="282575"/>
                  </a:lnTo>
                  <a:close/>
                  <a:moveTo>
                    <a:pt x="104775" y="282575"/>
                  </a:moveTo>
                  <a:lnTo>
                    <a:pt x="104775" y="319088"/>
                  </a:lnTo>
                  <a:lnTo>
                    <a:pt x="130175" y="319088"/>
                  </a:lnTo>
                  <a:lnTo>
                    <a:pt x="130175" y="282575"/>
                  </a:lnTo>
                  <a:close/>
                  <a:moveTo>
                    <a:pt x="42862" y="282575"/>
                  </a:moveTo>
                  <a:lnTo>
                    <a:pt x="42862" y="293688"/>
                  </a:lnTo>
                  <a:lnTo>
                    <a:pt x="68262" y="293688"/>
                  </a:lnTo>
                  <a:lnTo>
                    <a:pt x="68262" y="282575"/>
                  </a:lnTo>
                  <a:close/>
                  <a:moveTo>
                    <a:pt x="159167" y="269875"/>
                  </a:moveTo>
                  <a:cubicBezTo>
                    <a:pt x="159167" y="269875"/>
                    <a:pt x="159167" y="269875"/>
                    <a:pt x="196725" y="269875"/>
                  </a:cubicBezTo>
                  <a:cubicBezTo>
                    <a:pt x="199315" y="269875"/>
                    <a:pt x="203200" y="272483"/>
                    <a:pt x="203200" y="275091"/>
                  </a:cubicBezTo>
                  <a:cubicBezTo>
                    <a:pt x="203200" y="275091"/>
                    <a:pt x="203200" y="275091"/>
                    <a:pt x="203200" y="299868"/>
                  </a:cubicBezTo>
                  <a:cubicBezTo>
                    <a:pt x="203200" y="303780"/>
                    <a:pt x="199315" y="306388"/>
                    <a:pt x="196725" y="306388"/>
                  </a:cubicBezTo>
                  <a:cubicBezTo>
                    <a:pt x="196725" y="306388"/>
                    <a:pt x="196725" y="306388"/>
                    <a:pt x="159167" y="306388"/>
                  </a:cubicBezTo>
                  <a:cubicBezTo>
                    <a:pt x="156577" y="306388"/>
                    <a:pt x="153987" y="303780"/>
                    <a:pt x="153987" y="299868"/>
                  </a:cubicBezTo>
                  <a:cubicBezTo>
                    <a:pt x="153987" y="299868"/>
                    <a:pt x="153987" y="299868"/>
                    <a:pt x="153987" y="275091"/>
                  </a:cubicBezTo>
                  <a:cubicBezTo>
                    <a:pt x="153987" y="272483"/>
                    <a:pt x="156577" y="269875"/>
                    <a:pt x="159167" y="269875"/>
                  </a:cubicBezTo>
                  <a:close/>
                  <a:moveTo>
                    <a:pt x="38225" y="269875"/>
                  </a:moveTo>
                  <a:cubicBezTo>
                    <a:pt x="38225" y="269875"/>
                    <a:pt x="38225" y="269875"/>
                    <a:pt x="74487" y="269875"/>
                  </a:cubicBezTo>
                  <a:cubicBezTo>
                    <a:pt x="78373" y="269875"/>
                    <a:pt x="80963" y="272483"/>
                    <a:pt x="80963" y="275091"/>
                  </a:cubicBezTo>
                  <a:cubicBezTo>
                    <a:pt x="80963" y="275091"/>
                    <a:pt x="80963" y="275091"/>
                    <a:pt x="80963" y="299868"/>
                  </a:cubicBezTo>
                  <a:cubicBezTo>
                    <a:pt x="80963" y="303780"/>
                    <a:pt x="78373" y="306388"/>
                    <a:pt x="74487" y="306388"/>
                  </a:cubicBezTo>
                  <a:cubicBezTo>
                    <a:pt x="74487" y="306388"/>
                    <a:pt x="74487" y="306388"/>
                    <a:pt x="38225" y="306388"/>
                  </a:cubicBezTo>
                  <a:cubicBezTo>
                    <a:pt x="34340" y="306388"/>
                    <a:pt x="31750" y="303780"/>
                    <a:pt x="31750" y="299868"/>
                  </a:cubicBezTo>
                  <a:cubicBezTo>
                    <a:pt x="31750" y="299868"/>
                    <a:pt x="31750" y="299868"/>
                    <a:pt x="31750" y="275091"/>
                  </a:cubicBezTo>
                  <a:cubicBezTo>
                    <a:pt x="31750" y="272483"/>
                    <a:pt x="34340" y="269875"/>
                    <a:pt x="38225" y="269875"/>
                  </a:cubicBezTo>
                  <a:close/>
                  <a:moveTo>
                    <a:pt x="166687" y="233362"/>
                  </a:moveTo>
                  <a:lnTo>
                    <a:pt x="166687" y="246062"/>
                  </a:lnTo>
                  <a:lnTo>
                    <a:pt x="190500" y="246062"/>
                  </a:lnTo>
                  <a:lnTo>
                    <a:pt x="190500" y="233362"/>
                  </a:lnTo>
                  <a:close/>
                  <a:moveTo>
                    <a:pt x="104775" y="233362"/>
                  </a:moveTo>
                  <a:lnTo>
                    <a:pt x="104775" y="246062"/>
                  </a:lnTo>
                  <a:lnTo>
                    <a:pt x="130175" y="246062"/>
                  </a:lnTo>
                  <a:lnTo>
                    <a:pt x="130175" y="233362"/>
                  </a:lnTo>
                  <a:close/>
                  <a:moveTo>
                    <a:pt x="42862" y="233362"/>
                  </a:moveTo>
                  <a:lnTo>
                    <a:pt x="42862" y="246062"/>
                  </a:lnTo>
                  <a:lnTo>
                    <a:pt x="68262" y="246062"/>
                  </a:lnTo>
                  <a:lnTo>
                    <a:pt x="68262" y="233362"/>
                  </a:lnTo>
                  <a:close/>
                  <a:moveTo>
                    <a:pt x="159167" y="220662"/>
                  </a:moveTo>
                  <a:cubicBezTo>
                    <a:pt x="159167" y="220662"/>
                    <a:pt x="159167" y="220662"/>
                    <a:pt x="196725" y="220662"/>
                  </a:cubicBezTo>
                  <a:cubicBezTo>
                    <a:pt x="199315" y="220662"/>
                    <a:pt x="203200" y="223270"/>
                    <a:pt x="203200" y="227182"/>
                  </a:cubicBezTo>
                  <a:cubicBezTo>
                    <a:pt x="203200" y="227182"/>
                    <a:pt x="203200" y="227182"/>
                    <a:pt x="203200" y="250655"/>
                  </a:cubicBezTo>
                  <a:cubicBezTo>
                    <a:pt x="203200" y="254567"/>
                    <a:pt x="199315" y="257175"/>
                    <a:pt x="196725" y="257175"/>
                  </a:cubicBezTo>
                  <a:cubicBezTo>
                    <a:pt x="196725" y="257175"/>
                    <a:pt x="196725" y="257175"/>
                    <a:pt x="159167" y="257175"/>
                  </a:cubicBezTo>
                  <a:cubicBezTo>
                    <a:pt x="156577" y="257175"/>
                    <a:pt x="153987" y="254567"/>
                    <a:pt x="153987" y="250655"/>
                  </a:cubicBezTo>
                  <a:cubicBezTo>
                    <a:pt x="153987" y="250655"/>
                    <a:pt x="153987" y="250655"/>
                    <a:pt x="153987" y="227182"/>
                  </a:cubicBezTo>
                  <a:cubicBezTo>
                    <a:pt x="153987" y="223270"/>
                    <a:pt x="156577" y="220662"/>
                    <a:pt x="159167" y="220662"/>
                  </a:cubicBezTo>
                  <a:close/>
                  <a:moveTo>
                    <a:pt x="98550" y="220662"/>
                  </a:moveTo>
                  <a:cubicBezTo>
                    <a:pt x="98550" y="220662"/>
                    <a:pt x="98550" y="220662"/>
                    <a:pt x="134812" y="220662"/>
                  </a:cubicBezTo>
                  <a:cubicBezTo>
                    <a:pt x="138698" y="220662"/>
                    <a:pt x="141288" y="223270"/>
                    <a:pt x="141288" y="227182"/>
                  </a:cubicBezTo>
                  <a:cubicBezTo>
                    <a:pt x="141288" y="227182"/>
                    <a:pt x="141288" y="227182"/>
                    <a:pt x="141288" y="250655"/>
                  </a:cubicBezTo>
                  <a:cubicBezTo>
                    <a:pt x="141288" y="254567"/>
                    <a:pt x="138698" y="257175"/>
                    <a:pt x="134812" y="257175"/>
                  </a:cubicBezTo>
                  <a:cubicBezTo>
                    <a:pt x="134812" y="257175"/>
                    <a:pt x="134812" y="257175"/>
                    <a:pt x="98550" y="257175"/>
                  </a:cubicBezTo>
                  <a:cubicBezTo>
                    <a:pt x="94665" y="257175"/>
                    <a:pt x="92075" y="254567"/>
                    <a:pt x="92075" y="250655"/>
                  </a:cubicBezTo>
                  <a:cubicBezTo>
                    <a:pt x="92075" y="250655"/>
                    <a:pt x="92075" y="250655"/>
                    <a:pt x="92075" y="227182"/>
                  </a:cubicBezTo>
                  <a:cubicBezTo>
                    <a:pt x="92075" y="223270"/>
                    <a:pt x="94665" y="220662"/>
                    <a:pt x="98550" y="220662"/>
                  </a:cubicBezTo>
                  <a:close/>
                  <a:moveTo>
                    <a:pt x="38225" y="220662"/>
                  </a:moveTo>
                  <a:cubicBezTo>
                    <a:pt x="38225" y="220662"/>
                    <a:pt x="38225" y="220662"/>
                    <a:pt x="74487" y="220662"/>
                  </a:cubicBezTo>
                  <a:cubicBezTo>
                    <a:pt x="78373" y="220662"/>
                    <a:pt x="80963" y="223270"/>
                    <a:pt x="80963" y="227182"/>
                  </a:cubicBezTo>
                  <a:cubicBezTo>
                    <a:pt x="80963" y="227182"/>
                    <a:pt x="80963" y="227182"/>
                    <a:pt x="80963" y="250655"/>
                  </a:cubicBezTo>
                  <a:cubicBezTo>
                    <a:pt x="80963" y="254567"/>
                    <a:pt x="78373" y="257175"/>
                    <a:pt x="74487" y="257175"/>
                  </a:cubicBezTo>
                  <a:cubicBezTo>
                    <a:pt x="74487" y="257175"/>
                    <a:pt x="74487" y="257175"/>
                    <a:pt x="38225" y="257175"/>
                  </a:cubicBezTo>
                  <a:cubicBezTo>
                    <a:pt x="34340" y="257175"/>
                    <a:pt x="31750" y="254567"/>
                    <a:pt x="31750" y="250655"/>
                  </a:cubicBezTo>
                  <a:cubicBezTo>
                    <a:pt x="31750" y="250655"/>
                    <a:pt x="31750" y="250655"/>
                    <a:pt x="31750" y="227182"/>
                  </a:cubicBezTo>
                  <a:cubicBezTo>
                    <a:pt x="31750" y="223270"/>
                    <a:pt x="34340" y="220662"/>
                    <a:pt x="38225" y="220662"/>
                  </a:cubicBezTo>
                  <a:close/>
                  <a:moveTo>
                    <a:pt x="166687" y="184149"/>
                  </a:moveTo>
                  <a:lnTo>
                    <a:pt x="166687" y="196849"/>
                  </a:lnTo>
                  <a:lnTo>
                    <a:pt x="190500" y="196849"/>
                  </a:lnTo>
                  <a:lnTo>
                    <a:pt x="190500" y="184149"/>
                  </a:lnTo>
                  <a:close/>
                  <a:moveTo>
                    <a:pt x="104775" y="184149"/>
                  </a:moveTo>
                  <a:lnTo>
                    <a:pt x="104775" y="196849"/>
                  </a:lnTo>
                  <a:lnTo>
                    <a:pt x="130175" y="196849"/>
                  </a:lnTo>
                  <a:lnTo>
                    <a:pt x="130175" y="184149"/>
                  </a:lnTo>
                  <a:close/>
                  <a:moveTo>
                    <a:pt x="42862" y="184149"/>
                  </a:moveTo>
                  <a:lnTo>
                    <a:pt x="42862" y="196849"/>
                  </a:lnTo>
                  <a:lnTo>
                    <a:pt x="68262" y="196849"/>
                  </a:lnTo>
                  <a:lnTo>
                    <a:pt x="68262" y="184149"/>
                  </a:lnTo>
                  <a:close/>
                  <a:moveTo>
                    <a:pt x="38225" y="171450"/>
                  </a:moveTo>
                  <a:cubicBezTo>
                    <a:pt x="38225" y="171450"/>
                    <a:pt x="38225" y="171450"/>
                    <a:pt x="74487" y="171450"/>
                  </a:cubicBezTo>
                  <a:cubicBezTo>
                    <a:pt x="78373" y="171450"/>
                    <a:pt x="80963" y="174058"/>
                    <a:pt x="80963" y="177970"/>
                  </a:cubicBezTo>
                  <a:cubicBezTo>
                    <a:pt x="80963" y="177970"/>
                    <a:pt x="80963" y="177970"/>
                    <a:pt x="80963" y="201443"/>
                  </a:cubicBezTo>
                  <a:cubicBezTo>
                    <a:pt x="80963" y="205355"/>
                    <a:pt x="78373" y="207963"/>
                    <a:pt x="74487" y="207963"/>
                  </a:cubicBezTo>
                  <a:cubicBezTo>
                    <a:pt x="74487" y="207963"/>
                    <a:pt x="74487" y="207963"/>
                    <a:pt x="38225" y="207963"/>
                  </a:cubicBezTo>
                  <a:cubicBezTo>
                    <a:pt x="34340" y="207963"/>
                    <a:pt x="31750" y="205355"/>
                    <a:pt x="31750" y="201443"/>
                  </a:cubicBezTo>
                  <a:cubicBezTo>
                    <a:pt x="31750" y="201443"/>
                    <a:pt x="31750" y="201443"/>
                    <a:pt x="31750" y="177970"/>
                  </a:cubicBezTo>
                  <a:cubicBezTo>
                    <a:pt x="31750" y="174058"/>
                    <a:pt x="34340" y="171450"/>
                    <a:pt x="38225" y="171450"/>
                  </a:cubicBezTo>
                  <a:close/>
                  <a:moveTo>
                    <a:pt x="159167" y="171449"/>
                  </a:moveTo>
                  <a:cubicBezTo>
                    <a:pt x="159167" y="171449"/>
                    <a:pt x="159167" y="171449"/>
                    <a:pt x="196725" y="171449"/>
                  </a:cubicBezTo>
                  <a:cubicBezTo>
                    <a:pt x="199315" y="171449"/>
                    <a:pt x="203200" y="174057"/>
                    <a:pt x="203200" y="177969"/>
                  </a:cubicBezTo>
                  <a:cubicBezTo>
                    <a:pt x="203200" y="177969"/>
                    <a:pt x="203200" y="177969"/>
                    <a:pt x="203200" y="201442"/>
                  </a:cubicBezTo>
                  <a:cubicBezTo>
                    <a:pt x="203200" y="205354"/>
                    <a:pt x="199315" y="207962"/>
                    <a:pt x="196725" y="207962"/>
                  </a:cubicBezTo>
                  <a:cubicBezTo>
                    <a:pt x="196725" y="207962"/>
                    <a:pt x="196725" y="207962"/>
                    <a:pt x="159167" y="207962"/>
                  </a:cubicBezTo>
                  <a:cubicBezTo>
                    <a:pt x="156577" y="207962"/>
                    <a:pt x="153987" y="205354"/>
                    <a:pt x="153987" y="201442"/>
                  </a:cubicBezTo>
                  <a:cubicBezTo>
                    <a:pt x="153987" y="201442"/>
                    <a:pt x="153987" y="201442"/>
                    <a:pt x="153987" y="177969"/>
                  </a:cubicBezTo>
                  <a:cubicBezTo>
                    <a:pt x="153987" y="174057"/>
                    <a:pt x="156577" y="171449"/>
                    <a:pt x="159167" y="171449"/>
                  </a:cubicBezTo>
                  <a:close/>
                  <a:moveTo>
                    <a:pt x="98550" y="171449"/>
                  </a:moveTo>
                  <a:cubicBezTo>
                    <a:pt x="98550" y="171449"/>
                    <a:pt x="98550" y="171449"/>
                    <a:pt x="134812" y="171449"/>
                  </a:cubicBezTo>
                  <a:cubicBezTo>
                    <a:pt x="138698" y="171449"/>
                    <a:pt x="141288" y="174057"/>
                    <a:pt x="141288" y="177969"/>
                  </a:cubicBezTo>
                  <a:cubicBezTo>
                    <a:pt x="141288" y="177969"/>
                    <a:pt x="141288" y="177969"/>
                    <a:pt x="141288" y="201442"/>
                  </a:cubicBezTo>
                  <a:cubicBezTo>
                    <a:pt x="141288" y="205354"/>
                    <a:pt x="138698" y="207962"/>
                    <a:pt x="134812" y="207962"/>
                  </a:cubicBezTo>
                  <a:cubicBezTo>
                    <a:pt x="134812" y="207962"/>
                    <a:pt x="134812" y="207962"/>
                    <a:pt x="98550" y="207962"/>
                  </a:cubicBezTo>
                  <a:cubicBezTo>
                    <a:pt x="94665" y="207962"/>
                    <a:pt x="92075" y="205354"/>
                    <a:pt x="92075" y="201442"/>
                  </a:cubicBezTo>
                  <a:cubicBezTo>
                    <a:pt x="92075" y="201442"/>
                    <a:pt x="92075" y="201442"/>
                    <a:pt x="92075" y="177969"/>
                  </a:cubicBezTo>
                  <a:cubicBezTo>
                    <a:pt x="92075" y="174057"/>
                    <a:pt x="94665" y="171449"/>
                    <a:pt x="98550" y="171449"/>
                  </a:cubicBezTo>
                  <a:close/>
                  <a:moveTo>
                    <a:pt x="166687" y="134937"/>
                  </a:moveTo>
                  <a:lnTo>
                    <a:pt x="166687" y="147637"/>
                  </a:lnTo>
                  <a:lnTo>
                    <a:pt x="190500" y="147637"/>
                  </a:lnTo>
                  <a:lnTo>
                    <a:pt x="190500" y="134937"/>
                  </a:lnTo>
                  <a:close/>
                  <a:moveTo>
                    <a:pt x="104775" y="134937"/>
                  </a:moveTo>
                  <a:lnTo>
                    <a:pt x="104775" y="147637"/>
                  </a:lnTo>
                  <a:lnTo>
                    <a:pt x="130175" y="147637"/>
                  </a:lnTo>
                  <a:lnTo>
                    <a:pt x="130175" y="134937"/>
                  </a:lnTo>
                  <a:close/>
                  <a:moveTo>
                    <a:pt x="42862" y="134937"/>
                  </a:moveTo>
                  <a:lnTo>
                    <a:pt x="42862" y="147637"/>
                  </a:lnTo>
                  <a:lnTo>
                    <a:pt x="68262" y="147637"/>
                  </a:lnTo>
                  <a:lnTo>
                    <a:pt x="68262" y="134937"/>
                  </a:lnTo>
                  <a:close/>
                  <a:moveTo>
                    <a:pt x="159167" y="122237"/>
                  </a:moveTo>
                  <a:cubicBezTo>
                    <a:pt x="159167" y="122237"/>
                    <a:pt x="159167" y="122237"/>
                    <a:pt x="196725" y="122237"/>
                  </a:cubicBezTo>
                  <a:cubicBezTo>
                    <a:pt x="199315" y="122237"/>
                    <a:pt x="203200" y="124845"/>
                    <a:pt x="203200" y="128757"/>
                  </a:cubicBezTo>
                  <a:cubicBezTo>
                    <a:pt x="203200" y="128757"/>
                    <a:pt x="203200" y="128757"/>
                    <a:pt x="203200" y="153534"/>
                  </a:cubicBezTo>
                  <a:cubicBezTo>
                    <a:pt x="203200" y="156142"/>
                    <a:pt x="199315" y="158750"/>
                    <a:pt x="196725" y="158750"/>
                  </a:cubicBezTo>
                  <a:cubicBezTo>
                    <a:pt x="196725" y="158750"/>
                    <a:pt x="196725" y="158750"/>
                    <a:pt x="159167" y="158750"/>
                  </a:cubicBezTo>
                  <a:cubicBezTo>
                    <a:pt x="156577" y="158750"/>
                    <a:pt x="153987" y="156142"/>
                    <a:pt x="153987" y="153534"/>
                  </a:cubicBezTo>
                  <a:cubicBezTo>
                    <a:pt x="153987" y="153534"/>
                    <a:pt x="153987" y="153534"/>
                    <a:pt x="153987" y="128757"/>
                  </a:cubicBezTo>
                  <a:cubicBezTo>
                    <a:pt x="153987" y="124845"/>
                    <a:pt x="156577" y="122237"/>
                    <a:pt x="159167" y="122237"/>
                  </a:cubicBezTo>
                  <a:close/>
                  <a:moveTo>
                    <a:pt x="98550" y="122237"/>
                  </a:moveTo>
                  <a:cubicBezTo>
                    <a:pt x="98550" y="122237"/>
                    <a:pt x="98550" y="122237"/>
                    <a:pt x="134812" y="122237"/>
                  </a:cubicBezTo>
                  <a:cubicBezTo>
                    <a:pt x="138698" y="122237"/>
                    <a:pt x="141288" y="124845"/>
                    <a:pt x="141288" y="128757"/>
                  </a:cubicBezTo>
                  <a:cubicBezTo>
                    <a:pt x="141288" y="128757"/>
                    <a:pt x="141288" y="128757"/>
                    <a:pt x="141288" y="153534"/>
                  </a:cubicBezTo>
                  <a:cubicBezTo>
                    <a:pt x="141288" y="156142"/>
                    <a:pt x="138698" y="158750"/>
                    <a:pt x="134812" y="158750"/>
                  </a:cubicBezTo>
                  <a:cubicBezTo>
                    <a:pt x="134812" y="158750"/>
                    <a:pt x="134812" y="158750"/>
                    <a:pt x="98550" y="158750"/>
                  </a:cubicBezTo>
                  <a:cubicBezTo>
                    <a:pt x="94665" y="158750"/>
                    <a:pt x="92075" y="156142"/>
                    <a:pt x="92075" y="153534"/>
                  </a:cubicBezTo>
                  <a:cubicBezTo>
                    <a:pt x="92075" y="153534"/>
                    <a:pt x="92075" y="153534"/>
                    <a:pt x="92075" y="128757"/>
                  </a:cubicBezTo>
                  <a:cubicBezTo>
                    <a:pt x="92075" y="124845"/>
                    <a:pt x="94665" y="122237"/>
                    <a:pt x="98550" y="122237"/>
                  </a:cubicBezTo>
                  <a:close/>
                  <a:moveTo>
                    <a:pt x="38225" y="122237"/>
                  </a:moveTo>
                  <a:cubicBezTo>
                    <a:pt x="38225" y="122237"/>
                    <a:pt x="38225" y="122237"/>
                    <a:pt x="74487" y="122237"/>
                  </a:cubicBezTo>
                  <a:cubicBezTo>
                    <a:pt x="78373" y="122237"/>
                    <a:pt x="80963" y="124845"/>
                    <a:pt x="80963" y="128757"/>
                  </a:cubicBezTo>
                  <a:cubicBezTo>
                    <a:pt x="80963" y="128757"/>
                    <a:pt x="80963" y="128757"/>
                    <a:pt x="80963" y="153534"/>
                  </a:cubicBezTo>
                  <a:cubicBezTo>
                    <a:pt x="80963" y="156142"/>
                    <a:pt x="78373" y="158750"/>
                    <a:pt x="74487" y="158750"/>
                  </a:cubicBezTo>
                  <a:cubicBezTo>
                    <a:pt x="74487" y="158750"/>
                    <a:pt x="74487" y="158750"/>
                    <a:pt x="38225" y="158750"/>
                  </a:cubicBezTo>
                  <a:cubicBezTo>
                    <a:pt x="34340" y="158750"/>
                    <a:pt x="31750" y="156142"/>
                    <a:pt x="31750" y="153534"/>
                  </a:cubicBezTo>
                  <a:cubicBezTo>
                    <a:pt x="31750" y="153534"/>
                    <a:pt x="31750" y="153534"/>
                    <a:pt x="31750" y="128757"/>
                  </a:cubicBezTo>
                  <a:cubicBezTo>
                    <a:pt x="31750" y="124845"/>
                    <a:pt x="34340" y="122237"/>
                    <a:pt x="38225" y="122237"/>
                  </a:cubicBezTo>
                  <a:close/>
                  <a:moveTo>
                    <a:pt x="166687" y="85724"/>
                  </a:moveTo>
                  <a:lnTo>
                    <a:pt x="166687" y="98424"/>
                  </a:lnTo>
                  <a:lnTo>
                    <a:pt x="190500" y="98424"/>
                  </a:lnTo>
                  <a:lnTo>
                    <a:pt x="190500" y="85724"/>
                  </a:lnTo>
                  <a:close/>
                  <a:moveTo>
                    <a:pt x="104775" y="85724"/>
                  </a:moveTo>
                  <a:lnTo>
                    <a:pt x="104775" y="98424"/>
                  </a:lnTo>
                  <a:lnTo>
                    <a:pt x="130175" y="98424"/>
                  </a:lnTo>
                  <a:lnTo>
                    <a:pt x="130175" y="85724"/>
                  </a:lnTo>
                  <a:close/>
                  <a:moveTo>
                    <a:pt x="42862" y="85724"/>
                  </a:moveTo>
                  <a:lnTo>
                    <a:pt x="42862" y="98424"/>
                  </a:lnTo>
                  <a:lnTo>
                    <a:pt x="68262" y="98424"/>
                  </a:lnTo>
                  <a:lnTo>
                    <a:pt x="68262" y="85724"/>
                  </a:lnTo>
                  <a:close/>
                  <a:moveTo>
                    <a:pt x="159167" y="73024"/>
                  </a:moveTo>
                  <a:cubicBezTo>
                    <a:pt x="159167" y="73024"/>
                    <a:pt x="159167" y="73024"/>
                    <a:pt x="196725" y="73024"/>
                  </a:cubicBezTo>
                  <a:cubicBezTo>
                    <a:pt x="199315" y="73024"/>
                    <a:pt x="203200" y="75632"/>
                    <a:pt x="203200" y="79544"/>
                  </a:cubicBezTo>
                  <a:cubicBezTo>
                    <a:pt x="203200" y="79544"/>
                    <a:pt x="203200" y="79544"/>
                    <a:pt x="203200" y="104321"/>
                  </a:cubicBezTo>
                  <a:cubicBezTo>
                    <a:pt x="203200" y="106929"/>
                    <a:pt x="199315" y="109537"/>
                    <a:pt x="196725" y="109537"/>
                  </a:cubicBezTo>
                  <a:cubicBezTo>
                    <a:pt x="196725" y="109537"/>
                    <a:pt x="196725" y="109537"/>
                    <a:pt x="159167" y="109537"/>
                  </a:cubicBezTo>
                  <a:cubicBezTo>
                    <a:pt x="156577" y="109537"/>
                    <a:pt x="153987" y="106929"/>
                    <a:pt x="153987" y="104321"/>
                  </a:cubicBezTo>
                  <a:cubicBezTo>
                    <a:pt x="153987" y="104321"/>
                    <a:pt x="153987" y="104321"/>
                    <a:pt x="153987" y="79544"/>
                  </a:cubicBezTo>
                  <a:cubicBezTo>
                    <a:pt x="153987" y="75632"/>
                    <a:pt x="156577" y="73024"/>
                    <a:pt x="159167" y="73024"/>
                  </a:cubicBezTo>
                  <a:close/>
                  <a:moveTo>
                    <a:pt x="98550" y="73024"/>
                  </a:moveTo>
                  <a:cubicBezTo>
                    <a:pt x="98550" y="73024"/>
                    <a:pt x="98550" y="73024"/>
                    <a:pt x="134812" y="73024"/>
                  </a:cubicBezTo>
                  <a:cubicBezTo>
                    <a:pt x="138698" y="73024"/>
                    <a:pt x="141288" y="75632"/>
                    <a:pt x="141288" y="79544"/>
                  </a:cubicBezTo>
                  <a:cubicBezTo>
                    <a:pt x="141288" y="79544"/>
                    <a:pt x="141288" y="79544"/>
                    <a:pt x="141288" y="104321"/>
                  </a:cubicBezTo>
                  <a:cubicBezTo>
                    <a:pt x="141288" y="106929"/>
                    <a:pt x="138698" y="109537"/>
                    <a:pt x="134812" y="109537"/>
                  </a:cubicBezTo>
                  <a:cubicBezTo>
                    <a:pt x="134812" y="109537"/>
                    <a:pt x="134812" y="109537"/>
                    <a:pt x="98550" y="109537"/>
                  </a:cubicBezTo>
                  <a:cubicBezTo>
                    <a:pt x="94665" y="109537"/>
                    <a:pt x="92075" y="106929"/>
                    <a:pt x="92075" y="104321"/>
                  </a:cubicBezTo>
                  <a:cubicBezTo>
                    <a:pt x="92075" y="104321"/>
                    <a:pt x="92075" y="104321"/>
                    <a:pt x="92075" y="79544"/>
                  </a:cubicBezTo>
                  <a:cubicBezTo>
                    <a:pt x="92075" y="75632"/>
                    <a:pt x="94665" y="73024"/>
                    <a:pt x="98550" y="73024"/>
                  </a:cubicBezTo>
                  <a:close/>
                  <a:moveTo>
                    <a:pt x="38225" y="73024"/>
                  </a:moveTo>
                  <a:cubicBezTo>
                    <a:pt x="38225" y="73024"/>
                    <a:pt x="38225" y="73024"/>
                    <a:pt x="74487" y="73024"/>
                  </a:cubicBezTo>
                  <a:cubicBezTo>
                    <a:pt x="78373" y="73024"/>
                    <a:pt x="80963" y="75632"/>
                    <a:pt x="80963" y="79544"/>
                  </a:cubicBezTo>
                  <a:cubicBezTo>
                    <a:pt x="80963" y="79544"/>
                    <a:pt x="80963" y="79544"/>
                    <a:pt x="80963" y="104321"/>
                  </a:cubicBezTo>
                  <a:cubicBezTo>
                    <a:pt x="80963" y="106929"/>
                    <a:pt x="78373" y="109537"/>
                    <a:pt x="74487" y="109537"/>
                  </a:cubicBezTo>
                  <a:cubicBezTo>
                    <a:pt x="74487" y="109537"/>
                    <a:pt x="74487" y="109537"/>
                    <a:pt x="38225" y="109537"/>
                  </a:cubicBezTo>
                  <a:cubicBezTo>
                    <a:pt x="34340" y="109537"/>
                    <a:pt x="31750" y="106929"/>
                    <a:pt x="31750" y="104321"/>
                  </a:cubicBezTo>
                  <a:cubicBezTo>
                    <a:pt x="31750" y="104321"/>
                    <a:pt x="31750" y="104321"/>
                    <a:pt x="31750" y="79544"/>
                  </a:cubicBezTo>
                  <a:cubicBezTo>
                    <a:pt x="31750" y="75632"/>
                    <a:pt x="34340" y="73024"/>
                    <a:pt x="38225" y="73024"/>
                  </a:cubicBezTo>
                  <a:close/>
                  <a:moveTo>
                    <a:pt x="166687" y="36512"/>
                  </a:moveTo>
                  <a:lnTo>
                    <a:pt x="166687" y="49212"/>
                  </a:lnTo>
                  <a:lnTo>
                    <a:pt x="190500" y="49212"/>
                  </a:lnTo>
                  <a:lnTo>
                    <a:pt x="190500" y="36512"/>
                  </a:lnTo>
                  <a:close/>
                  <a:moveTo>
                    <a:pt x="104775" y="36512"/>
                  </a:moveTo>
                  <a:lnTo>
                    <a:pt x="104775" y="49212"/>
                  </a:lnTo>
                  <a:lnTo>
                    <a:pt x="130175" y="49212"/>
                  </a:lnTo>
                  <a:lnTo>
                    <a:pt x="130175" y="36512"/>
                  </a:lnTo>
                  <a:close/>
                  <a:moveTo>
                    <a:pt x="42862" y="36512"/>
                  </a:moveTo>
                  <a:lnTo>
                    <a:pt x="42862" y="49212"/>
                  </a:lnTo>
                  <a:lnTo>
                    <a:pt x="68262" y="49212"/>
                  </a:lnTo>
                  <a:lnTo>
                    <a:pt x="68262" y="36512"/>
                  </a:lnTo>
                  <a:close/>
                  <a:moveTo>
                    <a:pt x="159167" y="23812"/>
                  </a:moveTo>
                  <a:cubicBezTo>
                    <a:pt x="159167" y="23812"/>
                    <a:pt x="159167" y="23812"/>
                    <a:pt x="196725" y="23812"/>
                  </a:cubicBezTo>
                  <a:cubicBezTo>
                    <a:pt x="199315" y="23812"/>
                    <a:pt x="203200" y="26420"/>
                    <a:pt x="203200" y="30332"/>
                  </a:cubicBezTo>
                  <a:cubicBezTo>
                    <a:pt x="203200" y="30332"/>
                    <a:pt x="203200" y="30332"/>
                    <a:pt x="203200" y="55109"/>
                  </a:cubicBezTo>
                  <a:cubicBezTo>
                    <a:pt x="203200" y="57717"/>
                    <a:pt x="199315" y="60325"/>
                    <a:pt x="196725" y="60325"/>
                  </a:cubicBezTo>
                  <a:cubicBezTo>
                    <a:pt x="196725" y="60325"/>
                    <a:pt x="196725" y="60325"/>
                    <a:pt x="159167" y="60325"/>
                  </a:cubicBezTo>
                  <a:cubicBezTo>
                    <a:pt x="156577" y="60325"/>
                    <a:pt x="153987" y="57717"/>
                    <a:pt x="153987" y="55109"/>
                  </a:cubicBezTo>
                  <a:cubicBezTo>
                    <a:pt x="153987" y="55109"/>
                    <a:pt x="153987" y="55109"/>
                    <a:pt x="153987" y="30332"/>
                  </a:cubicBezTo>
                  <a:cubicBezTo>
                    <a:pt x="153987" y="26420"/>
                    <a:pt x="156577" y="23812"/>
                    <a:pt x="159167" y="23812"/>
                  </a:cubicBezTo>
                  <a:close/>
                  <a:moveTo>
                    <a:pt x="98550" y="23812"/>
                  </a:moveTo>
                  <a:cubicBezTo>
                    <a:pt x="98550" y="23812"/>
                    <a:pt x="98550" y="23812"/>
                    <a:pt x="134812" y="23812"/>
                  </a:cubicBezTo>
                  <a:cubicBezTo>
                    <a:pt x="138698" y="23812"/>
                    <a:pt x="141288" y="26420"/>
                    <a:pt x="141288" y="30332"/>
                  </a:cubicBezTo>
                  <a:cubicBezTo>
                    <a:pt x="141288" y="30332"/>
                    <a:pt x="141288" y="30332"/>
                    <a:pt x="141288" y="55109"/>
                  </a:cubicBezTo>
                  <a:cubicBezTo>
                    <a:pt x="141288" y="57717"/>
                    <a:pt x="138698" y="60325"/>
                    <a:pt x="134812" y="60325"/>
                  </a:cubicBezTo>
                  <a:cubicBezTo>
                    <a:pt x="134812" y="60325"/>
                    <a:pt x="134812" y="60325"/>
                    <a:pt x="98550" y="60325"/>
                  </a:cubicBezTo>
                  <a:cubicBezTo>
                    <a:pt x="94665" y="60325"/>
                    <a:pt x="92075" y="57717"/>
                    <a:pt x="92075" y="55109"/>
                  </a:cubicBezTo>
                  <a:cubicBezTo>
                    <a:pt x="92075" y="55109"/>
                    <a:pt x="92075" y="55109"/>
                    <a:pt x="92075" y="30332"/>
                  </a:cubicBezTo>
                  <a:cubicBezTo>
                    <a:pt x="92075" y="26420"/>
                    <a:pt x="94665" y="23812"/>
                    <a:pt x="98550" y="23812"/>
                  </a:cubicBezTo>
                  <a:close/>
                  <a:moveTo>
                    <a:pt x="38225" y="23812"/>
                  </a:moveTo>
                  <a:cubicBezTo>
                    <a:pt x="38225" y="23812"/>
                    <a:pt x="38225" y="23812"/>
                    <a:pt x="74487" y="23812"/>
                  </a:cubicBezTo>
                  <a:cubicBezTo>
                    <a:pt x="78373" y="23812"/>
                    <a:pt x="80963" y="26420"/>
                    <a:pt x="80963" y="30332"/>
                  </a:cubicBezTo>
                  <a:cubicBezTo>
                    <a:pt x="80963" y="30332"/>
                    <a:pt x="80963" y="30332"/>
                    <a:pt x="80963" y="55109"/>
                  </a:cubicBezTo>
                  <a:cubicBezTo>
                    <a:pt x="80963" y="57717"/>
                    <a:pt x="78373" y="60325"/>
                    <a:pt x="74487" y="60325"/>
                  </a:cubicBezTo>
                  <a:cubicBezTo>
                    <a:pt x="74487" y="60325"/>
                    <a:pt x="74487" y="60325"/>
                    <a:pt x="38225" y="60325"/>
                  </a:cubicBezTo>
                  <a:cubicBezTo>
                    <a:pt x="34340" y="60325"/>
                    <a:pt x="31750" y="57717"/>
                    <a:pt x="31750" y="55109"/>
                  </a:cubicBezTo>
                  <a:cubicBezTo>
                    <a:pt x="31750" y="55109"/>
                    <a:pt x="31750" y="55109"/>
                    <a:pt x="31750" y="30332"/>
                  </a:cubicBezTo>
                  <a:cubicBezTo>
                    <a:pt x="31750" y="26420"/>
                    <a:pt x="34340" y="23812"/>
                    <a:pt x="38225" y="23812"/>
                  </a:cubicBezTo>
                  <a:close/>
                  <a:moveTo>
                    <a:pt x="19050" y="11112"/>
                  </a:moveTo>
                  <a:lnTo>
                    <a:pt x="19050" y="319087"/>
                  </a:lnTo>
                  <a:cubicBezTo>
                    <a:pt x="19050" y="319087"/>
                    <a:pt x="19050" y="319087"/>
                    <a:pt x="92054" y="319087"/>
                  </a:cubicBezTo>
                  <a:cubicBezTo>
                    <a:pt x="92054" y="319087"/>
                    <a:pt x="92054" y="319087"/>
                    <a:pt x="92054" y="275091"/>
                  </a:cubicBezTo>
                  <a:cubicBezTo>
                    <a:pt x="92054" y="272503"/>
                    <a:pt x="94661" y="269915"/>
                    <a:pt x="98572" y="269915"/>
                  </a:cubicBezTo>
                  <a:cubicBezTo>
                    <a:pt x="98572" y="269915"/>
                    <a:pt x="98572" y="269915"/>
                    <a:pt x="135074" y="269915"/>
                  </a:cubicBezTo>
                  <a:cubicBezTo>
                    <a:pt x="138985" y="269915"/>
                    <a:pt x="141592" y="272503"/>
                    <a:pt x="141592" y="275091"/>
                  </a:cubicBezTo>
                  <a:cubicBezTo>
                    <a:pt x="141592" y="275091"/>
                    <a:pt x="141592" y="275091"/>
                    <a:pt x="141592" y="319087"/>
                  </a:cubicBezTo>
                  <a:cubicBezTo>
                    <a:pt x="141592" y="319087"/>
                    <a:pt x="141592" y="319087"/>
                    <a:pt x="215900" y="319087"/>
                  </a:cubicBezTo>
                  <a:cubicBezTo>
                    <a:pt x="215900" y="319087"/>
                    <a:pt x="215900" y="319087"/>
                    <a:pt x="215900" y="11112"/>
                  </a:cubicBezTo>
                  <a:cubicBezTo>
                    <a:pt x="215900" y="11112"/>
                    <a:pt x="215900" y="11112"/>
                    <a:pt x="19050" y="11112"/>
                  </a:cubicBezTo>
                  <a:close/>
                  <a:moveTo>
                    <a:pt x="12964" y="0"/>
                  </a:moveTo>
                  <a:cubicBezTo>
                    <a:pt x="12964" y="0"/>
                    <a:pt x="12964" y="0"/>
                    <a:pt x="220399" y="0"/>
                  </a:cubicBezTo>
                  <a:cubicBezTo>
                    <a:pt x="220399" y="0"/>
                    <a:pt x="221695" y="0"/>
                    <a:pt x="221695" y="0"/>
                  </a:cubicBezTo>
                  <a:cubicBezTo>
                    <a:pt x="224288" y="0"/>
                    <a:pt x="226881" y="2592"/>
                    <a:pt x="226881" y="6480"/>
                  </a:cubicBezTo>
                  <a:cubicBezTo>
                    <a:pt x="226881" y="6480"/>
                    <a:pt x="226881" y="6480"/>
                    <a:pt x="226881" y="320124"/>
                  </a:cubicBezTo>
                  <a:cubicBezTo>
                    <a:pt x="230770" y="320124"/>
                    <a:pt x="233363" y="322716"/>
                    <a:pt x="233363" y="325308"/>
                  </a:cubicBezTo>
                  <a:cubicBezTo>
                    <a:pt x="233363" y="329196"/>
                    <a:pt x="230770" y="331788"/>
                    <a:pt x="226881" y="331788"/>
                  </a:cubicBezTo>
                  <a:cubicBezTo>
                    <a:pt x="226881" y="331788"/>
                    <a:pt x="226881" y="331788"/>
                    <a:pt x="6482" y="331788"/>
                  </a:cubicBezTo>
                  <a:cubicBezTo>
                    <a:pt x="2593" y="331788"/>
                    <a:pt x="0" y="329196"/>
                    <a:pt x="0" y="325308"/>
                  </a:cubicBezTo>
                  <a:cubicBezTo>
                    <a:pt x="0" y="322716"/>
                    <a:pt x="2593" y="320124"/>
                    <a:pt x="6482" y="320124"/>
                  </a:cubicBezTo>
                  <a:cubicBezTo>
                    <a:pt x="6482" y="320124"/>
                    <a:pt x="6482" y="320124"/>
                    <a:pt x="6482" y="6480"/>
                  </a:cubicBezTo>
                  <a:cubicBezTo>
                    <a:pt x="6482" y="2592"/>
                    <a:pt x="9075" y="0"/>
                    <a:pt x="12964" y="0"/>
                  </a:cubicBezTo>
                  <a:close/>
                </a:path>
              </a:pathLst>
            </a:custGeom>
            <a:gradFill>
              <a:gsLst>
                <a:gs pos="0">
                  <a:srgbClr val="00D1FE">
                    <a:alpha val="95000"/>
                  </a:srgbClr>
                </a:gs>
                <a:gs pos="100000">
                  <a:srgbClr val="397CD5">
                    <a:alpha val="95000"/>
                  </a:srgb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a:solidFill>
                  <a:schemeClr val="bg1"/>
                </a:solidFill>
                <a:latin typeface="PangMenZhengDao" panose="02010600030101010101" pitchFamily="2" charset="-122"/>
                <a:ea typeface="PangMenZhengDao" panose="02010600030101010101" pitchFamily="2" charset="-122"/>
                <a:sym typeface="PangMenZhengDao" panose="02010600030101010101" pitchFamily="2" charset="-122"/>
              </a:endParaRPr>
            </a:p>
          </p:txBody>
        </p:sp>
        <p:sp>
          <p:nvSpPr>
            <p:cNvPr id="8" name="iS1íďe"/>
            <p:cNvSpPr/>
            <p:nvPr/>
          </p:nvSpPr>
          <p:spPr>
            <a:xfrm>
              <a:off x="3149" y="8176"/>
              <a:ext cx="2072" cy="2619"/>
            </a:xfrm>
            <a:custGeom>
              <a:avLst/>
              <a:gdLst>
                <a:gd name="connsiteX0" fmla="*/ 153811 w 217488"/>
                <a:gd name="connsiteY0" fmla="*/ 134937 h 330200"/>
                <a:gd name="connsiteX1" fmla="*/ 158750 w 217488"/>
                <a:gd name="connsiteY1" fmla="*/ 140091 h 330200"/>
                <a:gd name="connsiteX2" fmla="*/ 158750 w 217488"/>
                <a:gd name="connsiteY2" fmla="*/ 307584 h 330200"/>
                <a:gd name="connsiteX3" fmla="*/ 153811 w 217488"/>
                <a:gd name="connsiteY3" fmla="*/ 312737 h 330200"/>
                <a:gd name="connsiteX4" fmla="*/ 147637 w 217488"/>
                <a:gd name="connsiteY4" fmla="*/ 307584 h 330200"/>
                <a:gd name="connsiteX5" fmla="*/ 147637 w 217488"/>
                <a:gd name="connsiteY5" fmla="*/ 140091 h 330200"/>
                <a:gd name="connsiteX6" fmla="*/ 153811 w 217488"/>
                <a:gd name="connsiteY6" fmla="*/ 134937 h 330200"/>
                <a:gd name="connsiteX7" fmla="*/ 135732 w 217488"/>
                <a:gd name="connsiteY7" fmla="*/ 134937 h 330200"/>
                <a:gd name="connsiteX8" fmla="*/ 141288 w 217488"/>
                <a:gd name="connsiteY8" fmla="*/ 140091 h 330200"/>
                <a:gd name="connsiteX9" fmla="*/ 141288 w 217488"/>
                <a:gd name="connsiteY9" fmla="*/ 307584 h 330200"/>
                <a:gd name="connsiteX10" fmla="*/ 135732 w 217488"/>
                <a:gd name="connsiteY10" fmla="*/ 312737 h 330200"/>
                <a:gd name="connsiteX11" fmla="*/ 130175 w 217488"/>
                <a:gd name="connsiteY11" fmla="*/ 307584 h 330200"/>
                <a:gd name="connsiteX12" fmla="*/ 130175 w 217488"/>
                <a:gd name="connsiteY12" fmla="*/ 140091 h 330200"/>
                <a:gd name="connsiteX13" fmla="*/ 135732 w 217488"/>
                <a:gd name="connsiteY13" fmla="*/ 134937 h 330200"/>
                <a:gd name="connsiteX14" fmla="*/ 118269 w 217488"/>
                <a:gd name="connsiteY14" fmla="*/ 134937 h 330200"/>
                <a:gd name="connsiteX15" fmla="*/ 123825 w 217488"/>
                <a:gd name="connsiteY15" fmla="*/ 140091 h 330200"/>
                <a:gd name="connsiteX16" fmla="*/ 123825 w 217488"/>
                <a:gd name="connsiteY16" fmla="*/ 307584 h 330200"/>
                <a:gd name="connsiteX17" fmla="*/ 118269 w 217488"/>
                <a:gd name="connsiteY17" fmla="*/ 312737 h 330200"/>
                <a:gd name="connsiteX18" fmla="*/ 112712 w 217488"/>
                <a:gd name="connsiteY18" fmla="*/ 307584 h 330200"/>
                <a:gd name="connsiteX19" fmla="*/ 112712 w 217488"/>
                <a:gd name="connsiteY19" fmla="*/ 140091 h 330200"/>
                <a:gd name="connsiteX20" fmla="*/ 118269 w 217488"/>
                <a:gd name="connsiteY20" fmla="*/ 134937 h 330200"/>
                <a:gd name="connsiteX21" fmla="*/ 100013 w 217488"/>
                <a:gd name="connsiteY21" fmla="*/ 134937 h 330200"/>
                <a:gd name="connsiteX22" fmla="*/ 104775 w 217488"/>
                <a:gd name="connsiteY22" fmla="*/ 140091 h 330200"/>
                <a:gd name="connsiteX23" fmla="*/ 104775 w 217488"/>
                <a:gd name="connsiteY23" fmla="*/ 307584 h 330200"/>
                <a:gd name="connsiteX24" fmla="*/ 100013 w 217488"/>
                <a:gd name="connsiteY24" fmla="*/ 312737 h 330200"/>
                <a:gd name="connsiteX25" fmla="*/ 95250 w 217488"/>
                <a:gd name="connsiteY25" fmla="*/ 307584 h 330200"/>
                <a:gd name="connsiteX26" fmla="*/ 95250 w 217488"/>
                <a:gd name="connsiteY26" fmla="*/ 140091 h 330200"/>
                <a:gd name="connsiteX27" fmla="*/ 100013 w 217488"/>
                <a:gd name="connsiteY27" fmla="*/ 134937 h 330200"/>
                <a:gd name="connsiteX28" fmla="*/ 81757 w 217488"/>
                <a:gd name="connsiteY28" fmla="*/ 134937 h 330200"/>
                <a:gd name="connsiteX29" fmla="*/ 87313 w 217488"/>
                <a:gd name="connsiteY29" fmla="*/ 140091 h 330200"/>
                <a:gd name="connsiteX30" fmla="*/ 87313 w 217488"/>
                <a:gd name="connsiteY30" fmla="*/ 307584 h 330200"/>
                <a:gd name="connsiteX31" fmla="*/ 81757 w 217488"/>
                <a:gd name="connsiteY31" fmla="*/ 312737 h 330200"/>
                <a:gd name="connsiteX32" fmla="*/ 76200 w 217488"/>
                <a:gd name="connsiteY32" fmla="*/ 307584 h 330200"/>
                <a:gd name="connsiteX33" fmla="*/ 76200 w 217488"/>
                <a:gd name="connsiteY33" fmla="*/ 140091 h 330200"/>
                <a:gd name="connsiteX34" fmla="*/ 81757 w 217488"/>
                <a:gd name="connsiteY34" fmla="*/ 134937 h 330200"/>
                <a:gd name="connsiteX35" fmla="*/ 63676 w 217488"/>
                <a:gd name="connsiteY35" fmla="*/ 134937 h 330200"/>
                <a:gd name="connsiteX36" fmla="*/ 69850 w 217488"/>
                <a:gd name="connsiteY36" fmla="*/ 140091 h 330200"/>
                <a:gd name="connsiteX37" fmla="*/ 69850 w 217488"/>
                <a:gd name="connsiteY37" fmla="*/ 307584 h 330200"/>
                <a:gd name="connsiteX38" fmla="*/ 63676 w 217488"/>
                <a:gd name="connsiteY38" fmla="*/ 312737 h 330200"/>
                <a:gd name="connsiteX39" fmla="*/ 58737 w 217488"/>
                <a:gd name="connsiteY39" fmla="*/ 307584 h 330200"/>
                <a:gd name="connsiteX40" fmla="*/ 58737 w 217488"/>
                <a:gd name="connsiteY40" fmla="*/ 140091 h 330200"/>
                <a:gd name="connsiteX41" fmla="*/ 63676 w 217488"/>
                <a:gd name="connsiteY41" fmla="*/ 134937 h 330200"/>
                <a:gd name="connsiteX42" fmla="*/ 50800 w 217488"/>
                <a:gd name="connsiteY42" fmla="*/ 127000 h 330200"/>
                <a:gd name="connsiteX43" fmla="*/ 50800 w 217488"/>
                <a:gd name="connsiteY43" fmla="*/ 319088 h 330200"/>
                <a:gd name="connsiteX44" fmla="*/ 166688 w 217488"/>
                <a:gd name="connsiteY44" fmla="*/ 319088 h 330200"/>
                <a:gd name="connsiteX45" fmla="*/ 166688 w 217488"/>
                <a:gd name="connsiteY45" fmla="*/ 127000 h 330200"/>
                <a:gd name="connsiteX46" fmla="*/ 61912 w 217488"/>
                <a:gd name="connsiteY46" fmla="*/ 71437 h 330200"/>
                <a:gd name="connsiteX47" fmla="*/ 61912 w 217488"/>
                <a:gd name="connsiteY47" fmla="*/ 115887 h 330200"/>
                <a:gd name="connsiteX48" fmla="*/ 72319 w 217488"/>
                <a:gd name="connsiteY48" fmla="*/ 115887 h 330200"/>
                <a:gd name="connsiteX49" fmla="*/ 72319 w 217488"/>
                <a:gd name="connsiteY49" fmla="*/ 79281 h 330200"/>
                <a:gd name="connsiteX50" fmla="*/ 77523 w 217488"/>
                <a:gd name="connsiteY50" fmla="*/ 74051 h 330200"/>
                <a:gd name="connsiteX51" fmla="*/ 84027 w 217488"/>
                <a:gd name="connsiteY51" fmla="*/ 79281 h 330200"/>
                <a:gd name="connsiteX52" fmla="*/ 84027 w 217488"/>
                <a:gd name="connsiteY52" fmla="*/ 115887 h 330200"/>
                <a:gd name="connsiteX53" fmla="*/ 93133 w 217488"/>
                <a:gd name="connsiteY53" fmla="*/ 115887 h 330200"/>
                <a:gd name="connsiteX54" fmla="*/ 93133 w 217488"/>
                <a:gd name="connsiteY54" fmla="*/ 79281 h 330200"/>
                <a:gd name="connsiteX55" fmla="*/ 98337 w 217488"/>
                <a:gd name="connsiteY55" fmla="*/ 74051 h 330200"/>
                <a:gd name="connsiteX56" fmla="*/ 103540 w 217488"/>
                <a:gd name="connsiteY56" fmla="*/ 79281 h 330200"/>
                <a:gd name="connsiteX57" fmla="*/ 103540 w 217488"/>
                <a:gd name="connsiteY57" fmla="*/ 115887 h 330200"/>
                <a:gd name="connsiteX58" fmla="*/ 113947 w 217488"/>
                <a:gd name="connsiteY58" fmla="*/ 115887 h 330200"/>
                <a:gd name="connsiteX59" fmla="*/ 113947 w 217488"/>
                <a:gd name="connsiteY59" fmla="*/ 79281 h 330200"/>
                <a:gd name="connsiteX60" fmla="*/ 119151 w 217488"/>
                <a:gd name="connsiteY60" fmla="*/ 74051 h 330200"/>
                <a:gd name="connsiteX61" fmla="*/ 124354 w 217488"/>
                <a:gd name="connsiteY61" fmla="*/ 79281 h 330200"/>
                <a:gd name="connsiteX62" fmla="*/ 124354 w 217488"/>
                <a:gd name="connsiteY62" fmla="*/ 115887 h 330200"/>
                <a:gd name="connsiteX63" fmla="*/ 133460 w 217488"/>
                <a:gd name="connsiteY63" fmla="*/ 115887 h 330200"/>
                <a:gd name="connsiteX64" fmla="*/ 133460 w 217488"/>
                <a:gd name="connsiteY64" fmla="*/ 79281 h 330200"/>
                <a:gd name="connsiteX65" fmla="*/ 139965 w 217488"/>
                <a:gd name="connsiteY65" fmla="*/ 74051 h 330200"/>
                <a:gd name="connsiteX66" fmla="*/ 145168 w 217488"/>
                <a:gd name="connsiteY66" fmla="*/ 79281 h 330200"/>
                <a:gd name="connsiteX67" fmla="*/ 145168 w 217488"/>
                <a:gd name="connsiteY67" fmla="*/ 115887 h 330200"/>
                <a:gd name="connsiteX68" fmla="*/ 155575 w 217488"/>
                <a:gd name="connsiteY68" fmla="*/ 115887 h 330200"/>
                <a:gd name="connsiteX69" fmla="*/ 155575 w 217488"/>
                <a:gd name="connsiteY69" fmla="*/ 71437 h 330200"/>
                <a:gd name="connsiteX70" fmla="*/ 61912 w 217488"/>
                <a:gd name="connsiteY70" fmla="*/ 71437 h 330200"/>
                <a:gd name="connsiteX71" fmla="*/ 77787 w 217488"/>
                <a:gd name="connsiteY71" fmla="*/ 26987 h 330200"/>
                <a:gd name="connsiteX72" fmla="*/ 77787 w 217488"/>
                <a:gd name="connsiteY72" fmla="*/ 60325 h 330200"/>
                <a:gd name="connsiteX73" fmla="*/ 82947 w 217488"/>
                <a:gd name="connsiteY73" fmla="*/ 60325 h 330200"/>
                <a:gd name="connsiteX74" fmla="*/ 82947 w 217488"/>
                <a:gd name="connsiteY74" fmla="*/ 39809 h 330200"/>
                <a:gd name="connsiteX75" fmla="*/ 88106 w 217488"/>
                <a:gd name="connsiteY75" fmla="*/ 34680 h 330200"/>
                <a:gd name="connsiteX76" fmla="*/ 94555 w 217488"/>
                <a:gd name="connsiteY76" fmla="*/ 39809 h 330200"/>
                <a:gd name="connsiteX77" fmla="*/ 94555 w 217488"/>
                <a:gd name="connsiteY77" fmla="*/ 60325 h 330200"/>
                <a:gd name="connsiteX78" fmla="*/ 103584 w 217488"/>
                <a:gd name="connsiteY78" fmla="*/ 60325 h 330200"/>
                <a:gd name="connsiteX79" fmla="*/ 103584 w 217488"/>
                <a:gd name="connsiteY79" fmla="*/ 39809 h 330200"/>
                <a:gd name="connsiteX80" fmla="*/ 108744 w 217488"/>
                <a:gd name="connsiteY80" fmla="*/ 34680 h 330200"/>
                <a:gd name="connsiteX81" fmla="*/ 113903 w 217488"/>
                <a:gd name="connsiteY81" fmla="*/ 39809 h 330200"/>
                <a:gd name="connsiteX82" fmla="*/ 113903 w 217488"/>
                <a:gd name="connsiteY82" fmla="*/ 60325 h 330200"/>
                <a:gd name="connsiteX83" fmla="*/ 122932 w 217488"/>
                <a:gd name="connsiteY83" fmla="*/ 60325 h 330200"/>
                <a:gd name="connsiteX84" fmla="*/ 122932 w 217488"/>
                <a:gd name="connsiteY84" fmla="*/ 39809 h 330200"/>
                <a:gd name="connsiteX85" fmla="*/ 129381 w 217488"/>
                <a:gd name="connsiteY85" fmla="*/ 34680 h 330200"/>
                <a:gd name="connsiteX86" fmla="*/ 134541 w 217488"/>
                <a:gd name="connsiteY86" fmla="*/ 39809 h 330200"/>
                <a:gd name="connsiteX87" fmla="*/ 134541 w 217488"/>
                <a:gd name="connsiteY87" fmla="*/ 60325 h 330200"/>
                <a:gd name="connsiteX88" fmla="*/ 139700 w 217488"/>
                <a:gd name="connsiteY88" fmla="*/ 60325 h 330200"/>
                <a:gd name="connsiteX89" fmla="*/ 139700 w 217488"/>
                <a:gd name="connsiteY89" fmla="*/ 26987 h 330200"/>
                <a:gd name="connsiteX90" fmla="*/ 77787 w 217488"/>
                <a:gd name="connsiteY90" fmla="*/ 26987 h 330200"/>
                <a:gd name="connsiteX91" fmla="*/ 108744 w 217488"/>
                <a:gd name="connsiteY91" fmla="*/ 0 h 330200"/>
                <a:gd name="connsiteX92" fmla="*/ 113923 w 217488"/>
                <a:gd name="connsiteY92" fmla="*/ 5159 h 330200"/>
                <a:gd name="connsiteX93" fmla="*/ 113923 w 217488"/>
                <a:gd name="connsiteY93" fmla="*/ 16768 h 330200"/>
                <a:gd name="connsiteX94" fmla="*/ 144992 w 217488"/>
                <a:gd name="connsiteY94" fmla="*/ 16768 h 330200"/>
                <a:gd name="connsiteX95" fmla="*/ 151465 w 217488"/>
                <a:gd name="connsiteY95" fmla="*/ 21927 h 330200"/>
                <a:gd name="connsiteX96" fmla="*/ 151465 w 217488"/>
                <a:gd name="connsiteY96" fmla="*/ 60622 h 330200"/>
                <a:gd name="connsiteX97" fmla="*/ 160527 w 217488"/>
                <a:gd name="connsiteY97" fmla="*/ 60622 h 330200"/>
                <a:gd name="connsiteX98" fmla="*/ 165705 w 217488"/>
                <a:gd name="connsiteY98" fmla="*/ 65782 h 330200"/>
                <a:gd name="connsiteX99" fmla="*/ 165705 w 217488"/>
                <a:gd name="connsiteY99" fmla="*/ 116086 h 330200"/>
                <a:gd name="connsiteX100" fmla="*/ 172178 w 217488"/>
                <a:gd name="connsiteY100" fmla="*/ 116086 h 330200"/>
                <a:gd name="connsiteX101" fmla="*/ 178651 w 217488"/>
                <a:gd name="connsiteY101" fmla="*/ 122535 h 330200"/>
                <a:gd name="connsiteX102" fmla="*/ 178651 w 217488"/>
                <a:gd name="connsiteY102" fmla="*/ 318592 h 330200"/>
                <a:gd name="connsiteX103" fmla="*/ 212310 w 217488"/>
                <a:gd name="connsiteY103" fmla="*/ 318592 h 330200"/>
                <a:gd name="connsiteX104" fmla="*/ 217488 w 217488"/>
                <a:gd name="connsiteY104" fmla="*/ 325041 h 330200"/>
                <a:gd name="connsiteX105" fmla="*/ 212310 w 217488"/>
                <a:gd name="connsiteY105" fmla="*/ 330200 h 330200"/>
                <a:gd name="connsiteX106" fmla="*/ 5178 w 217488"/>
                <a:gd name="connsiteY106" fmla="*/ 330200 h 330200"/>
                <a:gd name="connsiteX107" fmla="*/ 0 w 217488"/>
                <a:gd name="connsiteY107" fmla="*/ 325041 h 330200"/>
                <a:gd name="connsiteX108" fmla="*/ 5178 w 217488"/>
                <a:gd name="connsiteY108" fmla="*/ 318592 h 330200"/>
                <a:gd name="connsiteX109" fmla="*/ 38837 w 217488"/>
                <a:gd name="connsiteY109" fmla="*/ 318592 h 330200"/>
                <a:gd name="connsiteX110" fmla="*/ 38837 w 217488"/>
                <a:gd name="connsiteY110" fmla="*/ 122535 h 330200"/>
                <a:gd name="connsiteX111" fmla="*/ 45310 w 217488"/>
                <a:gd name="connsiteY111" fmla="*/ 116086 h 330200"/>
                <a:gd name="connsiteX112" fmla="*/ 51783 w 217488"/>
                <a:gd name="connsiteY112" fmla="*/ 116086 h 330200"/>
                <a:gd name="connsiteX113" fmla="*/ 51783 w 217488"/>
                <a:gd name="connsiteY113" fmla="*/ 65782 h 330200"/>
                <a:gd name="connsiteX114" fmla="*/ 56961 w 217488"/>
                <a:gd name="connsiteY114" fmla="*/ 60622 h 330200"/>
                <a:gd name="connsiteX115" fmla="*/ 66023 w 217488"/>
                <a:gd name="connsiteY115" fmla="*/ 60622 h 330200"/>
                <a:gd name="connsiteX116" fmla="*/ 66023 w 217488"/>
                <a:gd name="connsiteY116" fmla="*/ 21927 h 330200"/>
                <a:gd name="connsiteX117" fmla="*/ 72496 w 217488"/>
                <a:gd name="connsiteY117" fmla="*/ 16768 h 330200"/>
                <a:gd name="connsiteX118" fmla="*/ 103566 w 217488"/>
                <a:gd name="connsiteY118" fmla="*/ 16768 h 330200"/>
                <a:gd name="connsiteX119" fmla="*/ 103566 w 217488"/>
                <a:gd name="connsiteY119" fmla="*/ 5159 h 330200"/>
                <a:gd name="connsiteX120" fmla="*/ 108744 w 217488"/>
                <a:gd name="connsiteY120" fmla="*/ 0 h 33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217488" h="330200">
                  <a:moveTo>
                    <a:pt x="153811" y="134937"/>
                  </a:moveTo>
                  <a:cubicBezTo>
                    <a:pt x="156281" y="134937"/>
                    <a:pt x="158750" y="137514"/>
                    <a:pt x="158750" y="140091"/>
                  </a:cubicBezTo>
                  <a:cubicBezTo>
                    <a:pt x="158750" y="140091"/>
                    <a:pt x="158750" y="140091"/>
                    <a:pt x="158750" y="307584"/>
                  </a:cubicBezTo>
                  <a:cubicBezTo>
                    <a:pt x="158750" y="310160"/>
                    <a:pt x="156281" y="312737"/>
                    <a:pt x="153811" y="312737"/>
                  </a:cubicBezTo>
                  <a:cubicBezTo>
                    <a:pt x="150107" y="312737"/>
                    <a:pt x="147637" y="310160"/>
                    <a:pt x="147637" y="307584"/>
                  </a:cubicBezTo>
                  <a:cubicBezTo>
                    <a:pt x="147637" y="307584"/>
                    <a:pt x="147637" y="307584"/>
                    <a:pt x="147637" y="140091"/>
                  </a:cubicBezTo>
                  <a:cubicBezTo>
                    <a:pt x="147637" y="137514"/>
                    <a:pt x="150107" y="134937"/>
                    <a:pt x="153811" y="134937"/>
                  </a:cubicBezTo>
                  <a:close/>
                  <a:moveTo>
                    <a:pt x="135732" y="134937"/>
                  </a:moveTo>
                  <a:cubicBezTo>
                    <a:pt x="138510" y="134937"/>
                    <a:pt x="141288" y="137514"/>
                    <a:pt x="141288" y="140091"/>
                  </a:cubicBezTo>
                  <a:cubicBezTo>
                    <a:pt x="141288" y="140091"/>
                    <a:pt x="141288" y="140091"/>
                    <a:pt x="141288" y="307584"/>
                  </a:cubicBezTo>
                  <a:cubicBezTo>
                    <a:pt x="141288" y="310160"/>
                    <a:pt x="138510" y="312737"/>
                    <a:pt x="135732" y="312737"/>
                  </a:cubicBezTo>
                  <a:cubicBezTo>
                    <a:pt x="131564" y="312737"/>
                    <a:pt x="130175" y="310160"/>
                    <a:pt x="130175" y="307584"/>
                  </a:cubicBezTo>
                  <a:cubicBezTo>
                    <a:pt x="130175" y="307584"/>
                    <a:pt x="130175" y="307584"/>
                    <a:pt x="130175" y="140091"/>
                  </a:cubicBezTo>
                  <a:cubicBezTo>
                    <a:pt x="130175" y="137514"/>
                    <a:pt x="131564" y="134937"/>
                    <a:pt x="135732" y="134937"/>
                  </a:cubicBezTo>
                  <a:close/>
                  <a:moveTo>
                    <a:pt x="118269" y="134937"/>
                  </a:moveTo>
                  <a:cubicBezTo>
                    <a:pt x="121047" y="134937"/>
                    <a:pt x="123825" y="137514"/>
                    <a:pt x="123825" y="140091"/>
                  </a:cubicBezTo>
                  <a:cubicBezTo>
                    <a:pt x="123825" y="140091"/>
                    <a:pt x="123825" y="140091"/>
                    <a:pt x="123825" y="307584"/>
                  </a:cubicBezTo>
                  <a:cubicBezTo>
                    <a:pt x="123825" y="310160"/>
                    <a:pt x="121047" y="312737"/>
                    <a:pt x="118269" y="312737"/>
                  </a:cubicBezTo>
                  <a:cubicBezTo>
                    <a:pt x="115490" y="312737"/>
                    <a:pt x="112712" y="310160"/>
                    <a:pt x="112712" y="307584"/>
                  </a:cubicBezTo>
                  <a:cubicBezTo>
                    <a:pt x="112712" y="307584"/>
                    <a:pt x="112712" y="307584"/>
                    <a:pt x="112712" y="140091"/>
                  </a:cubicBezTo>
                  <a:cubicBezTo>
                    <a:pt x="112712" y="137514"/>
                    <a:pt x="115490" y="134937"/>
                    <a:pt x="118269" y="134937"/>
                  </a:cubicBezTo>
                  <a:close/>
                  <a:moveTo>
                    <a:pt x="100013" y="134937"/>
                  </a:moveTo>
                  <a:cubicBezTo>
                    <a:pt x="102394" y="134937"/>
                    <a:pt x="104775" y="137514"/>
                    <a:pt x="104775" y="140091"/>
                  </a:cubicBezTo>
                  <a:cubicBezTo>
                    <a:pt x="104775" y="140091"/>
                    <a:pt x="104775" y="140091"/>
                    <a:pt x="104775" y="307584"/>
                  </a:cubicBezTo>
                  <a:cubicBezTo>
                    <a:pt x="104775" y="310160"/>
                    <a:pt x="102394" y="312737"/>
                    <a:pt x="100013" y="312737"/>
                  </a:cubicBezTo>
                  <a:cubicBezTo>
                    <a:pt x="97631" y="312737"/>
                    <a:pt x="95250" y="310160"/>
                    <a:pt x="95250" y="307584"/>
                  </a:cubicBezTo>
                  <a:cubicBezTo>
                    <a:pt x="95250" y="307584"/>
                    <a:pt x="95250" y="307584"/>
                    <a:pt x="95250" y="140091"/>
                  </a:cubicBezTo>
                  <a:cubicBezTo>
                    <a:pt x="95250" y="137514"/>
                    <a:pt x="97631" y="134937"/>
                    <a:pt x="100013" y="134937"/>
                  </a:cubicBezTo>
                  <a:close/>
                  <a:moveTo>
                    <a:pt x="81757" y="134937"/>
                  </a:moveTo>
                  <a:cubicBezTo>
                    <a:pt x="85924" y="134937"/>
                    <a:pt x="87313" y="137514"/>
                    <a:pt x="87313" y="140091"/>
                  </a:cubicBezTo>
                  <a:cubicBezTo>
                    <a:pt x="87313" y="140091"/>
                    <a:pt x="87313" y="140091"/>
                    <a:pt x="87313" y="307584"/>
                  </a:cubicBezTo>
                  <a:cubicBezTo>
                    <a:pt x="87313" y="310160"/>
                    <a:pt x="85924" y="312737"/>
                    <a:pt x="81757" y="312737"/>
                  </a:cubicBezTo>
                  <a:cubicBezTo>
                    <a:pt x="78978" y="312737"/>
                    <a:pt x="76200" y="310160"/>
                    <a:pt x="76200" y="307584"/>
                  </a:cubicBezTo>
                  <a:cubicBezTo>
                    <a:pt x="76200" y="307584"/>
                    <a:pt x="76200" y="307584"/>
                    <a:pt x="76200" y="140091"/>
                  </a:cubicBezTo>
                  <a:cubicBezTo>
                    <a:pt x="76200" y="137514"/>
                    <a:pt x="78978" y="134937"/>
                    <a:pt x="81757" y="134937"/>
                  </a:cubicBezTo>
                  <a:close/>
                  <a:moveTo>
                    <a:pt x="63676" y="134937"/>
                  </a:moveTo>
                  <a:cubicBezTo>
                    <a:pt x="67381" y="134937"/>
                    <a:pt x="69850" y="137514"/>
                    <a:pt x="69850" y="140091"/>
                  </a:cubicBezTo>
                  <a:cubicBezTo>
                    <a:pt x="69850" y="140091"/>
                    <a:pt x="69850" y="140091"/>
                    <a:pt x="69850" y="307584"/>
                  </a:cubicBezTo>
                  <a:cubicBezTo>
                    <a:pt x="69850" y="310160"/>
                    <a:pt x="67381" y="312737"/>
                    <a:pt x="63676" y="312737"/>
                  </a:cubicBezTo>
                  <a:cubicBezTo>
                    <a:pt x="61207" y="312737"/>
                    <a:pt x="58737" y="310160"/>
                    <a:pt x="58737" y="307584"/>
                  </a:cubicBezTo>
                  <a:cubicBezTo>
                    <a:pt x="58737" y="307584"/>
                    <a:pt x="58737" y="307584"/>
                    <a:pt x="58737" y="140091"/>
                  </a:cubicBezTo>
                  <a:cubicBezTo>
                    <a:pt x="58737" y="137514"/>
                    <a:pt x="61207" y="134937"/>
                    <a:pt x="63676" y="134937"/>
                  </a:cubicBezTo>
                  <a:close/>
                  <a:moveTo>
                    <a:pt x="50800" y="127000"/>
                  </a:moveTo>
                  <a:lnTo>
                    <a:pt x="50800" y="319088"/>
                  </a:lnTo>
                  <a:lnTo>
                    <a:pt x="166688" y="319088"/>
                  </a:lnTo>
                  <a:lnTo>
                    <a:pt x="166688" y="127000"/>
                  </a:lnTo>
                  <a:close/>
                  <a:moveTo>
                    <a:pt x="61912" y="71437"/>
                  </a:moveTo>
                  <a:lnTo>
                    <a:pt x="61912" y="115887"/>
                  </a:lnTo>
                  <a:cubicBezTo>
                    <a:pt x="61912" y="115887"/>
                    <a:pt x="61912" y="115887"/>
                    <a:pt x="72319" y="115887"/>
                  </a:cubicBezTo>
                  <a:cubicBezTo>
                    <a:pt x="72319" y="115887"/>
                    <a:pt x="72319" y="115887"/>
                    <a:pt x="72319" y="79281"/>
                  </a:cubicBezTo>
                  <a:cubicBezTo>
                    <a:pt x="72319" y="76666"/>
                    <a:pt x="74921" y="74051"/>
                    <a:pt x="77523" y="74051"/>
                  </a:cubicBezTo>
                  <a:cubicBezTo>
                    <a:pt x="81425" y="74051"/>
                    <a:pt x="84027" y="76666"/>
                    <a:pt x="84027" y="79281"/>
                  </a:cubicBezTo>
                  <a:cubicBezTo>
                    <a:pt x="84027" y="79281"/>
                    <a:pt x="84027" y="79281"/>
                    <a:pt x="84027" y="115887"/>
                  </a:cubicBezTo>
                  <a:cubicBezTo>
                    <a:pt x="84027" y="115887"/>
                    <a:pt x="84027" y="115887"/>
                    <a:pt x="93133" y="115887"/>
                  </a:cubicBezTo>
                  <a:cubicBezTo>
                    <a:pt x="93133" y="115887"/>
                    <a:pt x="93133" y="115887"/>
                    <a:pt x="93133" y="79281"/>
                  </a:cubicBezTo>
                  <a:cubicBezTo>
                    <a:pt x="93133" y="76666"/>
                    <a:pt x="95735" y="74051"/>
                    <a:pt x="98337" y="74051"/>
                  </a:cubicBezTo>
                  <a:cubicBezTo>
                    <a:pt x="100938" y="74051"/>
                    <a:pt x="103540" y="76666"/>
                    <a:pt x="103540" y="79281"/>
                  </a:cubicBezTo>
                  <a:cubicBezTo>
                    <a:pt x="103540" y="79281"/>
                    <a:pt x="103540" y="79281"/>
                    <a:pt x="103540" y="115887"/>
                  </a:cubicBezTo>
                  <a:cubicBezTo>
                    <a:pt x="103540" y="115887"/>
                    <a:pt x="103540" y="115887"/>
                    <a:pt x="113947" y="115887"/>
                  </a:cubicBezTo>
                  <a:cubicBezTo>
                    <a:pt x="113947" y="115887"/>
                    <a:pt x="113947" y="115887"/>
                    <a:pt x="113947" y="79281"/>
                  </a:cubicBezTo>
                  <a:cubicBezTo>
                    <a:pt x="113947" y="76666"/>
                    <a:pt x="116549" y="74051"/>
                    <a:pt x="119151" y="74051"/>
                  </a:cubicBezTo>
                  <a:cubicBezTo>
                    <a:pt x="121752" y="74051"/>
                    <a:pt x="124354" y="76666"/>
                    <a:pt x="124354" y="79281"/>
                  </a:cubicBezTo>
                  <a:cubicBezTo>
                    <a:pt x="124354" y="79281"/>
                    <a:pt x="124354" y="79281"/>
                    <a:pt x="124354" y="115887"/>
                  </a:cubicBezTo>
                  <a:cubicBezTo>
                    <a:pt x="124354" y="115887"/>
                    <a:pt x="124354" y="115887"/>
                    <a:pt x="133460" y="115887"/>
                  </a:cubicBezTo>
                  <a:cubicBezTo>
                    <a:pt x="133460" y="115887"/>
                    <a:pt x="133460" y="115887"/>
                    <a:pt x="133460" y="79281"/>
                  </a:cubicBezTo>
                  <a:cubicBezTo>
                    <a:pt x="133460" y="76666"/>
                    <a:pt x="136062" y="74051"/>
                    <a:pt x="139965" y="74051"/>
                  </a:cubicBezTo>
                  <a:cubicBezTo>
                    <a:pt x="142566" y="74051"/>
                    <a:pt x="145168" y="76666"/>
                    <a:pt x="145168" y="79281"/>
                  </a:cubicBezTo>
                  <a:cubicBezTo>
                    <a:pt x="145168" y="79281"/>
                    <a:pt x="145168" y="79281"/>
                    <a:pt x="145168" y="115887"/>
                  </a:cubicBezTo>
                  <a:cubicBezTo>
                    <a:pt x="145168" y="115887"/>
                    <a:pt x="145168" y="115887"/>
                    <a:pt x="155575" y="115887"/>
                  </a:cubicBezTo>
                  <a:cubicBezTo>
                    <a:pt x="155575" y="115887"/>
                    <a:pt x="155575" y="115887"/>
                    <a:pt x="155575" y="71437"/>
                  </a:cubicBezTo>
                  <a:cubicBezTo>
                    <a:pt x="155575" y="71437"/>
                    <a:pt x="155575" y="71437"/>
                    <a:pt x="61912" y="71437"/>
                  </a:cubicBezTo>
                  <a:close/>
                  <a:moveTo>
                    <a:pt x="77787" y="26987"/>
                  </a:moveTo>
                  <a:lnTo>
                    <a:pt x="77787" y="60325"/>
                  </a:lnTo>
                  <a:cubicBezTo>
                    <a:pt x="77787" y="60325"/>
                    <a:pt x="77787" y="60325"/>
                    <a:pt x="82947" y="60325"/>
                  </a:cubicBezTo>
                  <a:cubicBezTo>
                    <a:pt x="82947" y="60325"/>
                    <a:pt x="82947" y="60325"/>
                    <a:pt x="82947" y="39809"/>
                  </a:cubicBezTo>
                  <a:cubicBezTo>
                    <a:pt x="82947" y="37245"/>
                    <a:pt x="85526" y="34680"/>
                    <a:pt x="88106" y="34680"/>
                  </a:cubicBezTo>
                  <a:cubicBezTo>
                    <a:pt x="91976" y="34680"/>
                    <a:pt x="94555" y="37245"/>
                    <a:pt x="94555" y="39809"/>
                  </a:cubicBezTo>
                  <a:cubicBezTo>
                    <a:pt x="94555" y="39809"/>
                    <a:pt x="94555" y="39809"/>
                    <a:pt x="94555" y="60325"/>
                  </a:cubicBezTo>
                  <a:cubicBezTo>
                    <a:pt x="94555" y="60325"/>
                    <a:pt x="94555" y="60325"/>
                    <a:pt x="103584" y="60325"/>
                  </a:cubicBezTo>
                  <a:cubicBezTo>
                    <a:pt x="103584" y="60325"/>
                    <a:pt x="103584" y="60325"/>
                    <a:pt x="103584" y="39809"/>
                  </a:cubicBezTo>
                  <a:cubicBezTo>
                    <a:pt x="103584" y="37245"/>
                    <a:pt x="106164" y="34680"/>
                    <a:pt x="108744" y="34680"/>
                  </a:cubicBezTo>
                  <a:cubicBezTo>
                    <a:pt x="111323" y="34680"/>
                    <a:pt x="113903" y="37245"/>
                    <a:pt x="113903" y="39809"/>
                  </a:cubicBezTo>
                  <a:cubicBezTo>
                    <a:pt x="113903" y="39809"/>
                    <a:pt x="113903" y="39809"/>
                    <a:pt x="113903" y="60325"/>
                  </a:cubicBezTo>
                  <a:cubicBezTo>
                    <a:pt x="113903" y="60325"/>
                    <a:pt x="113903" y="60325"/>
                    <a:pt x="122932" y="60325"/>
                  </a:cubicBezTo>
                  <a:cubicBezTo>
                    <a:pt x="122932" y="60325"/>
                    <a:pt x="122932" y="60325"/>
                    <a:pt x="122932" y="39809"/>
                  </a:cubicBezTo>
                  <a:cubicBezTo>
                    <a:pt x="122932" y="37245"/>
                    <a:pt x="125512" y="34680"/>
                    <a:pt x="129381" y="34680"/>
                  </a:cubicBezTo>
                  <a:cubicBezTo>
                    <a:pt x="131961" y="34680"/>
                    <a:pt x="134541" y="37245"/>
                    <a:pt x="134541" y="39809"/>
                  </a:cubicBezTo>
                  <a:cubicBezTo>
                    <a:pt x="134541" y="39809"/>
                    <a:pt x="134541" y="39809"/>
                    <a:pt x="134541" y="60325"/>
                  </a:cubicBezTo>
                  <a:cubicBezTo>
                    <a:pt x="134541" y="60325"/>
                    <a:pt x="134541" y="60325"/>
                    <a:pt x="139700" y="60325"/>
                  </a:cubicBezTo>
                  <a:cubicBezTo>
                    <a:pt x="139700" y="60325"/>
                    <a:pt x="139700" y="60325"/>
                    <a:pt x="139700" y="26987"/>
                  </a:cubicBezTo>
                  <a:cubicBezTo>
                    <a:pt x="139700" y="26987"/>
                    <a:pt x="139700" y="26987"/>
                    <a:pt x="77787" y="26987"/>
                  </a:cubicBezTo>
                  <a:close/>
                  <a:moveTo>
                    <a:pt x="108744" y="0"/>
                  </a:moveTo>
                  <a:cubicBezTo>
                    <a:pt x="111333" y="0"/>
                    <a:pt x="113923" y="2579"/>
                    <a:pt x="113923" y="5159"/>
                  </a:cubicBezTo>
                  <a:cubicBezTo>
                    <a:pt x="113923" y="5159"/>
                    <a:pt x="113923" y="5159"/>
                    <a:pt x="113923" y="16768"/>
                  </a:cubicBezTo>
                  <a:cubicBezTo>
                    <a:pt x="113923" y="16768"/>
                    <a:pt x="113923" y="16768"/>
                    <a:pt x="144992" y="16768"/>
                  </a:cubicBezTo>
                  <a:cubicBezTo>
                    <a:pt x="148876" y="16768"/>
                    <a:pt x="151465" y="19347"/>
                    <a:pt x="151465" y="21927"/>
                  </a:cubicBezTo>
                  <a:cubicBezTo>
                    <a:pt x="151465" y="21927"/>
                    <a:pt x="151465" y="21927"/>
                    <a:pt x="151465" y="60622"/>
                  </a:cubicBezTo>
                  <a:cubicBezTo>
                    <a:pt x="151465" y="60622"/>
                    <a:pt x="151465" y="60622"/>
                    <a:pt x="160527" y="60622"/>
                  </a:cubicBezTo>
                  <a:cubicBezTo>
                    <a:pt x="163116" y="60622"/>
                    <a:pt x="165705" y="63202"/>
                    <a:pt x="165705" y="65782"/>
                  </a:cubicBezTo>
                  <a:cubicBezTo>
                    <a:pt x="165705" y="65782"/>
                    <a:pt x="165705" y="65782"/>
                    <a:pt x="165705" y="116086"/>
                  </a:cubicBezTo>
                  <a:cubicBezTo>
                    <a:pt x="165705" y="116086"/>
                    <a:pt x="165705" y="116086"/>
                    <a:pt x="172178" y="116086"/>
                  </a:cubicBezTo>
                  <a:cubicBezTo>
                    <a:pt x="176062" y="116086"/>
                    <a:pt x="178651" y="118665"/>
                    <a:pt x="178651" y="122535"/>
                  </a:cubicBezTo>
                  <a:cubicBezTo>
                    <a:pt x="178651" y="122535"/>
                    <a:pt x="178651" y="122535"/>
                    <a:pt x="178651" y="318592"/>
                  </a:cubicBezTo>
                  <a:cubicBezTo>
                    <a:pt x="178651" y="318592"/>
                    <a:pt x="178651" y="318592"/>
                    <a:pt x="212310" y="318592"/>
                  </a:cubicBezTo>
                  <a:cubicBezTo>
                    <a:pt x="214899" y="318592"/>
                    <a:pt x="217488" y="321171"/>
                    <a:pt x="217488" y="325041"/>
                  </a:cubicBezTo>
                  <a:cubicBezTo>
                    <a:pt x="217488" y="327621"/>
                    <a:pt x="214899" y="330200"/>
                    <a:pt x="212310" y="330200"/>
                  </a:cubicBezTo>
                  <a:cubicBezTo>
                    <a:pt x="212310" y="330200"/>
                    <a:pt x="212310" y="330200"/>
                    <a:pt x="5178" y="330200"/>
                  </a:cubicBezTo>
                  <a:cubicBezTo>
                    <a:pt x="2589" y="330200"/>
                    <a:pt x="0" y="327621"/>
                    <a:pt x="0" y="325041"/>
                  </a:cubicBezTo>
                  <a:cubicBezTo>
                    <a:pt x="0" y="321171"/>
                    <a:pt x="2589" y="318592"/>
                    <a:pt x="5178" y="318592"/>
                  </a:cubicBezTo>
                  <a:cubicBezTo>
                    <a:pt x="5178" y="318592"/>
                    <a:pt x="5178" y="318592"/>
                    <a:pt x="38837" y="318592"/>
                  </a:cubicBezTo>
                  <a:cubicBezTo>
                    <a:pt x="38837" y="318592"/>
                    <a:pt x="38837" y="318592"/>
                    <a:pt x="38837" y="122535"/>
                  </a:cubicBezTo>
                  <a:cubicBezTo>
                    <a:pt x="38837" y="118665"/>
                    <a:pt x="41426" y="116086"/>
                    <a:pt x="45310" y="116086"/>
                  </a:cubicBezTo>
                  <a:cubicBezTo>
                    <a:pt x="45310" y="116086"/>
                    <a:pt x="45310" y="116086"/>
                    <a:pt x="51783" y="116086"/>
                  </a:cubicBezTo>
                  <a:cubicBezTo>
                    <a:pt x="51783" y="116086"/>
                    <a:pt x="51783" y="116086"/>
                    <a:pt x="51783" y="65782"/>
                  </a:cubicBezTo>
                  <a:cubicBezTo>
                    <a:pt x="51783" y="63202"/>
                    <a:pt x="54372" y="60622"/>
                    <a:pt x="56961" y="60622"/>
                  </a:cubicBezTo>
                  <a:cubicBezTo>
                    <a:pt x="56961" y="60622"/>
                    <a:pt x="56961" y="60622"/>
                    <a:pt x="66023" y="60622"/>
                  </a:cubicBezTo>
                  <a:cubicBezTo>
                    <a:pt x="66023" y="60622"/>
                    <a:pt x="66023" y="60622"/>
                    <a:pt x="66023" y="21927"/>
                  </a:cubicBezTo>
                  <a:cubicBezTo>
                    <a:pt x="66023" y="19347"/>
                    <a:pt x="68613" y="16768"/>
                    <a:pt x="72496" y="16768"/>
                  </a:cubicBezTo>
                  <a:cubicBezTo>
                    <a:pt x="72496" y="16768"/>
                    <a:pt x="72496" y="16768"/>
                    <a:pt x="103566" y="16768"/>
                  </a:cubicBezTo>
                  <a:cubicBezTo>
                    <a:pt x="103566" y="16768"/>
                    <a:pt x="103566" y="16768"/>
                    <a:pt x="103566" y="5159"/>
                  </a:cubicBezTo>
                  <a:cubicBezTo>
                    <a:pt x="103566" y="2579"/>
                    <a:pt x="106155" y="0"/>
                    <a:pt x="108744" y="0"/>
                  </a:cubicBezTo>
                  <a:close/>
                </a:path>
              </a:pathLst>
            </a:custGeom>
            <a:gradFill>
              <a:gsLst>
                <a:gs pos="0">
                  <a:srgbClr val="00D1FE">
                    <a:alpha val="95000"/>
                  </a:srgbClr>
                </a:gs>
                <a:gs pos="100000">
                  <a:srgbClr val="397CD5">
                    <a:alpha val="95000"/>
                  </a:srgb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a:solidFill>
                  <a:schemeClr val="bg1"/>
                </a:solidFill>
                <a:latin typeface="PangMenZhengDao" panose="02010600030101010101" pitchFamily="2" charset="-122"/>
                <a:ea typeface="PangMenZhengDao" panose="02010600030101010101" pitchFamily="2" charset="-122"/>
                <a:sym typeface="PangMenZhengDao" panose="02010600030101010101" pitchFamily="2" charset="-122"/>
              </a:endParaRPr>
            </a:p>
          </p:txBody>
        </p:sp>
        <p:sp>
          <p:nvSpPr>
            <p:cNvPr id="9" name="ïşlíḍe"/>
            <p:cNvSpPr/>
            <p:nvPr/>
          </p:nvSpPr>
          <p:spPr>
            <a:xfrm>
              <a:off x="2297" y="9758"/>
              <a:ext cx="1132" cy="1037"/>
            </a:xfrm>
            <a:custGeom>
              <a:avLst/>
              <a:gdLst>
                <a:gd name="connsiteX0" fmla="*/ 44609 w 301625"/>
                <a:gd name="connsiteY0" fmla="*/ 242888 h 331788"/>
                <a:gd name="connsiteX1" fmla="*/ 160465 w 301625"/>
                <a:gd name="connsiteY1" fmla="*/ 242888 h 331788"/>
                <a:gd name="connsiteX2" fmla="*/ 168275 w 301625"/>
                <a:gd name="connsiteY2" fmla="*/ 250682 h 331788"/>
                <a:gd name="connsiteX3" fmla="*/ 160465 w 301625"/>
                <a:gd name="connsiteY3" fmla="*/ 257176 h 331788"/>
                <a:gd name="connsiteX4" fmla="*/ 44609 w 301625"/>
                <a:gd name="connsiteY4" fmla="*/ 257176 h 331788"/>
                <a:gd name="connsiteX5" fmla="*/ 38100 w 301625"/>
                <a:gd name="connsiteY5" fmla="*/ 250682 h 331788"/>
                <a:gd name="connsiteX6" fmla="*/ 44609 w 301625"/>
                <a:gd name="connsiteY6" fmla="*/ 242888 h 331788"/>
                <a:gd name="connsiteX7" fmla="*/ 44609 w 301625"/>
                <a:gd name="connsiteY7" fmla="*/ 195263 h 331788"/>
                <a:gd name="connsiteX8" fmla="*/ 160465 w 301625"/>
                <a:gd name="connsiteY8" fmla="*/ 195263 h 331788"/>
                <a:gd name="connsiteX9" fmla="*/ 168275 w 301625"/>
                <a:gd name="connsiteY9" fmla="*/ 202191 h 331788"/>
                <a:gd name="connsiteX10" fmla="*/ 160465 w 301625"/>
                <a:gd name="connsiteY10" fmla="*/ 207963 h 331788"/>
                <a:gd name="connsiteX11" fmla="*/ 44609 w 301625"/>
                <a:gd name="connsiteY11" fmla="*/ 207963 h 331788"/>
                <a:gd name="connsiteX12" fmla="*/ 38100 w 301625"/>
                <a:gd name="connsiteY12" fmla="*/ 202191 h 331788"/>
                <a:gd name="connsiteX13" fmla="*/ 44609 w 301625"/>
                <a:gd name="connsiteY13" fmla="*/ 195263 h 331788"/>
                <a:gd name="connsiteX14" fmla="*/ 44609 w 301625"/>
                <a:gd name="connsiteY14" fmla="*/ 146050 h 331788"/>
                <a:gd name="connsiteX15" fmla="*/ 160465 w 301625"/>
                <a:gd name="connsiteY15" fmla="*/ 146050 h 331788"/>
                <a:gd name="connsiteX16" fmla="*/ 168275 w 301625"/>
                <a:gd name="connsiteY16" fmla="*/ 153844 h 331788"/>
                <a:gd name="connsiteX17" fmla="*/ 160465 w 301625"/>
                <a:gd name="connsiteY17" fmla="*/ 160338 h 331788"/>
                <a:gd name="connsiteX18" fmla="*/ 44609 w 301625"/>
                <a:gd name="connsiteY18" fmla="*/ 160338 h 331788"/>
                <a:gd name="connsiteX19" fmla="*/ 38100 w 301625"/>
                <a:gd name="connsiteY19" fmla="*/ 153844 h 331788"/>
                <a:gd name="connsiteX20" fmla="*/ 44609 w 301625"/>
                <a:gd name="connsiteY20" fmla="*/ 146050 h 331788"/>
                <a:gd name="connsiteX21" fmla="*/ 206375 w 301625"/>
                <a:gd name="connsiteY21" fmla="*/ 125413 h 331788"/>
                <a:gd name="connsiteX22" fmla="*/ 206375 w 301625"/>
                <a:gd name="connsiteY22" fmla="*/ 317501 h 331788"/>
                <a:gd name="connsiteX23" fmla="*/ 287338 w 301625"/>
                <a:gd name="connsiteY23" fmla="*/ 317501 h 331788"/>
                <a:gd name="connsiteX24" fmla="*/ 287338 w 301625"/>
                <a:gd name="connsiteY24" fmla="*/ 125413 h 331788"/>
                <a:gd name="connsiteX25" fmla="*/ 44609 w 301625"/>
                <a:gd name="connsiteY25" fmla="*/ 98425 h 331788"/>
                <a:gd name="connsiteX26" fmla="*/ 160465 w 301625"/>
                <a:gd name="connsiteY26" fmla="*/ 98425 h 331788"/>
                <a:gd name="connsiteX27" fmla="*/ 168275 w 301625"/>
                <a:gd name="connsiteY27" fmla="*/ 104920 h 331788"/>
                <a:gd name="connsiteX28" fmla="*/ 160465 w 301625"/>
                <a:gd name="connsiteY28" fmla="*/ 112713 h 331788"/>
                <a:gd name="connsiteX29" fmla="*/ 44609 w 301625"/>
                <a:gd name="connsiteY29" fmla="*/ 112713 h 331788"/>
                <a:gd name="connsiteX30" fmla="*/ 38100 w 301625"/>
                <a:gd name="connsiteY30" fmla="*/ 104920 h 331788"/>
                <a:gd name="connsiteX31" fmla="*/ 44609 w 301625"/>
                <a:gd name="connsiteY31" fmla="*/ 98425 h 331788"/>
                <a:gd name="connsiteX32" fmla="*/ 44609 w 301625"/>
                <a:gd name="connsiteY32" fmla="*/ 50800 h 331788"/>
                <a:gd name="connsiteX33" fmla="*/ 160465 w 301625"/>
                <a:gd name="connsiteY33" fmla="*/ 50800 h 331788"/>
                <a:gd name="connsiteX34" fmla="*/ 168275 w 301625"/>
                <a:gd name="connsiteY34" fmla="*/ 57295 h 331788"/>
                <a:gd name="connsiteX35" fmla="*/ 160465 w 301625"/>
                <a:gd name="connsiteY35" fmla="*/ 65088 h 331788"/>
                <a:gd name="connsiteX36" fmla="*/ 44609 w 301625"/>
                <a:gd name="connsiteY36" fmla="*/ 65088 h 331788"/>
                <a:gd name="connsiteX37" fmla="*/ 38100 w 301625"/>
                <a:gd name="connsiteY37" fmla="*/ 57295 h 331788"/>
                <a:gd name="connsiteX38" fmla="*/ 44609 w 301625"/>
                <a:gd name="connsiteY38" fmla="*/ 50800 h 331788"/>
                <a:gd name="connsiteX39" fmla="*/ 14287 w 301625"/>
                <a:gd name="connsiteY39" fmla="*/ 14288 h 331788"/>
                <a:gd name="connsiteX40" fmla="*/ 14287 w 301625"/>
                <a:gd name="connsiteY40" fmla="*/ 317501 h 331788"/>
                <a:gd name="connsiteX41" fmla="*/ 192087 w 301625"/>
                <a:gd name="connsiteY41" fmla="*/ 317501 h 331788"/>
                <a:gd name="connsiteX42" fmla="*/ 192087 w 301625"/>
                <a:gd name="connsiteY42" fmla="*/ 14288 h 331788"/>
                <a:gd name="connsiteX43" fmla="*/ 7734 w 301625"/>
                <a:gd name="connsiteY43" fmla="*/ 0 h 331788"/>
                <a:gd name="connsiteX44" fmla="*/ 198506 w 301625"/>
                <a:gd name="connsiteY44" fmla="*/ 0 h 331788"/>
                <a:gd name="connsiteX45" fmla="*/ 206240 w 301625"/>
                <a:gd name="connsiteY45" fmla="*/ 6480 h 331788"/>
                <a:gd name="connsiteX46" fmla="*/ 206240 w 301625"/>
                <a:gd name="connsiteY46" fmla="*/ 112756 h 331788"/>
                <a:gd name="connsiteX47" fmla="*/ 293891 w 301625"/>
                <a:gd name="connsiteY47" fmla="*/ 112756 h 331788"/>
                <a:gd name="connsiteX48" fmla="*/ 301625 w 301625"/>
                <a:gd name="connsiteY48" fmla="*/ 119237 h 331788"/>
                <a:gd name="connsiteX49" fmla="*/ 301625 w 301625"/>
                <a:gd name="connsiteY49" fmla="*/ 325308 h 331788"/>
                <a:gd name="connsiteX50" fmla="*/ 293891 w 301625"/>
                <a:gd name="connsiteY50" fmla="*/ 331788 h 331788"/>
                <a:gd name="connsiteX51" fmla="*/ 7734 w 301625"/>
                <a:gd name="connsiteY51" fmla="*/ 331788 h 331788"/>
                <a:gd name="connsiteX52" fmla="*/ 0 w 301625"/>
                <a:gd name="connsiteY52" fmla="*/ 325308 h 331788"/>
                <a:gd name="connsiteX53" fmla="*/ 0 w 301625"/>
                <a:gd name="connsiteY53" fmla="*/ 6480 h 331788"/>
                <a:gd name="connsiteX54" fmla="*/ 7734 w 301625"/>
                <a:gd name="connsiteY54" fmla="*/ 0 h 33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301625" h="331788">
                  <a:moveTo>
                    <a:pt x="44609" y="242888"/>
                  </a:moveTo>
                  <a:cubicBezTo>
                    <a:pt x="160465" y="242888"/>
                    <a:pt x="160465" y="242888"/>
                    <a:pt x="160465" y="242888"/>
                  </a:cubicBezTo>
                  <a:cubicBezTo>
                    <a:pt x="164370" y="242888"/>
                    <a:pt x="168275" y="246785"/>
                    <a:pt x="168275" y="250682"/>
                  </a:cubicBezTo>
                  <a:cubicBezTo>
                    <a:pt x="168275" y="254578"/>
                    <a:pt x="164370" y="257176"/>
                    <a:pt x="160465" y="257176"/>
                  </a:cubicBezTo>
                  <a:cubicBezTo>
                    <a:pt x="44609" y="257176"/>
                    <a:pt x="44609" y="257176"/>
                    <a:pt x="44609" y="257176"/>
                  </a:cubicBezTo>
                  <a:cubicBezTo>
                    <a:pt x="40704" y="257176"/>
                    <a:pt x="38100" y="254578"/>
                    <a:pt x="38100" y="250682"/>
                  </a:cubicBezTo>
                  <a:cubicBezTo>
                    <a:pt x="38100" y="246785"/>
                    <a:pt x="40704" y="242888"/>
                    <a:pt x="44609" y="242888"/>
                  </a:cubicBezTo>
                  <a:close/>
                  <a:moveTo>
                    <a:pt x="44609" y="195263"/>
                  </a:moveTo>
                  <a:cubicBezTo>
                    <a:pt x="160465" y="195263"/>
                    <a:pt x="160465" y="195263"/>
                    <a:pt x="160465" y="195263"/>
                  </a:cubicBezTo>
                  <a:cubicBezTo>
                    <a:pt x="164370" y="195263"/>
                    <a:pt x="168275" y="198727"/>
                    <a:pt x="168275" y="202191"/>
                  </a:cubicBezTo>
                  <a:cubicBezTo>
                    <a:pt x="168275" y="205654"/>
                    <a:pt x="164370" y="207963"/>
                    <a:pt x="160465" y="207963"/>
                  </a:cubicBezTo>
                  <a:cubicBezTo>
                    <a:pt x="44609" y="207963"/>
                    <a:pt x="44609" y="207963"/>
                    <a:pt x="44609" y="207963"/>
                  </a:cubicBezTo>
                  <a:cubicBezTo>
                    <a:pt x="40704" y="207963"/>
                    <a:pt x="38100" y="205654"/>
                    <a:pt x="38100" y="202191"/>
                  </a:cubicBezTo>
                  <a:cubicBezTo>
                    <a:pt x="38100" y="198727"/>
                    <a:pt x="40704" y="195263"/>
                    <a:pt x="44609" y="195263"/>
                  </a:cubicBezTo>
                  <a:close/>
                  <a:moveTo>
                    <a:pt x="44609" y="146050"/>
                  </a:moveTo>
                  <a:cubicBezTo>
                    <a:pt x="160465" y="146050"/>
                    <a:pt x="160465" y="146050"/>
                    <a:pt x="160465" y="146050"/>
                  </a:cubicBezTo>
                  <a:cubicBezTo>
                    <a:pt x="164370" y="146050"/>
                    <a:pt x="168275" y="149947"/>
                    <a:pt x="168275" y="153844"/>
                  </a:cubicBezTo>
                  <a:cubicBezTo>
                    <a:pt x="168275" y="157740"/>
                    <a:pt x="164370" y="160338"/>
                    <a:pt x="160465" y="160338"/>
                  </a:cubicBezTo>
                  <a:cubicBezTo>
                    <a:pt x="44609" y="160338"/>
                    <a:pt x="44609" y="160338"/>
                    <a:pt x="44609" y="160338"/>
                  </a:cubicBezTo>
                  <a:cubicBezTo>
                    <a:pt x="40704" y="160338"/>
                    <a:pt x="38100" y="157740"/>
                    <a:pt x="38100" y="153844"/>
                  </a:cubicBezTo>
                  <a:cubicBezTo>
                    <a:pt x="38100" y="149947"/>
                    <a:pt x="40704" y="146050"/>
                    <a:pt x="44609" y="146050"/>
                  </a:cubicBezTo>
                  <a:close/>
                  <a:moveTo>
                    <a:pt x="206375" y="125413"/>
                  </a:moveTo>
                  <a:lnTo>
                    <a:pt x="206375" y="317501"/>
                  </a:lnTo>
                  <a:lnTo>
                    <a:pt x="287338" y="317501"/>
                  </a:lnTo>
                  <a:lnTo>
                    <a:pt x="287338" y="125413"/>
                  </a:lnTo>
                  <a:close/>
                  <a:moveTo>
                    <a:pt x="44609" y="98425"/>
                  </a:moveTo>
                  <a:cubicBezTo>
                    <a:pt x="160465" y="98425"/>
                    <a:pt x="160465" y="98425"/>
                    <a:pt x="160465" y="98425"/>
                  </a:cubicBezTo>
                  <a:cubicBezTo>
                    <a:pt x="164370" y="98425"/>
                    <a:pt x="168275" y="101023"/>
                    <a:pt x="168275" y="104920"/>
                  </a:cubicBezTo>
                  <a:cubicBezTo>
                    <a:pt x="168275" y="108817"/>
                    <a:pt x="164370" y="112713"/>
                    <a:pt x="160465" y="112713"/>
                  </a:cubicBezTo>
                  <a:cubicBezTo>
                    <a:pt x="44609" y="112713"/>
                    <a:pt x="44609" y="112713"/>
                    <a:pt x="44609" y="112713"/>
                  </a:cubicBezTo>
                  <a:cubicBezTo>
                    <a:pt x="40704" y="112713"/>
                    <a:pt x="38100" y="108817"/>
                    <a:pt x="38100" y="104920"/>
                  </a:cubicBezTo>
                  <a:cubicBezTo>
                    <a:pt x="38100" y="101023"/>
                    <a:pt x="40704" y="98425"/>
                    <a:pt x="44609" y="98425"/>
                  </a:cubicBezTo>
                  <a:close/>
                  <a:moveTo>
                    <a:pt x="44609" y="50800"/>
                  </a:moveTo>
                  <a:cubicBezTo>
                    <a:pt x="160465" y="50800"/>
                    <a:pt x="160465" y="50800"/>
                    <a:pt x="160465" y="50800"/>
                  </a:cubicBezTo>
                  <a:cubicBezTo>
                    <a:pt x="164370" y="50800"/>
                    <a:pt x="168275" y="53398"/>
                    <a:pt x="168275" y="57295"/>
                  </a:cubicBezTo>
                  <a:cubicBezTo>
                    <a:pt x="168275" y="61192"/>
                    <a:pt x="164370" y="65088"/>
                    <a:pt x="160465" y="65088"/>
                  </a:cubicBezTo>
                  <a:cubicBezTo>
                    <a:pt x="44609" y="65088"/>
                    <a:pt x="44609" y="65088"/>
                    <a:pt x="44609" y="65088"/>
                  </a:cubicBezTo>
                  <a:cubicBezTo>
                    <a:pt x="40704" y="65088"/>
                    <a:pt x="38100" y="61192"/>
                    <a:pt x="38100" y="57295"/>
                  </a:cubicBezTo>
                  <a:cubicBezTo>
                    <a:pt x="38100" y="53398"/>
                    <a:pt x="40704" y="50800"/>
                    <a:pt x="44609" y="50800"/>
                  </a:cubicBezTo>
                  <a:close/>
                  <a:moveTo>
                    <a:pt x="14287" y="14288"/>
                  </a:moveTo>
                  <a:lnTo>
                    <a:pt x="14287" y="317501"/>
                  </a:lnTo>
                  <a:lnTo>
                    <a:pt x="192087" y="317501"/>
                  </a:lnTo>
                  <a:lnTo>
                    <a:pt x="192087" y="14288"/>
                  </a:lnTo>
                  <a:close/>
                  <a:moveTo>
                    <a:pt x="7734" y="0"/>
                  </a:moveTo>
                  <a:cubicBezTo>
                    <a:pt x="198506" y="0"/>
                    <a:pt x="198506" y="0"/>
                    <a:pt x="198506" y="0"/>
                  </a:cubicBezTo>
                  <a:cubicBezTo>
                    <a:pt x="202373" y="0"/>
                    <a:pt x="206240" y="2592"/>
                    <a:pt x="206240" y="6480"/>
                  </a:cubicBezTo>
                  <a:cubicBezTo>
                    <a:pt x="206240" y="112756"/>
                    <a:pt x="206240" y="112756"/>
                    <a:pt x="206240" y="112756"/>
                  </a:cubicBezTo>
                  <a:cubicBezTo>
                    <a:pt x="293891" y="112756"/>
                    <a:pt x="293891" y="112756"/>
                    <a:pt x="293891" y="112756"/>
                  </a:cubicBezTo>
                  <a:cubicBezTo>
                    <a:pt x="297758" y="112756"/>
                    <a:pt x="301625" y="115348"/>
                    <a:pt x="301625" y="119237"/>
                  </a:cubicBezTo>
                  <a:cubicBezTo>
                    <a:pt x="301625" y="325308"/>
                    <a:pt x="301625" y="325308"/>
                    <a:pt x="301625" y="325308"/>
                  </a:cubicBezTo>
                  <a:cubicBezTo>
                    <a:pt x="301625" y="329196"/>
                    <a:pt x="297758" y="331788"/>
                    <a:pt x="293891" y="331788"/>
                  </a:cubicBezTo>
                  <a:cubicBezTo>
                    <a:pt x="7734" y="331788"/>
                    <a:pt x="7734" y="331788"/>
                    <a:pt x="7734" y="331788"/>
                  </a:cubicBezTo>
                  <a:cubicBezTo>
                    <a:pt x="3867" y="331788"/>
                    <a:pt x="0" y="329196"/>
                    <a:pt x="0" y="325308"/>
                  </a:cubicBezTo>
                  <a:cubicBezTo>
                    <a:pt x="0" y="6480"/>
                    <a:pt x="0" y="6480"/>
                    <a:pt x="0" y="6480"/>
                  </a:cubicBezTo>
                  <a:cubicBezTo>
                    <a:pt x="0" y="2592"/>
                    <a:pt x="3867" y="0"/>
                    <a:pt x="7734" y="0"/>
                  </a:cubicBezTo>
                  <a:close/>
                </a:path>
              </a:pathLst>
            </a:custGeom>
            <a:gradFill>
              <a:gsLst>
                <a:gs pos="0">
                  <a:srgbClr val="00D1FE">
                    <a:alpha val="95000"/>
                  </a:srgbClr>
                </a:gs>
                <a:gs pos="100000">
                  <a:srgbClr val="397CD5">
                    <a:alpha val="95000"/>
                  </a:srgb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a:solidFill>
                  <a:schemeClr val="bg1"/>
                </a:solidFill>
                <a:latin typeface="PangMenZhengDao" panose="02010600030101010101" pitchFamily="2" charset="-122"/>
                <a:ea typeface="PangMenZhengDao" panose="02010600030101010101" pitchFamily="2" charset="-122"/>
                <a:sym typeface="PangMenZhengDao" panose="02010600030101010101" pitchFamily="2" charset="-122"/>
              </a:endParaRPr>
            </a:p>
          </p:txBody>
        </p:sp>
        <p:sp>
          <p:nvSpPr>
            <p:cNvPr id="10" name="išľïde"/>
            <p:cNvSpPr/>
            <p:nvPr/>
          </p:nvSpPr>
          <p:spPr>
            <a:xfrm>
              <a:off x="1568" y="10012"/>
              <a:ext cx="661" cy="783"/>
            </a:xfrm>
            <a:custGeom>
              <a:avLst/>
              <a:gdLst>
                <a:gd name="connsiteX0" fmla="*/ 166687 w 233363"/>
                <a:gd name="connsiteY0" fmla="*/ 282575 h 331788"/>
                <a:gd name="connsiteX1" fmla="*/ 166687 w 233363"/>
                <a:gd name="connsiteY1" fmla="*/ 293688 h 331788"/>
                <a:gd name="connsiteX2" fmla="*/ 190500 w 233363"/>
                <a:gd name="connsiteY2" fmla="*/ 293688 h 331788"/>
                <a:gd name="connsiteX3" fmla="*/ 190500 w 233363"/>
                <a:gd name="connsiteY3" fmla="*/ 282575 h 331788"/>
                <a:gd name="connsiteX4" fmla="*/ 104775 w 233363"/>
                <a:gd name="connsiteY4" fmla="*/ 282575 h 331788"/>
                <a:gd name="connsiteX5" fmla="*/ 104775 w 233363"/>
                <a:gd name="connsiteY5" fmla="*/ 319088 h 331788"/>
                <a:gd name="connsiteX6" fmla="*/ 130175 w 233363"/>
                <a:gd name="connsiteY6" fmla="*/ 319088 h 331788"/>
                <a:gd name="connsiteX7" fmla="*/ 130175 w 233363"/>
                <a:gd name="connsiteY7" fmla="*/ 282575 h 331788"/>
                <a:gd name="connsiteX8" fmla="*/ 42862 w 233363"/>
                <a:gd name="connsiteY8" fmla="*/ 282575 h 331788"/>
                <a:gd name="connsiteX9" fmla="*/ 42862 w 233363"/>
                <a:gd name="connsiteY9" fmla="*/ 293688 h 331788"/>
                <a:gd name="connsiteX10" fmla="*/ 68262 w 233363"/>
                <a:gd name="connsiteY10" fmla="*/ 293688 h 331788"/>
                <a:gd name="connsiteX11" fmla="*/ 68262 w 233363"/>
                <a:gd name="connsiteY11" fmla="*/ 282575 h 331788"/>
                <a:gd name="connsiteX12" fmla="*/ 159167 w 233363"/>
                <a:gd name="connsiteY12" fmla="*/ 269875 h 331788"/>
                <a:gd name="connsiteX13" fmla="*/ 196725 w 233363"/>
                <a:gd name="connsiteY13" fmla="*/ 269875 h 331788"/>
                <a:gd name="connsiteX14" fmla="*/ 203200 w 233363"/>
                <a:gd name="connsiteY14" fmla="*/ 275091 h 331788"/>
                <a:gd name="connsiteX15" fmla="*/ 203200 w 233363"/>
                <a:gd name="connsiteY15" fmla="*/ 299868 h 331788"/>
                <a:gd name="connsiteX16" fmla="*/ 196725 w 233363"/>
                <a:gd name="connsiteY16" fmla="*/ 306388 h 331788"/>
                <a:gd name="connsiteX17" fmla="*/ 159167 w 233363"/>
                <a:gd name="connsiteY17" fmla="*/ 306388 h 331788"/>
                <a:gd name="connsiteX18" fmla="*/ 153987 w 233363"/>
                <a:gd name="connsiteY18" fmla="*/ 299868 h 331788"/>
                <a:gd name="connsiteX19" fmla="*/ 153987 w 233363"/>
                <a:gd name="connsiteY19" fmla="*/ 275091 h 331788"/>
                <a:gd name="connsiteX20" fmla="*/ 159167 w 233363"/>
                <a:gd name="connsiteY20" fmla="*/ 269875 h 331788"/>
                <a:gd name="connsiteX21" fmla="*/ 38225 w 233363"/>
                <a:gd name="connsiteY21" fmla="*/ 269875 h 331788"/>
                <a:gd name="connsiteX22" fmla="*/ 74487 w 233363"/>
                <a:gd name="connsiteY22" fmla="*/ 269875 h 331788"/>
                <a:gd name="connsiteX23" fmla="*/ 80963 w 233363"/>
                <a:gd name="connsiteY23" fmla="*/ 275091 h 331788"/>
                <a:gd name="connsiteX24" fmla="*/ 80963 w 233363"/>
                <a:gd name="connsiteY24" fmla="*/ 299868 h 331788"/>
                <a:gd name="connsiteX25" fmla="*/ 74487 w 233363"/>
                <a:gd name="connsiteY25" fmla="*/ 306388 h 331788"/>
                <a:gd name="connsiteX26" fmla="*/ 38225 w 233363"/>
                <a:gd name="connsiteY26" fmla="*/ 306388 h 331788"/>
                <a:gd name="connsiteX27" fmla="*/ 31750 w 233363"/>
                <a:gd name="connsiteY27" fmla="*/ 299868 h 331788"/>
                <a:gd name="connsiteX28" fmla="*/ 31750 w 233363"/>
                <a:gd name="connsiteY28" fmla="*/ 275091 h 331788"/>
                <a:gd name="connsiteX29" fmla="*/ 38225 w 233363"/>
                <a:gd name="connsiteY29" fmla="*/ 269875 h 331788"/>
                <a:gd name="connsiteX30" fmla="*/ 166687 w 233363"/>
                <a:gd name="connsiteY30" fmla="*/ 233362 h 331788"/>
                <a:gd name="connsiteX31" fmla="*/ 166687 w 233363"/>
                <a:gd name="connsiteY31" fmla="*/ 246062 h 331788"/>
                <a:gd name="connsiteX32" fmla="*/ 190500 w 233363"/>
                <a:gd name="connsiteY32" fmla="*/ 246062 h 331788"/>
                <a:gd name="connsiteX33" fmla="*/ 190500 w 233363"/>
                <a:gd name="connsiteY33" fmla="*/ 233362 h 331788"/>
                <a:gd name="connsiteX34" fmla="*/ 104775 w 233363"/>
                <a:gd name="connsiteY34" fmla="*/ 233362 h 331788"/>
                <a:gd name="connsiteX35" fmla="*/ 104775 w 233363"/>
                <a:gd name="connsiteY35" fmla="*/ 246062 h 331788"/>
                <a:gd name="connsiteX36" fmla="*/ 130175 w 233363"/>
                <a:gd name="connsiteY36" fmla="*/ 246062 h 331788"/>
                <a:gd name="connsiteX37" fmla="*/ 130175 w 233363"/>
                <a:gd name="connsiteY37" fmla="*/ 233362 h 331788"/>
                <a:gd name="connsiteX38" fmla="*/ 42862 w 233363"/>
                <a:gd name="connsiteY38" fmla="*/ 233362 h 331788"/>
                <a:gd name="connsiteX39" fmla="*/ 42862 w 233363"/>
                <a:gd name="connsiteY39" fmla="*/ 246062 h 331788"/>
                <a:gd name="connsiteX40" fmla="*/ 68262 w 233363"/>
                <a:gd name="connsiteY40" fmla="*/ 246062 h 331788"/>
                <a:gd name="connsiteX41" fmla="*/ 68262 w 233363"/>
                <a:gd name="connsiteY41" fmla="*/ 233362 h 331788"/>
                <a:gd name="connsiteX42" fmla="*/ 159167 w 233363"/>
                <a:gd name="connsiteY42" fmla="*/ 220662 h 331788"/>
                <a:gd name="connsiteX43" fmla="*/ 196725 w 233363"/>
                <a:gd name="connsiteY43" fmla="*/ 220662 h 331788"/>
                <a:gd name="connsiteX44" fmla="*/ 203200 w 233363"/>
                <a:gd name="connsiteY44" fmla="*/ 227182 h 331788"/>
                <a:gd name="connsiteX45" fmla="*/ 203200 w 233363"/>
                <a:gd name="connsiteY45" fmla="*/ 250655 h 331788"/>
                <a:gd name="connsiteX46" fmla="*/ 196725 w 233363"/>
                <a:gd name="connsiteY46" fmla="*/ 257175 h 331788"/>
                <a:gd name="connsiteX47" fmla="*/ 159167 w 233363"/>
                <a:gd name="connsiteY47" fmla="*/ 257175 h 331788"/>
                <a:gd name="connsiteX48" fmla="*/ 153987 w 233363"/>
                <a:gd name="connsiteY48" fmla="*/ 250655 h 331788"/>
                <a:gd name="connsiteX49" fmla="*/ 153987 w 233363"/>
                <a:gd name="connsiteY49" fmla="*/ 227182 h 331788"/>
                <a:gd name="connsiteX50" fmla="*/ 159167 w 233363"/>
                <a:gd name="connsiteY50" fmla="*/ 220662 h 331788"/>
                <a:gd name="connsiteX51" fmla="*/ 98550 w 233363"/>
                <a:gd name="connsiteY51" fmla="*/ 220662 h 331788"/>
                <a:gd name="connsiteX52" fmla="*/ 134812 w 233363"/>
                <a:gd name="connsiteY52" fmla="*/ 220662 h 331788"/>
                <a:gd name="connsiteX53" fmla="*/ 141288 w 233363"/>
                <a:gd name="connsiteY53" fmla="*/ 227182 h 331788"/>
                <a:gd name="connsiteX54" fmla="*/ 141288 w 233363"/>
                <a:gd name="connsiteY54" fmla="*/ 250655 h 331788"/>
                <a:gd name="connsiteX55" fmla="*/ 134812 w 233363"/>
                <a:gd name="connsiteY55" fmla="*/ 257175 h 331788"/>
                <a:gd name="connsiteX56" fmla="*/ 98550 w 233363"/>
                <a:gd name="connsiteY56" fmla="*/ 257175 h 331788"/>
                <a:gd name="connsiteX57" fmla="*/ 92075 w 233363"/>
                <a:gd name="connsiteY57" fmla="*/ 250655 h 331788"/>
                <a:gd name="connsiteX58" fmla="*/ 92075 w 233363"/>
                <a:gd name="connsiteY58" fmla="*/ 227182 h 331788"/>
                <a:gd name="connsiteX59" fmla="*/ 98550 w 233363"/>
                <a:gd name="connsiteY59" fmla="*/ 220662 h 331788"/>
                <a:gd name="connsiteX60" fmla="*/ 38225 w 233363"/>
                <a:gd name="connsiteY60" fmla="*/ 220662 h 331788"/>
                <a:gd name="connsiteX61" fmla="*/ 74487 w 233363"/>
                <a:gd name="connsiteY61" fmla="*/ 220662 h 331788"/>
                <a:gd name="connsiteX62" fmla="*/ 80963 w 233363"/>
                <a:gd name="connsiteY62" fmla="*/ 227182 h 331788"/>
                <a:gd name="connsiteX63" fmla="*/ 80963 w 233363"/>
                <a:gd name="connsiteY63" fmla="*/ 250655 h 331788"/>
                <a:gd name="connsiteX64" fmla="*/ 74487 w 233363"/>
                <a:gd name="connsiteY64" fmla="*/ 257175 h 331788"/>
                <a:gd name="connsiteX65" fmla="*/ 38225 w 233363"/>
                <a:gd name="connsiteY65" fmla="*/ 257175 h 331788"/>
                <a:gd name="connsiteX66" fmla="*/ 31750 w 233363"/>
                <a:gd name="connsiteY66" fmla="*/ 250655 h 331788"/>
                <a:gd name="connsiteX67" fmla="*/ 31750 w 233363"/>
                <a:gd name="connsiteY67" fmla="*/ 227182 h 331788"/>
                <a:gd name="connsiteX68" fmla="*/ 38225 w 233363"/>
                <a:gd name="connsiteY68" fmla="*/ 220662 h 331788"/>
                <a:gd name="connsiteX69" fmla="*/ 166687 w 233363"/>
                <a:gd name="connsiteY69" fmla="*/ 184149 h 331788"/>
                <a:gd name="connsiteX70" fmla="*/ 166687 w 233363"/>
                <a:gd name="connsiteY70" fmla="*/ 196849 h 331788"/>
                <a:gd name="connsiteX71" fmla="*/ 190500 w 233363"/>
                <a:gd name="connsiteY71" fmla="*/ 196849 h 331788"/>
                <a:gd name="connsiteX72" fmla="*/ 190500 w 233363"/>
                <a:gd name="connsiteY72" fmla="*/ 184149 h 331788"/>
                <a:gd name="connsiteX73" fmla="*/ 104775 w 233363"/>
                <a:gd name="connsiteY73" fmla="*/ 184149 h 331788"/>
                <a:gd name="connsiteX74" fmla="*/ 104775 w 233363"/>
                <a:gd name="connsiteY74" fmla="*/ 196849 h 331788"/>
                <a:gd name="connsiteX75" fmla="*/ 130175 w 233363"/>
                <a:gd name="connsiteY75" fmla="*/ 196849 h 331788"/>
                <a:gd name="connsiteX76" fmla="*/ 130175 w 233363"/>
                <a:gd name="connsiteY76" fmla="*/ 184149 h 331788"/>
                <a:gd name="connsiteX77" fmla="*/ 42862 w 233363"/>
                <a:gd name="connsiteY77" fmla="*/ 184149 h 331788"/>
                <a:gd name="connsiteX78" fmla="*/ 42862 w 233363"/>
                <a:gd name="connsiteY78" fmla="*/ 196849 h 331788"/>
                <a:gd name="connsiteX79" fmla="*/ 68262 w 233363"/>
                <a:gd name="connsiteY79" fmla="*/ 196849 h 331788"/>
                <a:gd name="connsiteX80" fmla="*/ 68262 w 233363"/>
                <a:gd name="connsiteY80" fmla="*/ 184149 h 331788"/>
                <a:gd name="connsiteX81" fmla="*/ 38225 w 233363"/>
                <a:gd name="connsiteY81" fmla="*/ 171450 h 331788"/>
                <a:gd name="connsiteX82" fmla="*/ 74487 w 233363"/>
                <a:gd name="connsiteY82" fmla="*/ 171450 h 331788"/>
                <a:gd name="connsiteX83" fmla="*/ 80963 w 233363"/>
                <a:gd name="connsiteY83" fmla="*/ 177970 h 331788"/>
                <a:gd name="connsiteX84" fmla="*/ 80963 w 233363"/>
                <a:gd name="connsiteY84" fmla="*/ 201443 h 331788"/>
                <a:gd name="connsiteX85" fmla="*/ 74487 w 233363"/>
                <a:gd name="connsiteY85" fmla="*/ 207963 h 331788"/>
                <a:gd name="connsiteX86" fmla="*/ 38225 w 233363"/>
                <a:gd name="connsiteY86" fmla="*/ 207963 h 331788"/>
                <a:gd name="connsiteX87" fmla="*/ 31750 w 233363"/>
                <a:gd name="connsiteY87" fmla="*/ 201443 h 331788"/>
                <a:gd name="connsiteX88" fmla="*/ 31750 w 233363"/>
                <a:gd name="connsiteY88" fmla="*/ 177970 h 331788"/>
                <a:gd name="connsiteX89" fmla="*/ 38225 w 233363"/>
                <a:gd name="connsiteY89" fmla="*/ 171450 h 331788"/>
                <a:gd name="connsiteX90" fmla="*/ 159167 w 233363"/>
                <a:gd name="connsiteY90" fmla="*/ 171449 h 331788"/>
                <a:gd name="connsiteX91" fmla="*/ 196725 w 233363"/>
                <a:gd name="connsiteY91" fmla="*/ 171449 h 331788"/>
                <a:gd name="connsiteX92" fmla="*/ 203200 w 233363"/>
                <a:gd name="connsiteY92" fmla="*/ 177969 h 331788"/>
                <a:gd name="connsiteX93" fmla="*/ 203200 w 233363"/>
                <a:gd name="connsiteY93" fmla="*/ 201442 h 331788"/>
                <a:gd name="connsiteX94" fmla="*/ 196725 w 233363"/>
                <a:gd name="connsiteY94" fmla="*/ 207962 h 331788"/>
                <a:gd name="connsiteX95" fmla="*/ 159167 w 233363"/>
                <a:gd name="connsiteY95" fmla="*/ 207962 h 331788"/>
                <a:gd name="connsiteX96" fmla="*/ 153987 w 233363"/>
                <a:gd name="connsiteY96" fmla="*/ 201442 h 331788"/>
                <a:gd name="connsiteX97" fmla="*/ 153987 w 233363"/>
                <a:gd name="connsiteY97" fmla="*/ 177969 h 331788"/>
                <a:gd name="connsiteX98" fmla="*/ 159167 w 233363"/>
                <a:gd name="connsiteY98" fmla="*/ 171449 h 331788"/>
                <a:gd name="connsiteX99" fmla="*/ 98550 w 233363"/>
                <a:gd name="connsiteY99" fmla="*/ 171449 h 331788"/>
                <a:gd name="connsiteX100" fmla="*/ 134812 w 233363"/>
                <a:gd name="connsiteY100" fmla="*/ 171449 h 331788"/>
                <a:gd name="connsiteX101" fmla="*/ 141288 w 233363"/>
                <a:gd name="connsiteY101" fmla="*/ 177969 h 331788"/>
                <a:gd name="connsiteX102" fmla="*/ 141288 w 233363"/>
                <a:gd name="connsiteY102" fmla="*/ 201442 h 331788"/>
                <a:gd name="connsiteX103" fmla="*/ 134812 w 233363"/>
                <a:gd name="connsiteY103" fmla="*/ 207962 h 331788"/>
                <a:gd name="connsiteX104" fmla="*/ 98550 w 233363"/>
                <a:gd name="connsiteY104" fmla="*/ 207962 h 331788"/>
                <a:gd name="connsiteX105" fmla="*/ 92075 w 233363"/>
                <a:gd name="connsiteY105" fmla="*/ 201442 h 331788"/>
                <a:gd name="connsiteX106" fmla="*/ 92075 w 233363"/>
                <a:gd name="connsiteY106" fmla="*/ 177969 h 331788"/>
                <a:gd name="connsiteX107" fmla="*/ 98550 w 233363"/>
                <a:gd name="connsiteY107" fmla="*/ 171449 h 331788"/>
                <a:gd name="connsiteX108" fmla="*/ 166687 w 233363"/>
                <a:gd name="connsiteY108" fmla="*/ 134937 h 331788"/>
                <a:gd name="connsiteX109" fmla="*/ 166687 w 233363"/>
                <a:gd name="connsiteY109" fmla="*/ 147637 h 331788"/>
                <a:gd name="connsiteX110" fmla="*/ 190500 w 233363"/>
                <a:gd name="connsiteY110" fmla="*/ 147637 h 331788"/>
                <a:gd name="connsiteX111" fmla="*/ 190500 w 233363"/>
                <a:gd name="connsiteY111" fmla="*/ 134937 h 331788"/>
                <a:gd name="connsiteX112" fmla="*/ 104775 w 233363"/>
                <a:gd name="connsiteY112" fmla="*/ 134937 h 331788"/>
                <a:gd name="connsiteX113" fmla="*/ 104775 w 233363"/>
                <a:gd name="connsiteY113" fmla="*/ 147637 h 331788"/>
                <a:gd name="connsiteX114" fmla="*/ 130175 w 233363"/>
                <a:gd name="connsiteY114" fmla="*/ 147637 h 331788"/>
                <a:gd name="connsiteX115" fmla="*/ 130175 w 233363"/>
                <a:gd name="connsiteY115" fmla="*/ 134937 h 331788"/>
                <a:gd name="connsiteX116" fmla="*/ 42862 w 233363"/>
                <a:gd name="connsiteY116" fmla="*/ 134937 h 331788"/>
                <a:gd name="connsiteX117" fmla="*/ 42862 w 233363"/>
                <a:gd name="connsiteY117" fmla="*/ 147637 h 331788"/>
                <a:gd name="connsiteX118" fmla="*/ 68262 w 233363"/>
                <a:gd name="connsiteY118" fmla="*/ 147637 h 331788"/>
                <a:gd name="connsiteX119" fmla="*/ 68262 w 233363"/>
                <a:gd name="connsiteY119" fmla="*/ 134937 h 331788"/>
                <a:gd name="connsiteX120" fmla="*/ 159167 w 233363"/>
                <a:gd name="connsiteY120" fmla="*/ 122237 h 331788"/>
                <a:gd name="connsiteX121" fmla="*/ 196725 w 233363"/>
                <a:gd name="connsiteY121" fmla="*/ 122237 h 331788"/>
                <a:gd name="connsiteX122" fmla="*/ 203200 w 233363"/>
                <a:gd name="connsiteY122" fmla="*/ 128757 h 331788"/>
                <a:gd name="connsiteX123" fmla="*/ 203200 w 233363"/>
                <a:gd name="connsiteY123" fmla="*/ 153534 h 331788"/>
                <a:gd name="connsiteX124" fmla="*/ 196725 w 233363"/>
                <a:gd name="connsiteY124" fmla="*/ 158750 h 331788"/>
                <a:gd name="connsiteX125" fmla="*/ 159167 w 233363"/>
                <a:gd name="connsiteY125" fmla="*/ 158750 h 331788"/>
                <a:gd name="connsiteX126" fmla="*/ 153987 w 233363"/>
                <a:gd name="connsiteY126" fmla="*/ 153534 h 331788"/>
                <a:gd name="connsiteX127" fmla="*/ 153987 w 233363"/>
                <a:gd name="connsiteY127" fmla="*/ 128757 h 331788"/>
                <a:gd name="connsiteX128" fmla="*/ 159167 w 233363"/>
                <a:gd name="connsiteY128" fmla="*/ 122237 h 331788"/>
                <a:gd name="connsiteX129" fmla="*/ 98550 w 233363"/>
                <a:gd name="connsiteY129" fmla="*/ 122237 h 331788"/>
                <a:gd name="connsiteX130" fmla="*/ 134812 w 233363"/>
                <a:gd name="connsiteY130" fmla="*/ 122237 h 331788"/>
                <a:gd name="connsiteX131" fmla="*/ 141288 w 233363"/>
                <a:gd name="connsiteY131" fmla="*/ 128757 h 331788"/>
                <a:gd name="connsiteX132" fmla="*/ 141288 w 233363"/>
                <a:gd name="connsiteY132" fmla="*/ 153534 h 331788"/>
                <a:gd name="connsiteX133" fmla="*/ 134812 w 233363"/>
                <a:gd name="connsiteY133" fmla="*/ 158750 h 331788"/>
                <a:gd name="connsiteX134" fmla="*/ 98550 w 233363"/>
                <a:gd name="connsiteY134" fmla="*/ 158750 h 331788"/>
                <a:gd name="connsiteX135" fmla="*/ 92075 w 233363"/>
                <a:gd name="connsiteY135" fmla="*/ 153534 h 331788"/>
                <a:gd name="connsiteX136" fmla="*/ 92075 w 233363"/>
                <a:gd name="connsiteY136" fmla="*/ 128757 h 331788"/>
                <a:gd name="connsiteX137" fmla="*/ 98550 w 233363"/>
                <a:gd name="connsiteY137" fmla="*/ 122237 h 331788"/>
                <a:gd name="connsiteX138" fmla="*/ 38225 w 233363"/>
                <a:gd name="connsiteY138" fmla="*/ 122237 h 331788"/>
                <a:gd name="connsiteX139" fmla="*/ 74487 w 233363"/>
                <a:gd name="connsiteY139" fmla="*/ 122237 h 331788"/>
                <a:gd name="connsiteX140" fmla="*/ 80963 w 233363"/>
                <a:gd name="connsiteY140" fmla="*/ 128757 h 331788"/>
                <a:gd name="connsiteX141" fmla="*/ 80963 w 233363"/>
                <a:gd name="connsiteY141" fmla="*/ 153534 h 331788"/>
                <a:gd name="connsiteX142" fmla="*/ 74487 w 233363"/>
                <a:gd name="connsiteY142" fmla="*/ 158750 h 331788"/>
                <a:gd name="connsiteX143" fmla="*/ 38225 w 233363"/>
                <a:gd name="connsiteY143" fmla="*/ 158750 h 331788"/>
                <a:gd name="connsiteX144" fmla="*/ 31750 w 233363"/>
                <a:gd name="connsiteY144" fmla="*/ 153534 h 331788"/>
                <a:gd name="connsiteX145" fmla="*/ 31750 w 233363"/>
                <a:gd name="connsiteY145" fmla="*/ 128757 h 331788"/>
                <a:gd name="connsiteX146" fmla="*/ 38225 w 233363"/>
                <a:gd name="connsiteY146" fmla="*/ 122237 h 331788"/>
                <a:gd name="connsiteX147" fmla="*/ 166687 w 233363"/>
                <a:gd name="connsiteY147" fmla="*/ 85724 h 331788"/>
                <a:gd name="connsiteX148" fmla="*/ 166687 w 233363"/>
                <a:gd name="connsiteY148" fmla="*/ 98424 h 331788"/>
                <a:gd name="connsiteX149" fmla="*/ 190500 w 233363"/>
                <a:gd name="connsiteY149" fmla="*/ 98424 h 331788"/>
                <a:gd name="connsiteX150" fmla="*/ 190500 w 233363"/>
                <a:gd name="connsiteY150" fmla="*/ 85724 h 331788"/>
                <a:gd name="connsiteX151" fmla="*/ 104775 w 233363"/>
                <a:gd name="connsiteY151" fmla="*/ 85724 h 331788"/>
                <a:gd name="connsiteX152" fmla="*/ 104775 w 233363"/>
                <a:gd name="connsiteY152" fmla="*/ 98424 h 331788"/>
                <a:gd name="connsiteX153" fmla="*/ 130175 w 233363"/>
                <a:gd name="connsiteY153" fmla="*/ 98424 h 331788"/>
                <a:gd name="connsiteX154" fmla="*/ 130175 w 233363"/>
                <a:gd name="connsiteY154" fmla="*/ 85724 h 331788"/>
                <a:gd name="connsiteX155" fmla="*/ 42862 w 233363"/>
                <a:gd name="connsiteY155" fmla="*/ 85724 h 331788"/>
                <a:gd name="connsiteX156" fmla="*/ 42862 w 233363"/>
                <a:gd name="connsiteY156" fmla="*/ 98424 h 331788"/>
                <a:gd name="connsiteX157" fmla="*/ 68262 w 233363"/>
                <a:gd name="connsiteY157" fmla="*/ 98424 h 331788"/>
                <a:gd name="connsiteX158" fmla="*/ 68262 w 233363"/>
                <a:gd name="connsiteY158" fmla="*/ 85724 h 331788"/>
                <a:gd name="connsiteX159" fmla="*/ 159167 w 233363"/>
                <a:gd name="connsiteY159" fmla="*/ 73024 h 331788"/>
                <a:gd name="connsiteX160" fmla="*/ 196725 w 233363"/>
                <a:gd name="connsiteY160" fmla="*/ 73024 h 331788"/>
                <a:gd name="connsiteX161" fmla="*/ 203200 w 233363"/>
                <a:gd name="connsiteY161" fmla="*/ 79544 h 331788"/>
                <a:gd name="connsiteX162" fmla="*/ 203200 w 233363"/>
                <a:gd name="connsiteY162" fmla="*/ 104321 h 331788"/>
                <a:gd name="connsiteX163" fmla="*/ 196725 w 233363"/>
                <a:gd name="connsiteY163" fmla="*/ 109537 h 331788"/>
                <a:gd name="connsiteX164" fmla="*/ 159167 w 233363"/>
                <a:gd name="connsiteY164" fmla="*/ 109537 h 331788"/>
                <a:gd name="connsiteX165" fmla="*/ 153987 w 233363"/>
                <a:gd name="connsiteY165" fmla="*/ 104321 h 331788"/>
                <a:gd name="connsiteX166" fmla="*/ 153987 w 233363"/>
                <a:gd name="connsiteY166" fmla="*/ 79544 h 331788"/>
                <a:gd name="connsiteX167" fmla="*/ 159167 w 233363"/>
                <a:gd name="connsiteY167" fmla="*/ 73024 h 331788"/>
                <a:gd name="connsiteX168" fmla="*/ 98550 w 233363"/>
                <a:gd name="connsiteY168" fmla="*/ 73024 h 331788"/>
                <a:gd name="connsiteX169" fmla="*/ 134812 w 233363"/>
                <a:gd name="connsiteY169" fmla="*/ 73024 h 331788"/>
                <a:gd name="connsiteX170" fmla="*/ 141288 w 233363"/>
                <a:gd name="connsiteY170" fmla="*/ 79544 h 331788"/>
                <a:gd name="connsiteX171" fmla="*/ 141288 w 233363"/>
                <a:gd name="connsiteY171" fmla="*/ 104321 h 331788"/>
                <a:gd name="connsiteX172" fmla="*/ 134812 w 233363"/>
                <a:gd name="connsiteY172" fmla="*/ 109537 h 331788"/>
                <a:gd name="connsiteX173" fmla="*/ 98550 w 233363"/>
                <a:gd name="connsiteY173" fmla="*/ 109537 h 331788"/>
                <a:gd name="connsiteX174" fmla="*/ 92075 w 233363"/>
                <a:gd name="connsiteY174" fmla="*/ 104321 h 331788"/>
                <a:gd name="connsiteX175" fmla="*/ 92075 w 233363"/>
                <a:gd name="connsiteY175" fmla="*/ 79544 h 331788"/>
                <a:gd name="connsiteX176" fmla="*/ 98550 w 233363"/>
                <a:gd name="connsiteY176" fmla="*/ 73024 h 331788"/>
                <a:gd name="connsiteX177" fmla="*/ 38225 w 233363"/>
                <a:gd name="connsiteY177" fmla="*/ 73024 h 331788"/>
                <a:gd name="connsiteX178" fmla="*/ 74487 w 233363"/>
                <a:gd name="connsiteY178" fmla="*/ 73024 h 331788"/>
                <a:gd name="connsiteX179" fmla="*/ 80963 w 233363"/>
                <a:gd name="connsiteY179" fmla="*/ 79544 h 331788"/>
                <a:gd name="connsiteX180" fmla="*/ 80963 w 233363"/>
                <a:gd name="connsiteY180" fmla="*/ 104321 h 331788"/>
                <a:gd name="connsiteX181" fmla="*/ 74487 w 233363"/>
                <a:gd name="connsiteY181" fmla="*/ 109537 h 331788"/>
                <a:gd name="connsiteX182" fmla="*/ 38225 w 233363"/>
                <a:gd name="connsiteY182" fmla="*/ 109537 h 331788"/>
                <a:gd name="connsiteX183" fmla="*/ 31750 w 233363"/>
                <a:gd name="connsiteY183" fmla="*/ 104321 h 331788"/>
                <a:gd name="connsiteX184" fmla="*/ 31750 w 233363"/>
                <a:gd name="connsiteY184" fmla="*/ 79544 h 331788"/>
                <a:gd name="connsiteX185" fmla="*/ 38225 w 233363"/>
                <a:gd name="connsiteY185" fmla="*/ 73024 h 331788"/>
                <a:gd name="connsiteX186" fmla="*/ 166687 w 233363"/>
                <a:gd name="connsiteY186" fmla="*/ 36512 h 331788"/>
                <a:gd name="connsiteX187" fmla="*/ 166687 w 233363"/>
                <a:gd name="connsiteY187" fmla="*/ 49212 h 331788"/>
                <a:gd name="connsiteX188" fmla="*/ 190500 w 233363"/>
                <a:gd name="connsiteY188" fmla="*/ 49212 h 331788"/>
                <a:gd name="connsiteX189" fmla="*/ 190500 w 233363"/>
                <a:gd name="connsiteY189" fmla="*/ 36512 h 331788"/>
                <a:gd name="connsiteX190" fmla="*/ 104775 w 233363"/>
                <a:gd name="connsiteY190" fmla="*/ 36512 h 331788"/>
                <a:gd name="connsiteX191" fmla="*/ 104775 w 233363"/>
                <a:gd name="connsiteY191" fmla="*/ 49212 h 331788"/>
                <a:gd name="connsiteX192" fmla="*/ 130175 w 233363"/>
                <a:gd name="connsiteY192" fmla="*/ 49212 h 331788"/>
                <a:gd name="connsiteX193" fmla="*/ 130175 w 233363"/>
                <a:gd name="connsiteY193" fmla="*/ 36512 h 331788"/>
                <a:gd name="connsiteX194" fmla="*/ 42862 w 233363"/>
                <a:gd name="connsiteY194" fmla="*/ 36512 h 331788"/>
                <a:gd name="connsiteX195" fmla="*/ 42862 w 233363"/>
                <a:gd name="connsiteY195" fmla="*/ 49212 h 331788"/>
                <a:gd name="connsiteX196" fmla="*/ 68262 w 233363"/>
                <a:gd name="connsiteY196" fmla="*/ 49212 h 331788"/>
                <a:gd name="connsiteX197" fmla="*/ 68262 w 233363"/>
                <a:gd name="connsiteY197" fmla="*/ 36512 h 331788"/>
                <a:gd name="connsiteX198" fmla="*/ 159167 w 233363"/>
                <a:gd name="connsiteY198" fmla="*/ 23812 h 331788"/>
                <a:gd name="connsiteX199" fmla="*/ 196725 w 233363"/>
                <a:gd name="connsiteY199" fmla="*/ 23812 h 331788"/>
                <a:gd name="connsiteX200" fmla="*/ 203200 w 233363"/>
                <a:gd name="connsiteY200" fmla="*/ 30332 h 331788"/>
                <a:gd name="connsiteX201" fmla="*/ 203200 w 233363"/>
                <a:gd name="connsiteY201" fmla="*/ 55109 h 331788"/>
                <a:gd name="connsiteX202" fmla="*/ 196725 w 233363"/>
                <a:gd name="connsiteY202" fmla="*/ 60325 h 331788"/>
                <a:gd name="connsiteX203" fmla="*/ 159167 w 233363"/>
                <a:gd name="connsiteY203" fmla="*/ 60325 h 331788"/>
                <a:gd name="connsiteX204" fmla="*/ 153987 w 233363"/>
                <a:gd name="connsiteY204" fmla="*/ 55109 h 331788"/>
                <a:gd name="connsiteX205" fmla="*/ 153987 w 233363"/>
                <a:gd name="connsiteY205" fmla="*/ 30332 h 331788"/>
                <a:gd name="connsiteX206" fmla="*/ 159167 w 233363"/>
                <a:gd name="connsiteY206" fmla="*/ 23812 h 331788"/>
                <a:gd name="connsiteX207" fmla="*/ 98550 w 233363"/>
                <a:gd name="connsiteY207" fmla="*/ 23812 h 331788"/>
                <a:gd name="connsiteX208" fmla="*/ 134812 w 233363"/>
                <a:gd name="connsiteY208" fmla="*/ 23812 h 331788"/>
                <a:gd name="connsiteX209" fmla="*/ 141288 w 233363"/>
                <a:gd name="connsiteY209" fmla="*/ 30332 h 331788"/>
                <a:gd name="connsiteX210" fmla="*/ 141288 w 233363"/>
                <a:gd name="connsiteY210" fmla="*/ 55109 h 331788"/>
                <a:gd name="connsiteX211" fmla="*/ 134812 w 233363"/>
                <a:gd name="connsiteY211" fmla="*/ 60325 h 331788"/>
                <a:gd name="connsiteX212" fmla="*/ 98550 w 233363"/>
                <a:gd name="connsiteY212" fmla="*/ 60325 h 331788"/>
                <a:gd name="connsiteX213" fmla="*/ 92075 w 233363"/>
                <a:gd name="connsiteY213" fmla="*/ 55109 h 331788"/>
                <a:gd name="connsiteX214" fmla="*/ 92075 w 233363"/>
                <a:gd name="connsiteY214" fmla="*/ 30332 h 331788"/>
                <a:gd name="connsiteX215" fmla="*/ 98550 w 233363"/>
                <a:gd name="connsiteY215" fmla="*/ 23812 h 331788"/>
                <a:gd name="connsiteX216" fmla="*/ 38225 w 233363"/>
                <a:gd name="connsiteY216" fmla="*/ 23812 h 331788"/>
                <a:gd name="connsiteX217" fmla="*/ 74487 w 233363"/>
                <a:gd name="connsiteY217" fmla="*/ 23812 h 331788"/>
                <a:gd name="connsiteX218" fmla="*/ 80963 w 233363"/>
                <a:gd name="connsiteY218" fmla="*/ 30332 h 331788"/>
                <a:gd name="connsiteX219" fmla="*/ 80963 w 233363"/>
                <a:gd name="connsiteY219" fmla="*/ 55109 h 331788"/>
                <a:gd name="connsiteX220" fmla="*/ 74487 w 233363"/>
                <a:gd name="connsiteY220" fmla="*/ 60325 h 331788"/>
                <a:gd name="connsiteX221" fmla="*/ 38225 w 233363"/>
                <a:gd name="connsiteY221" fmla="*/ 60325 h 331788"/>
                <a:gd name="connsiteX222" fmla="*/ 31750 w 233363"/>
                <a:gd name="connsiteY222" fmla="*/ 55109 h 331788"/>
                <a:gd name="connsiteX223" fmla="*/ 31750 w 233363"/>
                <a:gd name="connsiteY223" fmla="*/ 30332 h 331788"/>
                <a:gd name="connsiteX224" fmla="*/ 38225 w 233363"/>
                <a:gd name="connsiteY224" fmla="*/ 23812 h 331788"/>
                <a:gd name="connsiteX225" fmla="*/ 19050 w 233363"/>
                <a:gd name="connsiteY225" fmla="*/ 11112 h 331788"/>
                <a:gd name="connsiteX226" fmla="*/ 19050 w 233363"/>
                <a:gd name="connsiteY226" fmla="*/ 319087 h 331788"/>
                <a:gd name="connsiteX227" fmla="*/ 92054 w 233363"/>
                <a:gd name="connsiteY227" fmla="*/ 319087 h 331788"/>
                <a:gd name="connsiteX228" fmla="*/ 92054 w 233363"/>
                <a:gd name="connsiteY228" fmla="*/ 275091 h 331788"/>
                <a:gd name="connsiteX229" fmla="*/ 98572 w 233363"/>
                <a:gd name="connsiteY229" fmla="*/ 269915 h 331788"/>
                <a:gd name="connsiteX230" fmla="*/ 135074 w 233363"/>
                <a:gd name="connsiteY230" fmla="*/ 269915 h 331788"/>
                <a:gd name="connsiteX231" fmla="*/ 141592 w 233363"/>
                <a:gd name="connsiteY231" fmla="*/ 275091 h 331788"/>
                <a:gd name="connsiteX232" fmla="*/ 141592 w 233363"/>
                <a:gd name="connsiteY232" fmla="*/ 319087 h 331788"/>
                <a:gd name="connsiteX233" fmla="*/ 215900 w 233363"/>
                <a:gd name="connsiteY233" fmla="*/ 319087 h 331788"/>
                <a:gd name="connsiteX234" fmla="*/ 215900 w 233363"/>
                <a:gd name="connsiteY234" fmla="*/ 11112 h 331788"/>
                <a:gd name="connsiteX235" fmla="*/ 19050 w 233363"/>
                <a:gd name="connsiteY235" fmla="*/ 11112 h 331788"/>
                <a:gd name="connsiteX236" fmla="*/ 12964 w 233363"/>
                <a:gd name="connsiteY236" fmla="*/ 0 h 331788"/>
                <a:gd name="connsiteX237" fmla="*/ 220399 w 233363"/>
                <a:gd name="connsiteY237" fmla="*/ 0 h 331788"/>
                <a:gd name="connsiteX238" fmla="*/ 221695 w 233363"/>
                <a:gd name="connsiteY238" fmla="*/ 0 h 331788"/>
                <a:gd name="connsiteX239" fmla="*/ 226881 w 233363"/>
                <a:gd name="connsiteY239" fmla="*/ 6480 h 331788"/>
                <a:gd name="connsiteX240" fmla="*/ 226881 w 233363"/>
                <a:gd name="connsiteY240" fmla="*/ 320124 h 331788"/>
                <a:gd name="connsiteX241" fmla="*/ 233363 w 233363"/>
                <a:gd name="connsiteY241" fmla="*/ 325308 h 331788"/>
                <a:gd name="connsiteX242" fmla="*/ 226881 w 233363"/>
                <a:gd name="connsiteY242" fmla="*/ 331788 h 331788"/>
                <a:gd name="connsiteX243" fmla="*/ 6482 w 233363"/>
                <a:gd name="connsiteY243" fmla="*/ 331788 h 331788"/>
                <a:gd name="connsiteX244" fmla="*/ 0 w 233363"/>
                <a:gd name="connsiteY244" fmla="*/ 325308 h 331788"/>
                <a:gd name="connsiteX245" fmla="*/ 6482 w 233363"/>
                <a:gd name="connsiteY245" fmla="*/ 320124 h 331788"/>
                <a:gd name="connsiteX246" fmla="*/ 6482 w 233363"/>
                <a:gd name="connsiteY246" fmla="*/ 6480 h 331788"/>
                <a:gd name="connsiteX247" fmla="*/ 12964 w 233363"/>
                <a:gd name="connsiteY247" fmla="*/ 0 h 33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Lst>
              <a:rect l="l" t="t" r="r" b="b"/>
              <a:pathLst>
                <a:path w="233363" h="331788">
                  <a:moveTo>
                    <a:pt x="166687" y="282575"/>
                  </a:moveTo>
                  <a:lnTo>
                    <a:pt x="166687" y="293688"/>
                  </a:lnTo>
                  <a:lnTo>
                    <a:pt x="190500" y="293688"/>
                  </a:lnTo>
                  <a:lnTo>
                    <a:pt x="190500" y="282575"/>
                  </a:lnTo>
                  <a:close/>
                  <a:moveTo>
                    <a:pt x="104775" y="282575"/>
                  </a:moveTo>
                  <a:lnTo>
                    <a:pt x="104775" y="319088"/>
                  </a:lnTo>
                  <a:lnTo>
                    <a:pt x="130175" y="319088"/>
                  </a:lnTo>
                  <a:lnTo>
                    <a:pt x="130175" y="282575"/>
                  </a:lnTo>
                  <a:close/>
                  <a:moveTo>
                    <a:pt x="42862" y="282575"/>
                  </a:moveTo>
                  <a:lnTo>
                    <a:pt x="42862" y="293688"/>
                  </a:lnTo>
                  <a:lnTo>
                    <a:pt x="68262" y="293688"/>
                  </a:lnTo>
                  <a:lnTo>
                    <a:pt x="68262" y="282575"/>
                  </a:lnTo>
                  <a:close/>
                  <a:moveTo>
                    <a:pt x="159167" y="269875"/>
                  </a:moveTo>
                  <a:cubicBezTo>
                    <a:pt x="159167" y="269875"/>
                    <a:pt x="159167" y="269875"/>
                    <a:pt x="196725" y="269875"/>
                  </a:cubicBezTo>
                  <a:cubicBezTo>
                    <a:pt x="199315" y="269875"/>
                    <a:pt x="203200" y="272483"/>
                    <a:pt x="203200" y="275091"/>
                  </a:cubicBezTo>
                  <a:cubicBezTo>
                    <a:pt x="203200" y="275091"/>
                    <a:pt x="203200" y="275091"/>
                    <a:pt x="203200" y="299868"/>
                  </a:cubicBezTo>
                  <a:cubicBezTo>
                    <a:pt x="203200" y="303780"/>
                    <a:pt x="199315" y="306388"/>
                    <a:pt x="196725" y="306388"/>
                  </a:cubicBezTo>
                  <a:cubicBezTo>
                    <a:pt x="196725" y="306388"/>
                    <a:pt x="196725" y="306388"/>
                    <a:pt x="159167" y="306388"/>
                  </a:cubicBezTo>
                  <a:cubicBezTo>
                    <a:pt x="156577" y="306388"/>
                    <a:pt x="153987" y="303780"/>
                    <a:pt x="153987" y="299868"/>
                  </a:cubicBezTo>
                  <a:cubicBezTo>
                    <a:pt x="153987" y="299868"/>
                    <a:pt x="153987" y="299868"/>
                    <a:pt x="153987" y="275091"/>
                  </a:cubicBezTo>
                  <a:cubicBezTo>
                    <a:pt x="153987" y="272483"/>
                    <a:pt x="156577" y="269875"/>
                    <a:pt x="159167" y="269875"/>
                  </a:cubicBezTo>
                  <a:close/>
                  <a:moveTo>
                    <a:pt x="38225" y="269875"/>
                  </a:moveTo>
                  <a:cubicBezTo>
                    <a:pt x="38225" y="269875"/>
                    <a:pt x="38225" y="269875"/>
                    <a:pt x="74487" y="269875"/>
                  </a:cubicBezTo>
                  <a:cubicBezTo>
                    <a:pt x="78373" y="269875"/>
                    <a:pt x="80963" y="272483"/>
                    <a:pt x="80963" y="275091"/>
                  </a:cubicBezTo>
                  <a:cubicBezTo>
                    <a:pt x="80963" y="275091"/>
                    <a:pt x="80963" y="275091"/>
                    <a:pt x="80963" y="299868"/>
                  </a:cubicBezTo>
                  <a:cubicBezTo>
                    <a:pt x="80963" y="303780"/>
                    <a:pt x="78373" y="306388"/>
                    <a:pt x="74487" y="306388"/>
                  </a:cubicBezTo>
                  <a:cubicBezTo>
                    <a:pt x="74487" y="306388"/>
                    <a:pt x="74487" y="306388"/>
                    <a:pt x="38225" y="306388"/>
                  </a:cubicBezTo>
                  <a:cubicBezTo>
                    <a:pt x="34340" y="306388"/>
                    <a:pt x="31750" y="303780"/>
                    <a:pt x="31750" y="299868"/>
                  </a:cubicBezTo>
                  <a:cubicBezTo>
                    <a:pt x="31750" y="299868"/>
                    <a:pt x="31750" y="299868"/>
                    <a:pt x="31750" y="275091"/>
                  </a:cubicBezTo>
                  <a:cubicBezTo>
                    <a:pt x="31750" y="272483"/>
                    <a:pt x="34340" y="269875"/>
                    <a:pt x="38225" y="269875"/>
                  </a:cubicBezTo>
                  <a:close/>
                  <a:moveTo>
                    <a:pt x="166687" y="233362"/>
                  </a:moveTo>
                  <a:lnTo>
                    <a:pt x="166687" y="246062"/>
                  </a:lnTo>
                  <a:lnTo>
                    <a:pt x="190500" y="246062"/>
                  </a:lnTo>
                  <a:lnTo>
                    <a:pt x="190500" y="233362"/>
                  </a:lnTo>
                  <a:close/>
                  <a:moveTo>
                    <a:pt x="104775" y="233362"/>
                  </a:moveTo>
                  <a:lnTo>
                    <a:pt x="104775" y="246062"/>
                  </a:lnTo>
                  <a:lnTo>
                    <a:pt x="130175" y="246062"/>
                  </a:lnTo>
                  <a:lnTo>
                    <a:pt x="130175" y="233362"/>
                  </a:lnTo>
                  <a:close/>
                  <a:moveTo>
                    <a:pt x="42862" y="233362"/>
                  </a:moveTo>
                  <a:lnTo>
                    <a:pt x="42862" y="246062"/>
                  </a:lnTo>
                  <a:lnTo>
                    <a:pt x="68262" y="246062"/>
                  </a:lnTo>
                  <a:lnTo>
                    <a:pt x="68262" y="233362"/>
                  </a:lnTo>
                  <a:close/>
                  <a:moveTo>
                    <a:pt x="159167" y="220662"/>
                  </a:moveTo>
                  <a:cubicBezTo>
                    <a:pt x="159167" y="220662"/>
                    <a:pt x="159167" y="220662"/>
                    <a:pt x="196725" y="220662"/>
                  </a:cubicBezTo>
                  <a:cubicBezTo>
                    <a:pt x="199315" y="220662"/>
                    <a:pt x="203200" y="223270"/>
                    <a:pt x="203200" y="227182"/>
                  </a:cubicBezTo>
                  <a:cubicBezTo>
                    <a:pt x="203200" y="227182"/>
                    <a:pt x="203200" y="227182"/>
                    <a:pt x="203200" y="250655"/>
                  </a:cubicBezTo>
                  <a:cubicBezTo>
                    <a:pt x="203200" y="254567"/>
                    <a:pt x="199315" y="257175"/>
                    <a:pt x="196725" y="257175"/>
                  </a:cubicBezTo>
                  <a:cubicBezTo>
                    <a:pt x="196725" y="257175"/>
                    <a:pt x="196725" y="257175"/>
                    <a:pt x="159167" y="257175"/>
                  </a:cubicBezTo>
                  <a:cubicBezTo>
                    <a:pt x="156577" y="257175"/>
                    <a:pt x="153987" y="254567"/>
                    <a:pt x="153987" y="250655"/>
                  </a:cubicBezTo>
                  <a:cubicBezTo>
                    <a:pt x="153987" y="250655"/>
                    <a:pt x="153987" y="250655"/>
                    <a:pt x="153987" y="227182"/>
                  </a:cubicBezTo>
                  <a:cubicBezTo>
                    <a:pt x="153987" y="223270"/>
                    <a:pt x="156577" y="220662"/>
                    <a:pt x="159167" y="220662"/>
                  </a:cubicBezTo>
                  <a:close/>
                  <a:moveTo>
                    <a:pt x="98550" y="220662"/>
                  </a:moveTo>
                  <a:cubicBezTo>
                    <a:pt x="98550" y="220662"/>
                    <a:pt x="98550" y="220662"/>
                    <a:pt x="134812" y="220662"/>
                  </a:cubicBezTo>
                  <a:cubicBezTo>
                    <a:pt x="138698" y="220662"/>
                    <a:pt x="141288" y="223270"/>
                    <a:pt x="141288" y="227182"/>
                  </a:cubicBezTo>
                  <a:cubicBezTo>
                    <a:pt x="141288" y="227182"/>
                    <a:pt x="141288" y="227182"/>
                    <a:pt x="141288" y="250655"/>
                  </a:cubicBezTo>
                  <a:cubicBezTo>
                    <a:pt x="141288" y="254567"/>
                    <a:pt x="138698" y="257175"/>
                    <a:pt x="134812" y="257175"/>
                  </a:cubicBezTo>
                  <a:cubicBezTo>
                    <a:pt x="134812" y="257175"/>
                    <a:pt x="134812" y="257175"/>
                    <a:pt x="98550" y="257175"/>
                  </a:cubicBezTo>
                  <a:cubicBezTo>
                    <a:pt x="94665" y="257175"/>
                    <a:pt x="92075" y="254567"/>
                    <a:pt x="92075" y="250655"/>
                  </a:cubicBezTo>
                  <a:cubicBezTo>
                    <a:pt x="92075" y="250655"/>
                    <a:pt x="92075" y="250655"/>
                    <a:pt x="92075" y="227182"/>
                  </a:cubicBezTo>
                  <a:cubicBezTo>
                    <a:pt x="92075" y="223270"/>
                    <a:pt x="94665" y="220662"/>
                    <a:pt x="98550" y="220662"/>
                  </a:cubicBezTo>
                  <a:close/>
                  <a:moveTo>
                    <a:pt x="38225" y="220662"/>
                  </a:moveTo>
                  <a:cubicBezTo>
                    <a:pt x="38225" y="220662"/>
                    <a:pt x="38225" y="220662"/>
                    <a:pt x="74487" y="220662"/>
                  </a:cubicBezTo>
                  <a:cubicBezTo>
                    <a:pt x="78373" y="220662"/>
                    <a:pt x="80963" y="223270"/>
                    <a:pt x="80963" y="227182"/>
                  </a:cubicBezTo>
                  <a:cubicBezTo>
                    <a:pt x="80963" y="227182"/>
                    <a:pt x="80963" y="227182"/>
                    <a:pt x="80963" y="250655"/>
                  </a:cubicBezTo>
                  <a:cubicBezTo>
                    <a:pt x="80963" y="254567"/>
                    <a:pt x="78373" y="257175"/>
                    <a:pt x="74487" y="257175"/>
                  </a:cubicBezTo>
                  <a:cubicBezTo>
                    <a:pt x="74487" y="257175"/>
                    <a:pt x="74487" y="257175"/>
                    <a:pt x="38225" y="257175"/>
                  </a:cubicBezTo>
                  <a:cubicBezTo>
                    <a:pt x="34340" y="257175"/>
                    <a:pt x="31750" y="254567"/>
                    <a:pt x="31750" y="250655"/>
                  </a:cubicBezTo>
                  <a:cubicBezTo>
                    <a:pt x="31750" y="250655"/>
                    <a:pt x="31750" y="250655"/>
                    <a:pt x="31750" y="227182"/>
                  </a:cubicBezTo>
                  <a:cubicBezTo>
                    <a:pt x="31750" y="223270"/>
                    <a:pt x="34340" y="220662"/>
                    <a:pt x="38225" y="220662"/>
                  </a:cubicBezTo>
                  <a:close/>
                  <a:moveTo>
                    <a:pt x="166687" y="184149"/>
                  </a:moveTo>
                  <a:lnTo>
                    <a:pt x="166687" y="196849"/>
                  </a:lnTo>
                  <a:lnTo>
                    <a:pt x="190500" y="196849"/>
                  </a:lnTo>
                  <a:lnTo>
                    <a:pt x="190500" y="184149"/>
                  </a:lnTo>
                  <a:close/>
                  <a:moveTo>
                    <a:pt x="104775" y="184149"/>
                  </a:moveTo>
                  <a:lnTo>
                    <a:pt x="104775" y="196849"/>
                  </a:lnTo>
                  <a:lnTo>
                    <a:pt x="130175" y="196849"/>
                  </a:lnTo>
                  <a:lnTo>
                    <a:pt x="130175" y="184149"/>
                  </a:lnTo>
                  <a:close/>
                  <a:moveTo>
                    <a:pt x="42862" y="184149"/>
                  </a:moveTo>
                  <a:lnTo>
                    <a:pt x="42862" y="196849"/>
                  </a:lnTo>
                  <a:lnTo>
                    <a:pt x="68262" y="196849"/>
                  </a:lnTo>
                  <a:lnTo>
                    <a:pt x="68262" y="184149"/>
                  </a:lnTo>
                  <a:close/>
                  <a:moveTo>
                    <a:pt x="38225" y="171450"/>
                  </a:moveTo>
                  <a:cubicBezTo>
                    <a:pt x="38225" y="171450"/>
                    <a:pt x="38225" y="171450"/>
                    <a:pt x="74487" y="171450"/>
                  </a:cubicBezTo>
                  <a:cubicBezTo>
                    <a:pt x="78373" y="171450"/>
                    <a:pt x="80963" y="174058"/>
                    <a:pt x="80963" y="177970"/>
                  </a:cubicBezTo>
                  <a:cubicBezTo>
                    <a:pt x="80963" y="177970"/>
                    <a:pt x="80963" y="177970"/>
                    <a:pt x="80963" y="201443"/>
                  </a:cubicBezTo>
                  <a:cubicBezTo>
                    <a:pt x="80963" y="205355"/>
                    <a:pt x="78373" y="207963"/>
                    <a:pt x="74487" y="207963"/>
                  </a:cubicBezTo>
                  <a:cubicBezTo>
                    <a:pt x="74487" y="207963"/>
                    <a:pt x="74487" y="207963"/>
                    <a:pt x="38225" y="207963"/>
                  </a:cubicBezTo>
                  <a:cubicBezTo>
                    <a:pt x="34340" y="207963"/>
                    <a:pt x="31750" y="205355"/>
                    <a:pt x="31750" y="201443"/>
                  </a:cubicBezTo>
                  <a:cubicBezTo>
                    <a:pt x="31750" y="201443"/>
                    <a:pt x="31750" y="201443"/>
                    <a:pt x="31750" y="177970"/>
                  </a:cubicBezTo>
                  <a:cubicBezTo>
                    <a:pt x="31750" y="174058"/>
                    <a:pt x="34340" y="171450"/>
                    <a:pt x="38225" y="171450"/>
                  </a:cubicBezTo>
                  <a:close/>
                  <a:moveTo>
                    <a:pt x="159167" y="171449"/>
                  </a:moveTo>
                  <a:cubicBezTo>
                    <a:pt x="159167" y="171449"/>
                    <a:pt x="159167" y="171449"/>
                    <a:pt x="196725" y="171449"/>
                  </a:cubicBezTo>
                  <a:cubicBezTo>
                    <a:pt x="199315" y="171449"/>
                    <a:pt x="203200" y="174057"/>
                    <a:pt x="203200" y="177969"/>
                  </a:cubicBezTo>
                  <a:cubicBezTo>
                    <a:pt x="203200" y="177969"/>
                    <a:pt x="203200" y="177969"/>
                    <a:pt x="203200" y="201442"/>
                  </a:cubicBezTo>
                  <a:cubicBezTo>
                    <a:pt x="203200" y="205354"/>
                    <a:pt x="199315" y="207962"/>
                    <a:pt x="196725" y="207962"/>
                  </a:cubicBezTo>
                  <a:cubicBezTo>
                    <a:pt x="196725" y="207962"/>
                    <a:pt x="196725" y="207962"/>
                    <a:pt x="159167" y="207962"/>
                  </a:cubicBezTo>
                  <a:cubicBezTo>
                    <a:pt x="156577" y="207962"/>
                    <a:pt x="153987" y="205354"/>
                    <a:pt x="153987" y="201442"/>
                  </a:cubicBezTo>
                  <a:cubicBezTo>
                    <a:pt x="153987" y="201442"/>
                    <a:pt x="153987" y="201442"/>
                    <a:pt x="153987" y="177969"/>
                  </a:cubicBezTo>
                  <a:cubicBezTo>
                    <a:pt x="153987" y="174057"/>
                    <a:pt x="156577" y="171449"/>
                    <a:pt x="159167" y="171449"/>
                  </a:cubicBezTo>
                  <a:close/>
                  <a:moveTo>
                    <a:pt x="98550" y="171449"/>
                  </a:moveTo>
                  <a:cubicBezTo>
                    <a:pt x="98550" y="171449"/>
                    <a:pt x="98550" y="171449"/>
                    <a:pt x="134812" y="171449"/>
                  </a:cubicBezTo>
                  <a:cubicBezTo>
                    <a:pt x="138698" y="171449"/>
                    <a:pt x="141288" y="174057"/>
                    <a:pt x="141288" y="177969"/>
                  </a:cubicBezTo>
                  <a:cubicBezTo>
                    <a:pt x="141288" y="177969"/>
                    <a:pt x="141288" y="177969"/>
                    <a:pt x="141288" y="201442"/>
                  </a:cubicBezTo>
                  <a:cubicBezTo>
                    <a:pt x="141288" y="205354"/>
                    <a:pt x="138698" y="207962"/>
                    <a:pt x="134812" y="207962"/>
                  </a:cubicBezTo>
                  <a:cubicBezTo>
                    <a:pt x="134812" y="207962"/>
                    <a:pt x="134812" y="207962"/>
                    <a:pt x="98550" y="207962"/>
                  </a:cubicBezTo>
                  <a:cubicBezTo>
                    <a:pt x="94665" y="207962"/>
                    <a:pt x="92075" y="205354"/>
                    <a:pt x="92075" y="201442"/>
                  </a:cubicBezTo>
                  <a:cubicBezTo>
                    <a:pt x="92075" y="201442"/>
                    <a:pt x="92075" y="201442"/>
                    <a:pt x="92075" y="177969"/>
                  </a:cubicBezTo>
                  <a:cubicBezTo>
                    <a:pt x="92075" y="174057"/>
                    <a:pt x="94665" y="171449"/>
                    <a:pt x="98550" y="171449"/>
                  </a:cubicBezTo>
                  <a:close/>
                  <a:moveTo>
                    <a:pt x="166687" y="134937"/>
                  </a:moveTo>
                  <a:lnTo>
                    <a:pt x="166687" y="147637"/>
                  </a:lnTo>
                  <a:lnTo>
                    <a:pt x="190500" y="147637"/>
                  </a:lnTo>
                  <a:lnTo>
                    <a:pt x="190500" y="134937"/>
                  </a:lnTo>
                  <a:close/>
                  <a:moveTo>
                    <a:pt x="104775" y="134937"/>
                  </a:moveTo>
                  <a:lnTo>
                    <a:pt x="104775" y="147637"/>
                  </a:lnTo>
                  <a:lnTo>
                    <a:pt x="130175" y="147637"/>
                  </a:lnTo>
                  <a:lnTo>
                    <a:pt x="130175" y="134937"/>
                  </a:lnTo>
                  <a:close/>
                  <a:moveTo>
                    <a:pt x="42862" y="134937"/>
                  </a:moveTo>
                  <a:lnTo>
                    <a:pt x="42862" y="147637"/>
                  </a:lnTo>
                  <a:lnTo>
                    <a:pt x="68262" y="147637"/>
                  </a:lnTo>
                  <a:lnTo>
                    <a:pt x="68262" y="134937"/>
                  </a:lnTo>
                  <a:close/>
                  <a:moveTo>
                    <a:pt x="159167" y="122237"/>
                  </a:moveTo>
                  <a:cubicBezTo>
                    <a:pt x="159167" y="122237"/>
                    <a:pt x="159167" y="122237"/>
                    <a:pt x="196725" y="122237"/>
                  </a:cubicBezTo>
                  <a:cubicBezTo>
                    <a:pt x="199315" y="122237"/>
                    <a:pt x="203200" y="124845"/>
                    <a:pt x="203200" y="128757"/>
                  </a:cubicBezTo>
                  <a:cubicBezTo>
                    <a:pt x="203200" y="128757"/>
                    <a:pt x="203200" y="128757"/>
                    <a:pt x="203200" y="153534"/>
                  </a:cubicBezTo>
                  <a:cubicBezTo>
                    <a:pt x="203200" y="156142"/>
                    <a:pt x="199315" y="158750"/>
                    <a:pt x="196725" y="158750"/>
                  </a:cubicBezTo>
                  <a:cubicBezTo>
                    <a:pt x="196725" y="158750"/>
                    <a:pt x="196725" y="158750"/>
                    <a:pt x="159167" y="158750"/>
                  </a:cubicBezTo>
                  <a:cubicBezTo>
                    <a:pt x="156577" y="158750"/>
                    <a:pt x="153987" y="156142"/>
                    <a:pt x="153987" y="153534"/>
                  </a:cubicBezTo>
                  <a:cubicBezTo>
                    <a:pt x="153987" y="153534"/>
                    <a:pt x="153987" y="153534"/>
                    <a:pt x="153987" y="128757"/>
                  </a:cubicBezTo>
                  <a:cubicBezTo>
                    <a:pt x="153987" y="124845"/>
                    <a:pt x="156577" y="122237"/>
                    <a:pt x="159167" y="122237"/>
                  </a:cubicBezTo>
                  <a:close/>
                  <a:moveTo>
                    <a:pt x="98550" y="122237"/>
                  </a:moveTo>
                  <a:cubicBezTo>
                    <a:pt x="98550" y="122237"/>
                    <a:pt x="98550" y="122237"/>
                    <a:pt x="134812" y="122237"/>
                  </a:cubicBezTo>
                  <a:cubicBezTo>
                    <a:pt x="138698" y="122237"/>
                    <a:pt x="141288" y="124845"/>
                    <a:pt x="141288" y="128757"/>
                  </a:cubicBezTo>
                  <a:cubicBezTo>
                    <a:pt x="141288" y="128757"/>
                    <a:pt x="141288" y="128757"/>
                    <a:pt x="141288" y="153534"/>
                  </a:cubicBezTo>
                  <a:cubicBezTo>
                    <a:pt x="141288" y="156142"/>
                    <a:pt x="138698" y="158750"/>
                    <a:pt x="134812" y="158750"/>
                  </a:cubicBezTo>
                  <a:cubicBezTo>
                    <a:pt x="134812" y="158750"/>
                    <a:pt x="134812" y="158750"/>
                    <a:pt x="98550" y="158750"/>
                  </a:cubicBezTo>
                  <a:cubicBezTo>
                    <a:pt x="94665" y="158750"/>
                    <a:pt x="92075" y="156142"/>
                    <a:pt x="92075" y="153534"/>
                  </a:cubicBezTo>
                  <a:cubicBezTo>
                    <a:pt x="92075" y="153534"/>
                    <a:pt x="92075" y="153534"/>
                    <a:pt x="92075" y="128757"/>
                  </a:cubicBezTo>
                  <a:cubicBezTo>
                    <a:pt x="92075" y="124845"/>
                    <a:pt x="94665" y="122237"/>
                    <a:pt x="98550" y="122237"/>
                  </a:cubicBezTo>
                  <a:close/>
                  <a:moveTo>
                    <a:pt x="38225" y="122237"/>
                  </a:moveTo>
                  <a:cubicBezTo>
                    <a:pt x="38225" y="122237"/>
                    <a:pt x="38225" y="122237"/>
                    <a:pt x="74487" y="122237"/>
                  </a:cubicBezTo>
                  <a:cubicBezTo>
                    <a:pt x="78373" y="122237"/>
                    <a:pt x="80963" y="124845"/>
                    <a:pt x="80963" y="128757"/>
                  </a:cubicBezTo>
                  <a:cubicBezTo>
                    <a:pt x="80963" y="128757"/>
                    <a:pt x="80963" y="128757"/>
                    <a:pt x="80963" y="153534"/>
                  </a:cubicBezTo>
                  <a:cubicBezTo>
                    <a:pt x="80963" y="156142"/>
                    <a:pt x="78373" y="158750"/>
                    <a:pt x="74487" y="158750"/>
                  </a:cubicBezTo>
                  <a:cubicBezTo>
                    <a:pt x="74487" y="158750"/>
                    <a:pt x="74487" y="158750"/>
                    <a:pt x="38225" y="158750"/>
                  </a:cubicBezTo>
                  <a:cubicBezTo>
                    <a:pt x="34340" y="158750"/>
                    <a:pt x="31750" y="156142"/>
                    <a:pt x="31750" y="153534"/>
                  </a:cubicBezTo>
                  <a:cubicBezTo>
                    <a:pt x="31750" y="153534"/>
                    <a:pt x="31750" y="153534"/>
                    <a:pt x="31750" y="128757"/>
                  </a:cubicBezTo>
                  <a:cubicBezTo>
                    <a:pt x="31750" y="124845"/>
                    <a:pt x="34340" y="122237"/>
                    <a:pt x="38225" y="122237"/>
                  </a:cubicBezTo>
                  <a:close/>
                  <a:moveTo>
                    <a:pt x="166687" y="85724"/>
                  </a:moveTo>
                  <a:lnTo>
                    <a:pt x="166687" y="98424"/>
                  </a:lnTo>
                  <a:lnTo>
                    <a:pt x="190500" y="98424"/>
                  </a:lnTo>
                  <a:lnTo>
                    <a:pt x="190500" y="85724"/>
                  </a:lnTo>
                  <a:close/>
                  <a:moveTo>
                    <a:pt x="104775" y="85724"/>
                  </a:moveTo>
                  <a:lnTo>
                    <a:pt x="104775" y="98424"/>
                  </a:lnTo>
                  <a:lnTo>
                    <a:pt x="130175" y="98424"/>
                  </a:lnTo>
                  <a:lnTo>
                    <a:pt x="130175" y="85724"/>
                  </a:lnTo>
                  <a:close/>
                  <a:moveTo>
                    <a:pt x="42862" y="85724"/>
                  </a:moveTo>
                  <a:lnTo>
                    <a:pt x="42862" y="98424"/>
                  </a:lnTo>
                  <a:lnTo>
                    <a:pt x="68262" y="98424"/>
                  </a:lnTo>
                  <a:lnTo>
                    <a:pt x="68262" y="85724"/>
                  </a:lnTo>
                  <a:close/>
                  <a:moveTo>
                    <a:pt x="159167" y="73024"/>
                  </a:moveTo>
                  <a:cubicBezTo>
                    <a:pt x="159167" y="73024"/>
                    <a:pt x="159167" y="73024"/>
                    <a:pt x="196725" y="73024"/>
                  </a:cubicBezTo>
                  <a:cubicBezTo>
                    <a:pt x="199315" y="73024"/>
                    <a:pt x="203200" y="75632"/>
                    <a:pt x="203200" y="79544"/>
                  </a:cubicBezTo>
                  <a:cubicBezTo>
                    <a:pt x="203200" y="79544"/>
                    <a:pt x="203200" y="79544"/>
                    <a:pt x="203200" y="104321"/>
                  </a:cubicBezTo>
                  <a:cubicBezTo>
                    <a:pt x="203200" y="106929"/>
                    <a:pt x="199315" y="109537"/>
                    <a:pt x="196725" y="109537"/>
                  </a:cubicBezTo>
                  <a:cubicBezTo>
                    <a:pt x="196725" y="109537"/>
                    <a:pt x="196725" y="109537"/>
                    <a:pt x="159167" y="109537"/>
                  </a:cubicBezTo>
                  <a:cubicBezTo>
                    <a:pt x="156577" y="109537"/>
                    <a:pt x="153987" y="106929"/>
                    <a:pt x="153987" y="104321"/>
                  </a:cubicBezTo>
                  <a:cubicBezTo>
                    <a:pt x="153987" y="104321"/>
                    <a:pt x="153987" y="104321"/>
                    <a:pt x="153987" y="79544"/>
                  </a:cubicBezTo>
                  <a:cubicBezTo>
                    <a:pt x="153987" y="75632"/>
                    <a:pt x="156577" y="73024"/>
                    <a:pt x="159167" y="73024"/>
                  </a:cubicBezTo>
                  <a:close/>
                  <a:moveTo>
                    <a:pt x="98550" y="73024"/>
                  </a:moveTo>
                  <a:cubicBezTo>
                    <a:pt x="98550" y="73024"/>
                    <a:pt x="98550" y="73024"/>
                    <a:pt x="134812" y="73024"/>
                  </a:cubicBezTo>
                  <a:cubicBezTo>
                    <a:pt x="138698" y="73024"/>
                    <a:pt x="141288" y="75632"/>
                    <a:pt x="141288" y="79544"/>
                  </a:cubicBezTo>
                  <a:cubicBezTo>
                    <a:pt x="141288" y="79544"/>
                    <a:pt x="141288" y="79544"/>
                    <a:pt x="141288" y="104321"/>
                  </a:cubicBezTo>
                  <a:cubicBezTo>
                    <a:pt x="141288" y="106929"/>
                    <a:pt x="138698" y="109537"/>
                    <a:pt x="134812" y="109537"/>
                  </a:cubicBezTo>
                  <a:cubicBezTo>
                    <a:pt x="134812" y="109537"/>
                    <a:pt x="134812" y="109537"/>
                    <a:pt x="98550" y="109537"/>
                  </a:cubicBezTo>
                  <a:cubicBezTo>
                    <a:pt x="94665" y="109537"/>
                    <a:pt x="92075" y="106929"/>
                    <a:pt x="92075" y="104321"/>
                  </a:cubicBezTo>
                  <a:cubicBezTo>
                    <a:pt x="92075" y="104321"/>
                    <a:pt x="92075" y="104321"/>
                    <a:pt x="92075" y="79544"/>
                  </a:cubicBezTo>
                  <a:cubicBezTo>
                    <a:pt x="92075" y="75632"/>
                    <a:pt x="94665" y="73024"/>
                    <a:pt x="98550" y="73024"/>
                  </a:cubicBezTo>
                  <a:close/>
                  <a:moveTo>
                    <a:pt x="38225" y="73024"/>
                  </a:moveTo>
                  <a:cubicBezTo>
                    <a:pt x="38225" y="73024"/>
                    <a:pt x="38225" y="73024"/>
                    <a:pt x="74487" y="73024"/>
                  </a:cubicBezTo>
                  <a:cubicBezTo>
                    <a:pt x="78373" y="73024"/>
                    <a:pt x="80963" y="75632"/>
                    <a:pt x="80963" y="79544"/>
                  </a:cubicBezTo>
                  <a:cubicBezTo>
                    <a:pt x="80963" y="79544"/>
                    <a:pt x="80963" y="79544"/>
                    <a:pt x="80963" y="104321"/>
                  </a:cubicBezTo>
                  <a:cubicBezTo>
                    <a:pt x="80963" y="106929"/>
                    <a:pt x="78373" y="109537"/>
                    <a:pt x="74487" y="109537"/>
                  </a:cubicBezTo>
                  <a:cubicBezTo>
                    <a:pt x="74487" y="109537"/>
                    <a:pt x="74487" y="109537"/>
                    <a:pt x="38225" y="109537"/>
                  </a:cubicBezTo>
                  <a:cubicBezTo>
                    <a:pt x="34340" y="109537"/>
                    <a:pt x="31750" y="106929"/>
                    <a:pt x="31750" y="104321"/>
                  </a:cubicBezTo>
                  <a:cubicBezTo>
                    <a:pt x="31750" y="104321"/>
                    <a:pt x="31750" y="104321"/>
                    <a:pt x="31750" y="79544"/>
                  </a:cubicBezTo>
                  <a:cubicBezTo>
                    <a:pt x="31750" y="75632"/>
                    <a:pt x="34340" y="73024"/>
                    <a:pt x="38225" y="73024"/>
                  </a:cubicBezTo>
                  <a:close/>
                  <a:moveTo>
                    <a:pt x="166687" y="36512"/>
                  </a:moveTo>
                  <a:lnTo>
                    <a:pt x="166687" y="49212"/>
                  </a:lnTo>
                  <a:lnTo>
                    <a:pt x="190500" y="49212"/>
                  </a:lnTo>
                  <a:lnTo>
                    <a:pt x="190500" y="36512"/>
                  </a:lnTo>
                  <a:close/>
                  <a:moveTo>
                    <a:pt x="104775" y="36512"/>
                  </a:moveTo>
                  <a:lnTo>
                    <a:pt x="104775" y="49212"/>
                  </a:lnTo>
                  <a:lnTo>
                    <a:pt x="130175" y="49212"/>
                  </a:lnTo>
                  <a:lnTo>
                    <a:pt x="130175" y="36512"/>
                  </a:lnTo>
                  <a:close/>
                  <a:moveTo>
                    <a:pt x="42862" y="36512"/>
                  </a:moveTo>
                  <a:lnTo>
                    <a:pt x="42862" y="49212"/>
                  </a:lnTo>
                  <a:lnTo>
                    <a:pt x="68262" y="49212"/>
                  </a:lnTo>
                  <a:lnTo>
                    <a:pt x="68262" y="36512"/>
                  </a:lnTo>
                  <a:close/>
                  <a:moveTo>
                    <a:pt x="159167" y="23812"/>
                  </a:moveTo>
                  <a:cubicBezTo>
                    <a:pt x="159167" y="23812"/>
                    <a:pt x="159167" y="23812"/>
                    <a:pt x="196725" y="23812"/>
                  </a:cubicBezTo>
                  <a:cubicBezTo>
                    <a:pt x="199315" y="23812"/>
                    <a:pt x="203200" y="26420"/>
                    <a:pt x="203200" y="30332"/>
                  </a:cubicBezTo>
                  <a:cubicBezTo>
                    <a:pt x="203200" y="30332"/>
                    <a:pt x="203200" y="30332"/>
                    <a:pt x="203200" y="55109"/>
                  </a:cubicBezTo>
                  <a:cubicBezTo>
                    <a:pt x="203200" y="57717"/>
                    <a:pt x="199315" y="60325"/>
                    <a:pt x="196725" y="60325"/>
                  </a:cubicBezTo>
                  <a:cubicBezTo>
                    <a:pt x="196725" y="60325"/>
                    <a:pt x="196725" y="60325"/>
                    <a:pt x="159167" y="60325"/>
                  </a:cubicBezTo>
                  <a:cubicBezTo>
                    <a:pt x="156577" y="60325"/>
                    <a:pt x="153987" y="57717"/>
                    <a:pt x="153987" y="55109"/>
                  </a:cubicBezTo>
                  <a:cubicBezTo>
                    <a:pt x="153987" y="55109"/>
                    <a:pt x="153987" y="55109"/>
                    <a:pt x="153987" y="30332"/>
                  </a:cubicBezTo>
                  <a:cubicBezTo>
                    <a:pt x="153987" y="26420"/>
                    <a:pt x="156577" y="23812"/>
                    <a:pt x="159167" y="23812"/>
                  </a:cubicBezTo>
                  <a:close/>
                  <a:moveTo>
                    <a:pt x="98550" y="23812"/>
                  </a:moveTo>
                  <a:cubicBezTo>
                    <a:pt x="98550" y="23812"/>
                    <a:pt x="98550" y="23812"/>
                    <a:pt x="134812" y="23812"/>
                  </a:cubicBezTo>
                  <a:cubicBezTo>
                    <a:pt x="138698" y="23812"/>
                    <a:pt x="141288" y="26420"/>
                    <a:pt x="141288" y="30332"/>
                  </a:cubicBezTo>
                  <a:cubicBezTo>
                    <a:pt x="141288" y="30332"/>
                    <a:pt x="141288" y="30332"/>
                    <a:pt x="141288" y="55109"/>
                  </a:cubicBezTo>
                  <a:cubicBezTo>
                    <a:pt x="141288" y="57717"/>
                    <a:pt x="138698" y="60325"/>
                    <a:pt x="134812" y="60325"/>
                  </a:cubicBezTo>
                  <a:cubicBezTo>
                    <a:pt x="134812" y="60325"/>
                    <a:pt x="134812" y="60325"/>
                    <a:pt x="98550" y="60325"/>
                  </a:cubicBezTo>
                  <a:cubicBezTo>
                    <a:pt x="94665" y="60325"/>
                    <a:pt x="92075" y="57717"/>
                    <a:pt x="92075" y="55109"/>
                  </a:cubicBezTo>
                  <a:cubicBezTo>
                    <a:pt x="92075" y="55109"/>
                    <a:pt x="92075" y="55109"/>
                    <a:pt x="92075" y="30332"/>
                  </a:cubicBezTo>
                  <a:cubicBezTo>
                    <a:pt x="92075" y="26420"/>
                    <a:pt x="94665" y="23812"/>
                    <a:pt x="98550" y="23812"/>
                  </a:cubicBezTo>
                  <a:close/>
                  <a:moveTo>
                    <a:pt x="38225" y="23812"/>
                  </a:moveTo>
                  <a:cubicBezTo>
                    <a:pt x="38225" y="23812"/>
                    <a:pt x="38225" y="23812"/>
                    <a:pt x="74487" y="23812"/>
                  </a:cubicBezTo>
                  <a:cubicBezTo>
                    <a:pt x="78373" y="23812"/>
                    <a:pt x="80963" y="26420"/>
                    <a:pt x="80963" y="30332"/>
                  </a:cubicBezTo>
                  <a:cubicBezTo>
                    <a:pt x="80963" y="30332"/>
                    <a:pt x="80963" y="30332"/>
                    <a:pt x="80963" y="55109"/>
                  </a:cubicBezTo>
                  <a:cubicBezTo>
                    <a:pt x="80963" y="57717"/>
                    <a:pt x="78373" y="60325"/>
                    <a:pt x="74487" y="60325"/>
                  </a:cubicBezTo>
                  <a:cubicBezTo>
                    <a:pt x="74487" y="60325"/>
                    <a:pt x="74487" y="60325"/>
                    <a:pt x="38225" y="60325"/>
                  </a:cubicBezTo>
                  <a:cubicBezTo>
                    <a:pt x="34340" y="60325"/>
                    <a:pt x="31750" y="57717"/>
                    <a:pt x="31750" y="55109"/>
                  </a:cubicBezTo>
                  <a:cubicBezTo>
                    <a:pt x="31750" y="55109"/>
                    <a:pt x="31750" y="55109"/>
                    <a:pt x="31750" y="30332"/>
                  </a:cubicBezTo>
                  <a:cubicBezTo>
                    <a:pt x="31750" y="26420"/>
                    <a:pt x="34340" y="23812"/>
                    <a:pt x="38225" y="23812"/>
                  </a:cubicBezTo>
                  <a:close/>
                  <a:moveTo>
                    <a:pt x="19050" y="11112"/>
                  </a:moveTo>
                  <a:lnTo>
                    <a:pt x="19050" y="319087"/>
                  </a:lnTo>
                  <a:cubicBezTo>
                    <a:pt x="19050" y="319087"/>
                    <a:pt x="19050" y="319087"/>
                    <a:pt x="92054" y="319087"/>
                  </a:cubicBezTo>
                  <a:cubicBezTo>
                    <a:pt x="92054" y="319087"/>
                    <a:pt x="92054" y="319087"/>
                    <a:pt x="92054" y="275091"/>
                  </a:cubicBezTo>
                  <a:cubicBezTo>
                    <a:pt x="92054" y="272503"/>
                    <a:pt x="94661" y="269915"/>
                    <a:pt x="98572" y="269915"/>
                  </a:cubicBezTo>
                  <a:cubicBezTo>
                    <a:pt x="98572" y="269915"/>
                    <a:pt x="98572" y="269915"/>
                    <a:pt x="135074" y="269915"/>
                  </a:cubicBezTo>
                  <a:cubicBezTo>
                    <a:pt x="138985" y="269915"/>
                    <a:pt x="141592" y="272503"/>
                    <a:pt x="141592" y="275091"/>
                  </a:cubicBezTo>
                  <a:cubicBezTo>
                    <a:pt x="141592" y="275091"/>
                    <a:pt x="141592" y="275091"/>
                    <a:pt x="141592" y="319087"/>
                  </a:cubicBezTo>
                  <a:cubicBezTo>
                    <a:pt x="141592" y="319087"/>
                    <a:pt x="141592" y="319087"/>
                    <a:pt x="215900" y="319087"/>
                  </a:cubicBezTo>
                  <a:cubicBezTo>
                    <a:pt x="215900" y="319087"/>
                    <a:pt x="215900" y="319087"/>
                    <a:pt x="215900" y="11112"/>
                  </a:cubicBezTo>
                  <a:cubicBezTo>
                    <a:pt x="215900" y="11112"/>
                    <a:pt x="215900" y="11112"/>
                    <a:pt x="19050" y="11112"/>
                  </a:cubicBezTo>
                  <a:close/>
                  <a:moveTo>
                    <a:pt x="12964" y="0"/>
                  </a:moveTo>
                  <a:cubicBezTo>
                    <a:pt x="12964" y="0"/>
                    <a:pt x="12964" y="0"/>
                    <a:pt x="220399" y="0"/>
                  </a:cubicBezTo>
                  <a:cubicBezTo>
                    <a:pt x="220399" y="0"/>
                    <a:pt x="221695" y="0"/>
                    <a:pt x="221695" y="0"/>
                  </a:cubicBezTo>
                  <a:cubicBezTo>
                    <a:pt x="224288" y="0"/>
                    <a:pt x="226881" y="2592"/>
                    <a:pt x="226881" y="6480"/>
                  </a:cubicBezTo>
                  <a:cubicBezTo>
                    <a:pt x="226881" y="6480"/>
                    <a:pt x="226881" y="6480"/>
                    <a:pt x="226881" y="320124"/>
                  </a:cubicBezTo>
                  <a:cubicBezTo>
                    <a:pt x="230770" y="320124"/>
                    <a:pt x="233363" y="322716"/>
                    <a:pt x="233363" y="325308"/>
                  </a:cubicBezTo>
                  <a:cubicBezTo>
                    <a:pt x="233363" y="329196"/>
                    <a:pt x="230770" y="331788"/>
                    <a:pt x="226881" y="331788"/>
                  </a:cubicBezTo>
                  <a:cubicBezTo>
                    <a:pt x="226881" y="331788"/>
                    <a:pt x="226881" y="331788"/>
                    <a:pt x="6482" y="331788"/>
                  </a:cubicBezTo>
                  <a:cubicBezTo>
                    <a:pt x="2593" y="331788"/>
                    <a:pt x="0" y="329196"/>
                    <a:pt x="0" y="325308"/>
                  </a:cubicBezTo>
                  <a:cubicBezTo>
                    <a:pt x="0" y="322716"/>
                    <a:pt x="2593" y="320124"/>
                    <a:pt x="6482" y="320124"/>
                  </a:cubicBezTo>
                  <a:cubicBezTo>
                    <a:pt x="6482" y="320124"/>
                    <a:pt x="6482" y="320124"/>
                    <a:pt x="6482" y="6480"/>
                  </a:cubicBezTo>
                  <a:cubicBezTo>
                    <a:pt x="6482" y="2592"/>
                    <a:pt x="9075" y="0"/>
                    <a:pt x="12964" y="0"/>
                  </a:cubicBezTo>
                  <a:close/>
                </a:path>
              </a:pathLst>
            </a:custGeom>
            <a:gradFill>
              <a:gsLst>
                <a:gs pos="0">
                  <a:srgbClr val="00D1FE">
                    <a:alpha val="95000"/>
                  </a:srgbClr>
                </a:gs>
                <a:gs pos="100000">
                  <a:srgbClr val="397CD5">
                    <a:alpha val="95000"/>
                  </a:srgb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a:solidFill>
                  <a:schemeClr val="bg1"/>
                </a:solidFill>
                <a:latin typeface="PangMenZhengDao" panose="02010600030101010101" pitchFamily="2" charset="-122"/>
                <a:ea typeface="PangMenZhengDao" panose="02010600030101010101" pitchFamily="2" charset="-122"/>
                <a:sym typeface="PangMenZhengDao" panose="02010600030101010101" pitchFamily="2" charset="-122"/>
              </a:endParaRPr>
            </a:p>
          </p:txBody>
        </p:sp>
        <p:sp>
          <p:nvSpPr>
            <p:cNvPr id="11" name="isḷidè"/>
            <p:cNvSpPr/>
            <p:nvPr/>
          </p:nvSpPr>
          <p:spPr>
            <a:xfrm>
              <a:off x="378" y="9562"/>
              <a:ext cx="1247" cy="1233"/>
            </a:xfrm>
            <a:custGeom>
              <a:avLst/>
              <a:gdLst>
                <a:gd name="connsiteX0" fmla="*/ 192089 w 279400"/>
                <a:gd name="connsiteY0" fmla="*/ 300038 h 331788"/>
                <a:gd name="connsiteX1" fmla="*/ 242889 w 279400"/>
                <a:gd name="connsiteY1" fmla="*/ 300038 h 331788"/>
                <a:gd name="connsiteX2" fmla="*/ 242889 w 279400"/>
                <a:gd name="connsiteY2" fmla="*/ 311151 h 331788"/>
                <a:gd name="connsiteX3" fmla="*/ 192089 w 279400"/>
                <a:gd name="connsiteY3" fmla="*/ 311151 h 331788"/>
                <a:gd name="connsiteX4" fmla="*/ 128589 w 279400"/>
                <a:gd name="connsiteY4" fmla="*/ 300038 h 331788"/>
                <a:gd name="connsiteX5" fmla="*/ 180977 w 279400"/>
                <a:gd name="connsiteY5" fmla="*/ 300038 h 331788"/>
                <a:gd name="connsiteX6" fmla="*/ 180977 w 279400"/>
                <a:gd name="connsiteY6" fmla="*/ 311151 h 331788"/>
                <a:gd name="connsiteX7" fmla="*/ 128589 w 279400"/>
                <a:gd name="connsiteY7" fmla="*/ 311151 h 331788"/>
                <a:gd name="connsiteX8" fmla="*/ 36514 w 279400"/>
                <a:gd name="connsiteY8" fmla="*/ 300038 h 331788"/>
                <a:gd name="connsiteX9" fmla="*/ 87314 w 279400"/>
                <a:gd name="connsiteY9" fmla="*/ 300038 h 331788"/>
                <a:gd name="connsiteX10" fmla="*/ 87314 w 279400"/>
                <a:gd name="connsiteY10" fmla="*/ 311151 h 331788"/>
                <a:gd name="connsiteX11" fmla="*/ 36514 w 279400"/>
                <a:gd name="connsiteY11" fmla="*/ 311151 h 331788"/>
                <a:gd name="connsiteX12" fmla="*/ 114300 w 279400"/>
                <a:gd name="connsiteY12" fmla="*/ 290512 h 331788"/>
                <a:gd name="connsiteX13" fmla="*/ 114300 w 279400"/>
                <a:gd name="connsiteY13" fmla="*/ 320675 h 331788"/>
                <a:gd name="connsiteX14" fmla="*/ 258763 w 279400"/>
                <a:gd name="connsiteY14" fmla="*/ 320675 h 331788"/>
                <a:gd name="connsiteX15" fmla="*/ 258763 w 279400"/>
                <a:gd name="connsiteY15" fmla="*/ 290512 h 331788"/>
                <a:gd name="connsiteX16" fmla="*/ 20638 w 279400"/>
                <a:gd name="connsiteY16" fmla="*/ 290512 h 331788"/>
                <a:gd name="connsiteX17" fmla="*/ 20638 w 279400"/>
                <a:gd name="connsiteY17" fmla="*/ 320675 h 331788"/>
                <a:gd name="connsiteX18" fmla="*/ 103188 w 279400"/>
                <a:gd name="connsiteY18" fmla="*/ 320675 h 331788"/>
                <a:gd name="connsiteX19" fmla="*/ 103188 w 279400"/>
                <a:gd name="connsiteY19" fmla="*/ 290512 h 331788"/>
                <a:gd name="connsiteX20" fmla="*/ 222250 w 279400"/>
                <a:gd name="connsiteY20" fmla="*/ 254000 h 331788"/>
                <a:gd name="connsiteX21" fmla="*/ 242888 w 279400"/>
                <a:gd name="connsiteY21" fmla="*/ 254000 h 331788"/>
                <a:gd name="connsiteX22" fmla="*/ 242888 w 279400"/>
                <a:gd name="connsiteY22" fmla="*/ 263525 h 331788"/>
                <a:gd name="connsiteX23" fmla="*/ 222250 w 279400"/>
                <a:gd name="connsiteY23" fmla="*/ 263525 h 331788"/>
                <a:gd name="connsiteX24" fmla="*/ 192088 w 279400"/>
                <a:gd name="connsiteY24" fmla="*/ 254000 h 331788"/>
                <a:gd name="connsiteX25" fmla="*/ 212726 w 279400"/>
                <a:gd name="connsiteY25" fmla="*/ 254000 h 331788"/>
                <a:gd name="connsiteX26" fmla="*/ 212726 w 279400"/>
                <a:gd name="connsiteY26" fmla="*/ 263525 h 331788"/>
                <a:gd name="connsiteX27" fmla="*/ 192088 w 279400"/>
                <a:gd name="connsiteY27" fmla="*/ 263525 h 331788"/>
                <a:gd name="connsiteX28" fmla="*/ 160338 w 279400"/>
                <a:gd name="connsiteY28" fmla="*/ 254000 h 331788"/>
                <a:gd name="connsiteX29" fmla="*/ 180976 w 279400"/>
                <a:gd name="connsiteY29" fmla="*/ 254000 h 331788"/>
                <a:gd name="connsiteX30" fmla="*/ 180976 w 279400"/>
                <a:gd name="connsiteY30" fmla="*/ 263525 h 331788"/>
                <a:gd name="connsiteX31" fmla="*/ 160338 w 279400"/>
                <a:gd name="connsiteY31" fmla="*/ 263525 h 331788"/>
                <a:gd name="connsiteX32" fmla="*/ 128588 w 279400"/>
                <a:gd name="connsiteY32" fmla="*/ 254000 h 331788"/>
                <a:gd name="connsiteX33" fmla="*/ 149226 w 279400"/>
                <a:gd name="connsiteY33" fmla="*/ 254000 h 331788"/>
                <a:gd name="connsiteX34" fmla="*/ 149226 w 279400"/>
                <a:gd name="connsiteY34" fmla="*/ 263525 h 331788"/>
                <a:gd name="connsiteX35" fmla="*/ 128588 w 279400"/>
                <a:gd name="connsiteY35" fmla="*/ 263525 h 331788"/>
                <a:gd name="connsiteX36" fmla="*/ 66676 w 279400"/>
                <a:gd name="connsiteY36" fmla="*/ 254000 h 331788"/>
                <a:gd name="connsiteX37" fmla="*/ 87314 w 279400"/>
                <a:gd name="connsiteY37" fmla="*/ 254000 h 331788"/>
                <a:gd name="connsiteX38" fmla="*/ 87314 w 279400"/>
                <a:gd name="connsiteY38" fmla="*/ 263525 h 331788"/>
                <a:gd name="connsiteX39" fmla="*/ 66676 w 279400"/>
                <a:gd name="connsiteY39" fmla="*/ 263525 h 331788"/>
                <a:gd name="connsiteX40" fmla="*/ 36514 w 279400"/>
                <a:gd name="connsiteY40" fmla="*/ 254000 h 331788"/>
                <a:gd name="connsiteX41" fmla="*/ 57152 w 279400"/>
                <a:gd name="connsiteY41" fmla="*/ 254000 h 331788"/>
                <a:gd name="connsiteX42" fmla="*/ 57152 w 279400"/>
                <a:gd name="connsiteY42" fmla="*/ 263525 h 331788"/>
                <a:gd name="connsiteX43" fmla="*/ 36514 w 279400"/>
                <a:gd name="connsiteY43" fmla="*/ 263525 h 331788"/>
                <a:gd name="connsiteX44" fmla="*/ 66676 w 279400"/>
                <a:gd name="connsiteY44" fmla="*/ 233363 h 331788"/>
                <a:gd name="connsiteX45" fmla="*/ 87314 w 279400"/>
                <a:gd name="connsiteY45" fmla="*/ 233363 h 331788"/>
                <a:gd name="connsiteX46" fmla="*/ 87314 w 279400"/>
                <a:gd name="connsiteY46" fmla="*/ 242888 h 331788"/>
                <a:gd name="connsiteX47" fmla="*/ 66676 w 279400"/>
                <a:gd name="connsiteY47" fmla="*/ 242888 h 331788"/>
                <a:gd name="connsiteX48" fmla="*/ 36514 w 279400"/>
                <a:gd name="connsiteY48" fmla="*/ 233363 h 331788"/>
                <a:gd name="connsiteX49" fmla="*/ 57152 w 279400"/>
                <a:gd name="connsiteY49" fmla="*/ 233363 h 331788"/>
                <a:gd name="connsiteX50" fmla="*/ 57152 w 279400"/>
                <a:gd name="connsiteY50" fmla="*/ 242888 h 331788"/>
                <a:gd name="connsiteX51" fmla="*/ 36514 w 279400"/>
                <a:gd name="connsiteY51" fmla="*/ 242888 h 331788"/>
                <a:gd name="connsiteX52" fmla="*/ 222250 w 279400"/>
                <a:gd name="connsiteY52" fmla="*/ 233362 h 331788"/>
                <a:gd name="connsiteX53" fmla="*/ 242888 w 279400"/>
                <a:gd name="connsiteY53" fmla="*/ 233362 h 331788"/>
                <a:gd name="connsiteX54" fmla="*/ 242888 w 279400"/>
                <a:gd name="connsiteY54" fmla="*/ 242887 h 331788"/>
                <a:gd name="connsiteX55" fmla="*/ 222250 w 279400"/>
                <a:gd name="connsiteY55" fmla="*/ 242887 h 331788"/>
                <a:gd name="connsiteX56" fmla="*/ 192088 w 279400"/>
                <a:gd name="connsiteY56" fmla="*/ 233362 h 331788"/>
                <a:gd name="connsiteX57" fmla="*/ 212726 w 279400"/>
                <a:gd name="connsiteY57" fmla="*/ 233362 h 331788"/>
                <a:gd name="connsiteX58" fmla="*/ 212726 w 279400"/>
                <a:gd name="connsiteY58" fmla="*/ 242887 h 331788"/>
                <a:gd name="connsiteX59" fmla="*/ 192088 w 279400"/>
                <a:gd name="connsiteY59" fmla="*/ 242887 h 331788"/>
                <a:gd name="connsiteX60" fmla="*/ 160338 w 279400"/>
                <a:gd name="connsiteY60" fmla="*/ 233362 h 331788"/>
                <a:gd name="connsiteX61" fmla="*/ 180976 w 279400"/>
                <a:gd name="connsiteY61" fmla="*/ 233362 h 331788"/>
                <a:gd name="connsiteX62" fmla="*/ 180976 w 279400"/>
                <a:gd name="connsiteY62" fmla="*/ 242887 h 331788"/>
                <a:gd name="connsiteX63" fmla="*/ 160338 w 279400"/>
                <a:gd name="connsiteY63" fmla="*/ 242887 h 331788"/>
                <a:gd name="connsiteX64" fmla="*/ 128588 w 279400"/>
                <a:gd name="connsiteY64" fmla="*/ 233362 h 331788"/>
                <a:gd name="connsiteX65" fmla="*/ 149226 w 279400"/>
                <a:gd name="connsiteY65" fmla="*/ 233362 h 331788"/>
                <a:gd name="connsiteX66" fmla="*/ 149226 w 279400"/>
                <a:gd name="connsiteY66" fmla="*/ 242887 h 331788"/>
                <a:gd name="connsiteX67" fmla="*/ 128588 w 279400"/>
                <a:gd name="connsiteY67" fmla="*/ 242887 h 331788"/>
                <a:gd name="connsiteX68" fmla="*/ 222250 w 279400"/>
                <a:gd name="connsiteY68" fmla="*/ 212725 h 331788"/>
                <a:gd name="connsiteX69" fmla="*/ 242888 w 279400"/>
                <a:gd name="connsiteY69" fmla="*/ 212725 h 331788"/>
                <a:gd name="connsiteX70" fmla="*/ 242888 w 279400"/>
                <a:gd name="connsiteY70" fmla="*/ 222250 h 331788"/>
                <a:gd name="connsiteX71" fmla="*/ 222250 w 279400"/>
                <a:gd name="connsiteY71" fmla="*/ 222250 h 331788"/>
                <a:gd name="connsiteX72" fmla="*/ 192088 w 279400"/>
                <a:gd name="connsiteY72" fmla="*/ 212725 h 331788"/>
                <a:gd name="connsiteX73" fmla="*/ 212726 w 279400"/>
                <a:gd name="connsiteY73" fmla="*/ 212725 h 331788"/>
                <a:gd name="connsiteX74" fmla="*/ 212726 w 279400"/>
                <a:gd name="connsiteY74" fmla="*/ 222250 h 331788"/>
                <a:gd name="connsiteX75" fmla="*/ 192088 w 279400"/>
                <a:gd name="connsiteY75" fmla="*/ 222250 h 331788"/>
                <a:gd name="connsiteX76" fmla="*/ 160338 w 279400"/>
                <a:gd name="connsiteY76" fmla="*/ 212725 h 331788"/>
                <a:gd name="connsiteX77" fmla="*/ 180976 w 279400"/>
                <a:gd name="connsiteY77" fmla="*/ 212725 h 331788"/>
                <a:gd name="connsiteX78" fmla="*/ 180976 w 279400"/>
                <a:gd name="connsiteY78" fmla="*/ 222250 h 331788"/>
                <a:gd name="connsiteX79" fmla="*/ 160338 w 279400"/>
                <a:gd name="connsiteY79" fmla="*/ 222250 h 331788"/>
                <a:gd name="connsiteX80" fmla="*/ 128588 w 279400"/>
                <a:gd name="connsiteY80" fmla="*/ 212725 h 331788"/>
                <a:gd name="connsiteX81" fmla="*/ 149226 w 279400"/>
                <a:gd name="connsiteY81" fmla="*/ 212725 h 331788"/>
                <a:gd name="connsiteX82" fmla="*/ 149226 w 279400"/>
                <a:gd name="connsiteY82" fmla="*/ 222250 h 331788"/>
                <a:gd name="connsiteX83" fmla="*/ 128588 w 279400"/>
                <a:gd name="connsiteY83" fmla="*/ 222250 h 331788"/>
                <a:gd name="connsiteX84" fmla="*/ 66676 w 279400"/>
                <a:gd name="connsiteY84" fmla="*/ 212725 h 331788"/>
                <a:gd name="connsiteX85" fmla="*/ 87314 w 279400"/>
                <a:gd name="connsiteY85" fmla="*/ 212725 h 331788"/>
                <a:gd name="connsiteX86" fmla="*/ 87314 w 279400"/>
                <a:gd name="connsiteY86" fmla="*/ 222250 h 331788"/>
                <a:gd name="connsiteX87" fmla="*/ 66676 w 279400"/>
                <a:gd name="connsiteY87" fmla="*/ 222250 h 331788"/>
                <a:gd name="connsiteX88" fmla="*/ 36514 w 279400"/>
                <a:gd name="connsiteY88" fmla="*/ 212725 h 331788"/>
                <a:gd name="connsiteX89" fmla="*/ 57152 w 279400"/>
                <a:gd name="connsiteY89" fmla="*/ 212725 h 331788"/>
                <a:gd name="connsiteX90" fmla="*/ 57152 w 279400"/>
                <a:gd name="connsiteY90" fmla="*/ 222250 h 331788"/>
                <a:gd name="connsiteX91" fmla="*/ 36514 w 279400"/>
                <a:gd name="connsiteY91" fmla="*/ 222250 h 331788"/>
                <a:gd name="connsiteX92" fmla="*/ 66676 w 279400"/>
                <a:gd name="connsiteY92" fmla="*/ 192088 h 331788"/>
                <a:gd name="connsiteX93" fmla="*/ 87314 w 279400"/>
                <a:gd name="connsiteY93" fmla="*/ 192088 h 331788"/>
                <a:gd name="connsiteX94" fmla="*/ 87314 w 279400"/>
                <a:gd name="connsiteY94" fmla="*/ 201613 h 331788"/>
                <a:gd name="connsiteX95" fmla="*/ 66676 w 279400"/>
                <a:gd name="connsiteY95" fmla="*/ 201613 h 331788"/>
                <a:gd name="connsiteX96" fmla="*/ 36514 w 279400"/>
                <a:gd name="connsiteY96" fmla="*/ 192088 h 331788"/>
                <a:gd name="connsiteX97" fmla="*/ 57152 w 279400"/>
                <a:gd name="connsiteY97" fmla="*/ 192088 h 331788"/>
                <a:gd name="connsiteX98" fmla="*/ 57152 w 279400"/>
                <a:gd name="connsiteY98" fmla="*/ 201613 h 331788"/>
                <a:gd name="connsiteX99" fmla="*/ 36514 w 279400"/>
                <a:gd name="connsiteY99" fmla="*/ 201613 h 331788"/>
                <a:gd name="connsiteX100" fmla="*/ 222250 w 279400"/>
                <a:gd name="connsiteY100" fmla="*/ 192087 h 331788"/>
                <a:gd name="connsiteX101" fmla="*/ 242888 w 279400"/>
                <a:gd name="connsiteY101" fmla="*/ 192087 h 331788"/>
                <a:gd name="connsiteX102" fmla="*/ 242888 w 279400"/>
                <a:gd name="connsiteY102" fmla="*/ 201612 h 331788"/>
                <a:gd name="connsiteX103" fmla="*/ 222250 w 279400"/>
                <a:gd name="connsiteY103" fmla="*/ 201612 h 331788"/>
                <a:gd name="connsiteX104" fmla="*/ 192088 w 279400"/>
                <a:gd name="connsiteY104" fmla="*/ 192087 h 331788"/>
                <a:gd name="connsiteX105" fmla="*/ 212726 w 279400"/>
                <a:gd name="connsiteY105" fmla="*/ 192087 h 331788"/>
                <a:gd name="connsiteX106" fmla="*/ 212726 w 279400"/>
                <a:gd name="connsiteY106" fmla="*/ 201612 h 331788"/>
                <a:gd name="connsiteX107" fmla="*/ 192088 w 279400"/>
                <a:gd name="connsiteY107" fmla="*/ 201612 h 331788"/>
                <a:gd name="connsiteX108" fmla="*/ 160338 w 279400"/>
                <a:gd name="connsiteY108" fmla="*/ 192087 h 331788"/>
                <a:gd name="connsiteX109" fmla="*/ 180976 w 279400"/>
                <a:gd name="connsiteY109" fmla="*/ 192087 h 331788"/>
                <a:gd name="connsiteX110" fmla="*/ 180976 w 279400"/>
                <a:gd name="connsiteY110" fmla="*/ 201612 h 331788"/>
                <a:gd name="connsiteX111" fmla="*/ 160338 w 279400"/>
                <a:gd name="connsiteY111" fmla="*/ 201612 h 331788"/>
                <a:gd name="connsiteX112" fmla="*/ 128588 w 279400"/>
                <a:gd name="connsiteY112" fmla="*/ 192087 h 331788"/>
                <a:gd name="connsiteX113" fmla="*/ 149226 w 279400"/>
                <a:gd name="connsiteY113" fmla="*/ 192087 h 331788"/>
                <a:gd name="connsiteX114" fmla="*/ 149226 w 279400"/>
                <a:gd name="connsiteY114" fmla="*/ 201612 h 331788"/>
                <a:gd name="connsiteX115" fmla="*/ 128588 w 279400"/>
                <a:gd name="connsiteY115" fmla="*/ 201612 h 331788"/>
                <a:gd name="connsiteX116" fmla="*/ 222250 w 279400"/>
                <a:gd name="connsiteY116" fmla="*/ 171450 h 331788"/>
                <a:gd name="connsiteX117" fmla="*/ 242888 w 279400"/>
                <a:gd name="connsiteY117" fmla="*/ 171450 h 331788"/>
                <a:gd name="connsiteX118" fmla="*/ 242888 w 279400"/>
                <a:gd name="connsiteY118" fmla="*/ 180975 h 331788"/>
                <a:gd name="connsiteX119" fmla="*/ 222250 w 279400"/>
                <a:gd name="connsiteY119" fmla="*/ 180975 h 331788"/>
                <a:gd name="connsiteX120" fmla="*/ 192088 w 279400"/>
                <a:gd name="connsiteY120" fmla="*/ 171450 h 331788"/>
                <a:gd name="connsiteX121" fmla="*/ 212726 w 279400"/>
                <a:gd name="connsiteY121" fmla="*/ 171450 h 331788"/>
                <a:gd name="connsiteX122" fmla="*/ 212726 w 279400"/>
                <a:gd name="connsiteY122" fmla="*/ 180975 h 331788"/>
                <a:gd name="connsiteX123" fmla="*/ 192088 w 279400"/>
                <a:gd name="connsiteY123" fmla="*/ 180975 h 331788"/>
                <a:gd name="connsiteX124" fmla="*/ 160338 w 279400"/>
                <a:gd name="connsiteY124" fmla="*/ 171450 h 331788"/>
                <a:gd name="connsiteX125" fmla="*/ 180976 w 279400"/>
                <a:gd name="connsiteY125" fmla="*/ 171450 h 331788"/>
                <a:gd name="connsiteX126" fmla="*/ 180976 w 279400"/>
                <a:gd name="connsiteY126" fmla="*/ 180975 h 331788"/>
                <a:gd name="connsiteX127" fmla="*/ 160338 w 279400"/>
                <a:gd name="connsiteY127" fmla="*/ 180975 h 331788"/>
                <a:gd name="connsiteX128" fmla="*/ 128588 w 279400"/>
                <a:gd name="connsiteY128" fmla="*/ 171450 h 331788"/>
                <a:gd name="connsiteX129" fmla="*/ 149226 w 279400"/>
                <a:gd name="connsiteY129" fmla="*/ 171450 h 331788"/>
                <a:gd name="connsiteX130" fmla="*/ 149226 w 279400"/>
                <a:gd name="connsiteY130" fmla="*/ 180975 h 331788"/>
                <a:gd name="connsiteX131" fmla="*/ 128588 w 279400"/>
                <a:gd name="connsiteY131" fmla="*/ 180975 h 331788"/>
                <a:gd name="connsiteX132" fmla="*/ 66676 w 279400"/>
                <a:gd name="connsiteY132" fmla="*/ 171450 h 331788"/>
                <a:gd name="connsiteX133" fmla="*/ 87314 w 279400"/>
                <a:gd name="connsiteY133" fmla="*/ 171450 h 331788"/>
                <a:gd name="connsiteX134" fmla="*/ 87314 w 279400"/>
                <a:gd name="connsiteY134" fmla="*/ 180975 h 331788"/>
                <a:gd name="connsiteX135" fmla="*/ 66676 w 279400"/>
                <a:gd name="connsiteY135" fmla="*/ 180975 h 331788"/>
                <a:gd name="connsiteX136" fmla="*/ 36514 w 279400"/>
                <a:gd name="connsiteY136" fmla="*/ 171450 h 331788"/>
                <a:gd name="connsiteX137" fmla="*/ 57152 w 279400"/>
                <a:gd name="connsiteY137" fmla="*/ 171450 h 331788"/>
                <a:gd name="connsiteX138" fmla="*/ 57152 w 279400"/>
                <a:gd name="connsiteY138" fmla="*/ 180975 h 331788"/>
                <a:gd name="connsiteX139" fmla="*/ 36514 w 279400"/>
                <a:gd name="connsiteY139" fmla="*/ 180975 h 331788"/>
                <a:gd name="connsiteX140" fmla="*/ 222250 w 279400"/>
                <a:gd name="connsiteY140" fmla="*/ 149225 h 331788"/>
                <a:gd name="connsiteX141" fmla="*/ 242888 w 279400"/>
                <a:gd name="connsiteY141" fmla="*/ 149225 h 331788"/>
                <a:gd name="connsiteX142" fmla="*/ 242888 w 279400"/>
                <a:gd name="connsiteY142" fmla="*/ 160338 h 331788"/>
                <a:gd name="connsiteX143" fmla="*/ 222250 w 279400"/>
                <a:gd name="connsiteY143" fmla="*/ 160338 h 331788"/>
                <a:gd name="connsiteX144" fmla="*/ 192088 w 279400"/>
                <a:gd name="connsiteY144" fmla="*/ 149225 h 331788"/>
                <a:gd name="connsiteX145" fmla="*/ 212726 w 279400"/>
                <a:gd name="connsiteY145" fmla="*/ 149225 h 331788"/>
                <a:gd name="connsiteX146" fmla="*/ 212726 w 279400"/>
                <a:gd name="connsiteY146" fmla="*/ 160338 h 331788"/>
                <a:gd name="connsiteX147" fmla="*/ 192088 w 279400"/>
                <a:gd name="connsiteY147" fmla="*/ 160338 h 331788"/>
                <a:gd name="connsiteX148" fmla="*/ 160338 w 279400"/>
                <a:gd name="connsiteY148" fmla="*/ 149225 h 331788"/>
                <a:gd name="connsiteX149" fmla="*/ 180976 w 279400"/>
                <a:gd name="connsiteY149" fmla="*/ 149225 h 331788"/>
                <a:gd name="connsiteX150" fmla="*/ 180976 w 279400"/>
                <a:gd name="connsiteY150" fmla="*/ 160338 h 331788"/>
                <a:gd name="connsiteX151" fmla="*/ 160338 w 279400"/>
                <a:gd name="connsiteY151" fmla="*/ 160338 h 331788"/>
                <a:gd name="connsiteX152" fmla="*/ 128588 w 279400"/>
                <a:gd name="connsiteY152" fmla="*/ 149225 h 331788"/>
                <a:gd name="connsiteX153" fmla="*/ 149226 w 279400"/>
                <a:gd name="connsiteY153" fmla="*/ 149225 h 331788"/>
                <a:gd name="connsiteX154" fmla="*/ 149226 w 279400"/>
                <a:gd name="connsiteY154" fmla="*/ 160338 h 331788"/>
                <a:gd name="connsiteX155" fmla="*/ 128588 w 279400"/>
                <a:gd name="connsiteY155" fmla="*/ 160338 h 331788"/>
                <a:gd name="connsiteX156" fmla="*/ 66676 w 279400"/>
                <a:gd name="connsiteY156" fmla="*/ 149225 h 331788"/>
                <a:gd name="connsiteX157" fmla="*/ 87314 w 279400"/>
                <a:gd name="connsiteY157" fmla="*/ 149225 h 331788"/>
                <a:gd name="connsiteX158" fmla="*/ 87314 w 279400"/>
                <a:gd name="connsiteY158" fmla="*/ 160338 h 331788"/>
                <a:gd name="connsiteX159" fmla="*/ 66676 w 279400"/>
                <a:gd name="connsiteY159" fmla="*/ 160338 h 331788"/>
                <a:gd name="connsiteX160" fmla="*/ 36514 w 279400"/>
                <a:gd name="connsiteY160" fmla="*/ 149225 h 331788"/>
                <a:gd name="connsiteX161" fmla="*/ 57152 w 279400"/>
                <a:gd name="connsiteY161" fmla="*/ 149225 h 331788"/>
                <a:gd name="connsiteX162" fmla="*/ 57152 w 279400"/>
                <a:gd name="connsiteY162" fmla="*/ 160338 h 331788"/>
                <a:gd name="connsiteX163" fmla="*/ 36514 w 279400"/>
                <a:gd name="connsiteY163" fmla="*/ 160338 h 331788"/>
                <a:gd name="connsiteX164" fmla="*/ 222251 w 279400"/>
                <a:gd name="connsiteY164" fmla="*/ 128588 h 331788"/>
                <a:gd name="connsiteX165" fmla="*/ 242889 w 279400"/>
                <a:gd name="connsiteY165" fmla="*/ 128588 h 331788"/>
                <a:gd name="connsiteX166" fmla="*/ 242889 w 279400"/>
                <a:gd name="connsiteY166" fmla="*/ 139701 h 331788"/>
                <a:gd name="connsiteX167" fmla="*/ 222251 w 279400"/>
                <a:gd name="connsiteY167" fmla="*/ 139701 h 331788"/>
                <a:gd name="connsiteX168" fmla="*/ 192089 w 279400"/>
                <a:gd name="connsiteY168" fmla="*/ 128588 h 331788"/>
                <a:gd name="connsiteX169" fmla="*/ 212727 w 279400"/>
                <a:gd name="connsiteY169" fmla="*/ 128588 h 331788"/>
                <a:gd name="connsiteX170" fmla="*/ 212727 w 279400"/>
                <a:gd name="connsiteY170" fmla="*/ 139701 h 331788"/>
                <a:gd name="connsiteX171" fmla="*/ 192089 w 279400"/>
                <a:gd name="connsiteY171" fmla="*/ 139701 h 331788"/>
                <a:gd name="connsiteX172" fmla="*/ 160339 w 279400"/>
                <a:gd name="connsiteY172" fmla="*/ 128588 h 331788"/>
                <a:gd name="connsiteX173" fmla="*/ 180977 w 279400"/>
                <a:gd name="connsiteY173" fmla="*/ 128588 h 331788"/>
                <a:gd name="connsiteX174" fmla="*/ 180977 w 279400"/>
                <a:gd name="connsiteY174" fmla="*/ 139701 h 331788"/>
                <a:gd name="connsiteX175" fmla="*/ 160339 w 279400"/>
                <a:gd name="connsiteY175" fmla="*/ 139701 h 331788"/>
                <a:gd name="connsiteX176" fmla="*/ 128589 w 279400"/>
                <a:gd name="connsiteY176" fmla="*/ 128588 h 331788"/>
                <a:gd name="connsiteX177" fmla="*/ 149227 w 279400"/>
                <a:gd name="connsiteY177" fmla="*/ 128588 h 331788"/>
                <a:gd name="connsiteX178" fmla="*/ 149227 w 279400"/>
                <a:gd name="connsiteY178" fmla="*/ 139701 h 331788"/>
                <a:gd name="connsiteX179" fmla="*/ 128589 w 279400"/>
                <a:gd name="connsiteY179" fmla="*/ 139701 h 331788"/>
                <a:gd name="connsiteX180" fmla="*/ 66676 w 279400"/>
                <a:gd name="connsiteY180" fmla="*/ 128588 h 331788"/>
                <a:gd name="connsiteX181" fmla="*/ 87314 w 279400"/>
                <a:gd name="connsiteY181" fmla="*/ 128588 h 331788"/>
                <a:gd name="connsiteX182" fmla="*/ 87314 w 279400"/>
                <a:gd name="connsiteY182" fmla="*/ 139701 h 331788"/>
                <a:gd name="connsiteX183" fmla="*/ 66676 w 279400"/>
                <a:gd name="connsiteY183" fmla="*/ 139701 h 331788"/>
                <a:gd name="connsiteX184" fmla="*/ 36514 w 279400"/>
                <a:gd name="connsiteY184" fmla="*/ 128588 h 331788"/>
                <a:gd name="connsiteX185" fmla="*/ 57152 w 279400"/>
                <a:gd name="connsiteY185" fmla="*/ 128588 h 331788"/>
                <a:gd name="connsiteX186" fmla="*/ 57152 w 279400"/>
                <a:gd name="connsiteY186" fmla="*/ 139701 h 331788"/>
                <a:gd name="connsiteX187" fmla="*/ 36514 w 279400"/>
                <a:gd name="connsiteY187" fmla="*/ 139701 h 331788"/>
                <a:gd name="connsiteX188" fmla="*/ 20638 w 279400"/>
                <a:gd name="connsiteY188" fmla="*/ 114300 h 331788"/>
                <a:gd name="connsiteX189" fmla="*/ 20638 w 279400"/>
                <a:gd name="connsiteY189" fmla="*/ 279400 h 331788"/>
                <a:gd name="connsiteX190" fmla="*/ 103188 w 279400"/>
                <a:gd name="connsiteY190" fmla="*/ 279400 h 331788"/>
                <a:gd name="connsiteX191" fmla="*/ 103188 w 279400"/>
                <a:gd name="connsiteY191" fmla="*/ 114300 h 331788"/>
                <a:gd name="connsiteX192" fmla="*/ 222251 w 279400"/>
                <a:gd name="connsiteY192" fmla="*/ 107950 h 331788"/>
                <a:gd name="connsiteX193" fmla="*/ 242889 w 279400"/>
                <a:gd name="connsiteY193" fmla="*/ 107950 h 331788"/>
                <a:gd name="connsiteX194" fmla="*/ 242889 w 279400"/>
                <a:gd name="connsiteY194" fmla="*/ 119063 h 331788"/>
                <a:gd name="connsiteX195" fmla="*/ 222251 w 279400"/>
                <a:gd name="connsiteY195" fmla="*/ 119063 h 331788"/>
                <a:gd name="connsiteX196" fmla="*/ 192089 w 279400"/>
                <a:gd name="connsiteY196" fmla="*/ 107950 h 331788"/>
                <a:gd name="connsiteX197" fmla="*/ 212727 w 279400"/>
                <a:gd name="connsiteY197" fmla="*/ 107950 h 331788"/>
                <a:gd name="connsiteX198" fmla="*/ 212727 w 279400"/>
                <a:gd name="connsiteY198" fmla="*/ 119063 h 331788"/>
                <a:gd name="connsiteX199" fmla="*/ 192089 w 279400"/>
                <a:gd name="connsiteY199" fmla="*/ 119063 h 331788"/>
                <a:gd name="connsiteX200" fmla="*/ 160339 w 279400"/>
                <a:gd name="connsiteY200" fmla="*/ 107950 h 331788"/>
                <a:gd name="connsiteX201" fmla="*/ 180977 w 279400"/>
                <a:gd name="connsiteY201" fmla="*/ 107950 h 331788"/>
                <a:gd name="connsiteX202" fmla="*/ 180977 w 279400"/>
                <a:gd name="connsiteY202" fmla="*/ 119063 h 331788"/>
                <a:gd name="connsiteX203" fmla="*/ 160339 w 279400"/>
                <a:gd name="connsiteY203" fmla="*/ 119063 h 331788"/>
                <a:gd name="connsiteX204" fmla="*/ 128589 w 279400"/>
                <a:gd name="connsiteY204" fmla="*/ 107950 h 331788"/>
                <a:gd name="connsiteX205" fmla="*/ 149227 w 279400"/>
                <a:gd name="connsiteY205" fmla="*/ 107950 h 331788"/>
                <a:gd name="connsiteX206" fmla="*/ 149227 w 279400"/>
                <a:gd name="connsiteY206" fmla="*/ 119063 h 331788"/>
                <a:gd name="connsiteX207" fmla="*/ 128589 w 279400"/>
                <a:gd name="connsiteY207" fmla="*/ 119063 h 331788"/>
                <a:gd name="connsiteX208" fmla="*/ 222251 w 279400"/>
                <a:gd name="connsiteY208" fmla="*/ 87313 h 331788"/>
                <a:gd name="connsiteX209" fmla="*/ 242889 w 279400"/>
                <a:gd name="connsiteY209" fmla="*/ 87313 h 331788"/>
                <a:gd name="connsiteX210" fmla="*/ 242889 w 279400"/>
                <a:gd name="connsiteY210" fmla="*/ 98426 h 331788"/>
                <a:gd name="connsiteX211" fmla="*/ 222251 w 279400"/>
                <a:gd name="connsiteY211" fmla="*/ 98426 h 331788"/>
                <a:gd name="connsiteX212" fmla="*/ 192089 w 279400"/>
                <a:gd name="connsiteY212" fmla="*/ 87313 h 331788"/>
                <a:gd name="connsiteX213" fmla="*/ 212727 w 279400"/>
                <a:gd name="connsiteY213" fmla="*/ 87313 h 331788"/>
                <a:gd name="connsiteX214" fmla="*/ 212727 w 279400"/>
                <a:gd name="connsiteY214" fmla="*/ 98426 h 331788"/>
                <a:gd name="connsiteX215" fmla="*/ 192089 w 279400"/>
                <a:gd name="connsiteY215" fmla="*/ 98426 h 331788"/>
                <a:gd name="connsiteX216" fmla="*/ 160339 w 279400"/>
                <a:gd name="connsiteY216" fmla="*/ 87313 h 331788"/>
                <a:gd name="connsiteX217" fmla="*/ 180977 w 279400"/>
                <a:gd name="connsiteY217" fmla="*/ 87313 h 331788"/>
                <a:gd name="connsiteX218" fmla="*/ 180977 w 279400"/>
                <a:gd name="connsiteY218" fmla="*/ 98426 h 331788"/>
                <a:gd name="connsiteX219" fmla="*/ 160339 w 279400"/>
                <a:gd name="connsiteY219" fmla="*/ 98426 h 331788"/>
                <a:gd name="connsiteX220" fmla="*/ 128589 w 279400"/>
                <a:gd name="connsiteY220" fmla="*/ 87313 h 331788"/>
                <a:gd name="connsiteX221" fmla="*/ 149227 w 279400"/>
                <a:gd name="connsiteY221" fmla="*/ 87313 h 331788"/>
                <a:gd name="connsiteX222" fmla="*/ 149227 w 279400"/>
                <a:gd name="connsiteY222" fmla="*/ 98426 h 331788"/>
                <a:gd name="connsiteX223" fmla="*/ 128589 w 279400"/>
                <a:gd name="connsiteY223" fmla="*/ 98426 h 331788"/>
                <a:gd name="connsiteX224" fmla="*/ 222251 w 279400"/>
                <a:gd name="connsiteY224" fmla="*/ 66675 h 331788"/>
                <a:gd name="connsiteX225" fmla="*/ 242889 w 279400"/>
                <a:gd name="connsiteY225" fmla="*/ 66675 h 331788"/>
                <a:gd name="connsiteX226" fmla="*/ 242889 w 279400"/>
                <a:gd name="connsiteY226" fmla="*/ 77788 h 331788"/>
                <a:gd name="connsiteX227" fmla="*/ 222251 w 279400"/>
                <a:gd name="connsiteY227" fmla="*/ 77788 h 331788"/>
                <a:gd name="connsiteX228" fmla="*/ 192089 w 279400"/>
                <a:gd name="connsiteY228" fmla="*/ 66675 h 331788"/>
                <a:gd name="connsiteX229" fmla="*/ 212727 w 279400"/>
                <a:gd name="connsiteY229" fmla="*/ 66675 h 331788"/>
                <a:gd name="connsiteX230" fmla="*/ 212727 w 279400"/>
                <a:gd name="connsiteY230" fmla="*/ 77788 h 331788"/>
                <a:gd name="connsiteX231" fmla="*/ 192089 w 279400"/>
                <a:gd name="connsiteY231" fmla="*/ 77788 h 331788"/>
                <a:gd name="connsiteX232" fmla="*/ 160339 w 279400"/>
                <a:gd name="connsiteY232" fmla="*/ 66675 h 331788"/>
                <a:gd name="connsiteX233" fmla="*/ 180977 w 279400"/>
                <a:gd name="connsiteY233" fmla="*/ 66675 h 331788"/>
                <a:gd name="connsiteX234" fmla="*/ 180977 w 279400"/>
                <a:gd name="connsiteY234" fmla="*/ 77788 h 331788"/>
                <a:gd name="connsiteX235" fmla="*/ 160339 w 279400"/>
                <a:gd name="connsiteY235" fmla="*/ 77788 h 331788"/>
                <a:gd name="connsiteX236" fmla="*/ 128589 w 279400"/>
                <a:gd name="connsiteY236" fmla="*/ 66675 h 331788"/>
                <a:gd name="connsiteX237" fmla="*/ 149227 w 279400"/>
                <a:gd name="connsiteY237" fmla="*/ 66675 h 331788"/>
                <a:gd name="connsiteX238" fmla="*/ 149227 w 279400"/>
                <a:gd name="connsiteY238" fmla="*/ 77788 h 331788"/>
                <a:gd name="connsiteX239" fmla="*/ 128589 w 279400"/>
                <a:gd name="connsiteY239" fmla="*/ 77788 h 331788"/>
                <a:gd name="connsiteX240" fmla="*/ 222251 w 279400"/>
                <a:gd name="connsiteY240" fmla="*/ 46038 h 331788"/>
                <a:gd name="connsiteX241" fmla="*/ 242889 w 279400"/>
                <a:gd name="connsiteY241" fmla="*/ 46038 h 331788"/>
                <a:gd name="connsiteX242" fmla="*/ 242889 w 279400"/>
                <a:gd name="connsiteY242" fmla="*/ 57151 h 331788"/>
                <a:gd name="connsiteX243" fmla="*/ 222251 w 279400"/>
                <a:gd name="connsiteY243" fmla="*/ 57151 h 331788"/>
                <a:gd name="connsiteX244" fmla="*/ 192089 w 279400"/>
                <a:gd name="connsiteY244" fmla="*/ 46038 h 331788"/>
                <a:gd name="connsiteX245" fmla="*/ 212727 w 279400"/>
                <a:gd name="connsiteY245" fmla="*/ 46038 h 331788"/>
                <a:gd name="connsiteX246" fmla="*/ 212727 w 279400"/>
                <a:gd name="connsiteY246" fmla="*/ 57151 h 331788"/>
                <a:gd name="connsiteX247" fmla="*/ 192089 w 279400"/>
                <a:gd name="connsiteY247" fmla="*/ 57151 h 331788"/>
                <a:gd name="connsiteX248" fmla="*/ 160339 w 279400"/>
                <a:gd name="connsiteY248" fmla="*/ 46038 h 331788"/>
                <a:gd name="connsiteX249" fmla="*/ 180977 w 279400"/>
                <a:gd name="connsiteY249" fmla="*/ 46038 h 331788"/>
                <a:gd name="connsiteX250" fmla="*/ 180977 w 279400"/>
                <a:gd name="connsiteY250" fmla="*/ 57151 h 331788"/>
                <a:gd name="connsiteX251" fmla="*/ 160339 w 279400"/>
                <a:gd name="connsiteY251" fmla="*/ 57151 h 331788"/>
                <a:gd name="connsiteX252" fmla="*/ 128589 w 279400"/>
                <a:gd name="connsiteY252" fmla="*/ 46038 h 331788"/>
                <a:gd name="connsiteX253" fmla="*/ 149227 w 279400"/>
                <a:gd name="connsiteY253" fmla="*/ 46038 h 331788"/>
                <a:gd name="connsiteX254" fmla="*/ 149227 w 279400"/>
                <a:gd name="connsiteY254" fmla="*/ 57151 h 331788"/>
                <a:gd name="connsiteX255" fmla="*/ 128589 w 279400"/>
                <a:gd name="connsiteY255" fmla="*/ 57151 h 331788"/>
                <a:gd name="connsiteX256" fmla="*/ 222251 w 279400"/>
                <a:gd name="connsiteY256" fmla="*/ 25400 h 331788"/>
                <a:gd name="connsiteX257" fmla="*/ 242889 w 279400"/>
                <a:gd name="connsiteY257" fmla="*/ 25400 h 331788"/>
                <a:gd name="connsiteX258" fmla="*/ 242889 w 279400"/>
                <a:gd name="connsiteY258" fmla="*/ 36513 h 331788"/>
                <a:gd name="connsiteX259" fmla="*/ 222251 w 279400"/>
                <a:gd name="connsiteY259" fmla="*/ 36513 h 331788"/>
                <a:gd name="connsiteX260" fmla="*/ 192089 w 279400"/>
                <a:gd name="connsiteY260" fmla="*/ 25400 h 331788"/>
                <a:gd name="connsiteX261" fmla="*/ 212727 w 279400"/>
                <a:gd name="connsiteY261" fmla="*/ 25400 h 331788"/>
                <a:gd name="connsiteX262" fmla="*/ 212727 w 279400"/>
                <a:gd name="connsiteY262" fmla="*/ 36513 h 331788"/>
                <a:gd name="connsiteX263" fmla="*/ 192089 w 279400"/>
                <a:gd name="connsiteY263" fmla="*/ 36513 h 331788"/>
                <a:gd name="connsiteX264" fmla="*/ 160339 w 279400"/>
                <a:gd name="connsiteY264" fmla="*/ 25400 h 331788"/>
                <a:gd name="connsiteX265" fmla="*/ 180977 w 279400"/>
                <a:gd name="connsiteY265" fmla="*/ 25400 h 331788"/>
                <a:gd name="connsiteX266" fmla="*/ 180977 w 279400"/>
                <a:gd name="connsiteY266" fmla="*/ 36513 h 331788"/>
                <a:gd name="connsiteX267" fmla="*/ 160339 w 279400"/>
                <a:gd name="connsiteY267" fmla="*/ 36513 h 331788"/>
                <a:gd name="connsiteX268" fmla="*/ 128589 w 279400"/>
                <a:gd name="connsiteY268" fmla="*/ 25400 h 331788"/>
                <a:gd name="connsiteX269" fmla="*/ 149227 w 279400"/>
                <a:gd name="connsiteY269" fmla="*/ 25400 h 331788"/>
                <a:gd name="connsiteX270" fmla="*/ 149227 w 279400"/>
                <a:gd name="connsiteY270" fmla="*/ 36513 h 331788"/>
                <a:gd name="connsiteX271" fmla="*/ 128589 w 279400"/>
                <a:gd name="connsiteY271" fmla="*/ 36513 h 331788"/>
                <a:gd name="connsiteX272" fmla="*/ 114300 w 279400"/>
                <a:gd name="connsiteY272" fmla="*/ 9525 h 331788"/>
                <a:gd name="connsiteX273" fmla="*/ 114300 w 279400"/>
                <a:gd name="connsiteY273" fmla="*/ 279400 h 331788"/>
                <a:gd name="connsiteX274" fmla="*/ 258763 w 279400"/>
                <a:gd name="connsiteY274" fmla="*/ 279400 h 331788"/>
                <a:gd name="connsiteX275" fmla="*/ 258763 w 279400"/>
                <a:gd name="connsiteY275" fmla="*/ 9525 h 331788"/>
                <a:gd name="connsiteX276" fmla="*/ 103187 w 279400"/>
                <a:gd name="connsiteY276" fmla="*/ 0 h 331788"/>
                <a:gd name="connsiteX277" fmla="*/ 268288 w 279400"/>
                <a:gd name="connsiteY277" fmla="*/ 0 h 331788"/>
                <a:gd name="connsiteX278" fmla="*/ 268288 w 279400"/>
                <a:gd name="connsiteY278" fmla="*/ 320676 h 331788"/>
                <a:gd name="connsiteX279" fmla="*/ 279400 w 279400"/>
                <a:gd name="connsiteY279" fmla="*/ 320676 h 331788"/>
                <a:gd name="connsiteX280" fmla="*/ 279400 w 279400"/>
                <a:gd name="connsiteY280" fmla="*/ 331788 h 331788"/>
                <a:gd name="connsiteX281" fmla="*/ 0 w 279400"/>
                <a:gd name="connsiteY281" fmla="*/ 331788 h 331788"/>
                <a:gd name="connsiteX282" fmla="*/ 0 w 279400"/>
                <a:gd name="connsiteY282" fmla="*/ 320676 h 331788"/>
                <a:gd name="connsiteX283" fmla="*/ 9525 w 279400"/>
                <a:gd name="connsiteY283" fmla="*/ 320676 h 331788"/>
                <a:gd name="connsiteX284" fmla="*/ 9525 w 279400"/>
                <a:gd name="connsiteY284" fmla="*/ 103188 h 331788"/>
                <a:gd name="connsiteX285" fmla="*/ 103187 w 279400"/>
                <a:gd name="connsiteY285" fmla="*/ 103188 h 33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Lst>
              <a:rect l="l" t="t" r="r" b="b"/>
              <a:pathLst>
                <a:path w="279400" h="331788">
                  <a:moveTo>
                    <a:pt x="192089" y="300038"/>
                  </a:moveTo>
                  <a:lnTo>
                    <a:pt x="242889" y="300038"/>
                  </a:lnTo>
                  <a:lnTo>
                    <a:pt x="242889" y="311151"/>
                  </a:lnTo>
                  <a:lnTo>
                    <a:pt x="192089" y="311151"/>
                  </a:lnTo>
                  <a:close/>
                  <a:moveTo>
                    <a:pt x="128589" y="300038"/>
                  </a:moveTo>
                  <a:lnTo>
                    <a:pt x="180977" y="300038"/>
                  </a:lnTo>
                  <a:lnTo>
                    <a:pt x="180977" y="311151"/>
                  </a:lnTo>
                  <a:lnTo>
                    <a:pt x="128589" y="311151"/>
                  </a:lnTo>
                  <a:close/>
                  <a:moveTo>
                    <a:pt x="36514" y="300038"/>
                  </a:moveTo>
                  <a:lnTo>
                    <a:pt x="87314" y="300038"/>
                  </a:lnTo>
                  <a:lnTo>
                    <a:pt x="87314" y="311151"/>
                  </a:lnTo>
                  <a:lnTo>
                    <a:pt x="36514" y="311151"/>
                  </a:lnTo>
                  <a:close/>
                  <a:moveTo>
                    <a:pt x="114300" y="290512"/>
                  </a:moveTo>
                  <a:lnTo>
                    <a:pt x="114300" y="320675"/>
                  </a:lnTo>
                  <a:lnTo>
                    <a:pt x="258763" y="320675"/>
                  </a:lnTo>
                  <a:lnTo>
                    <a:pt x="258763" y="290512"/>
                  </a:lnTo>
                  <a:close/>
                  <a:moveTo>
                    <a:pt x="20638" y="290512"/>
                  </a:moveTo>
                  <a:lnTo>
                    <a:pt x="20638" y="320675"/>
                  </a:lnTo>
                  <a:lnTo>
                    <a:pt x="103188" y="320675"/>
                  </a:lnTo>
                  <a:lnTo>
                    <a:pt x="103188" y="290512"/>
                  </a:lnTo>
                  <a:close/>
                  <a:moveTo>
                    <a:pt x="222250" y="254000"/>
                  </a:moveTo>
                  <a:lnTo>
                    <a:pt x="242888" y="254000"/>
                  </a:lnTo>
                  <a:lnTo>
                    <a:pt x="242888" y="263525"/>
                  </a:lnTo>
                  <a:lnTo>
                    <a:pt x="222250" y="263525"/>
                  </a:lnTo>
                  <a:close/>
                  <a:moveTo>
                    <a:pt x="192088" y="254000"/>
                  </a:moveTo>
                  <a:lnTo>
                    <a:pt x="212726" y="254000"/>
                  </a:lnTo>
                  <a:lnTo>
                    <a:pt x="212726" y="263525"/>
                  </a:lnTo>
                  <a:lnTo>
                    <a:pt x="192088" y="263525"/>
                  </a:lnTo>
                  <a:close/>
                  <a:moveTo>
                    <a:pt x="160338" y="254000"/>
                  </a:moveTo>
                  <a:lnTo>
                    <a:pt x="180976" y="254000"/>
                  </a:lnTo>
                  <a:lnTo>
                    <a:pt x="180976" y="263525"/>
                  </a:lnTo>
                  <a:lnTo>
                    <a:pt x="160338" y="263525"/>
                  </a:lnTo>
                  <a:close/>
                  <a:moveTo>
                    <a:pt x="128588" y="254000"/>
                  </a:moveTo>
                  <a:lnTo>
                    <a:pt x="149226" y="254000"/>
                  </a:lnTo>
                  <a:lnTo>
                    <a:pt x="149226" y="263525"/>
                  </a:lnTo>
                  <a:lnTo>
                    <a:pt x="128588" y="263525"/>
                  </a:lnTo>
                  <a:close/>
                  <a:moveTo>
                    <a:pt x="66676" y="254000"/>
                  </a:moveTo>
                  <a:lnTo>
                    <a:pt x="87314" y="254000"/>
                  </a:lnTo>
                  <a:lnTo>
                    <a:pt x="87314" y="263525"/>
                  </a:lnTo>
                  <a:lnTo>
                    <a:pt x="66676" y="263525"/>
                  </a:lnTo>
                  <a:close/>
                  <a:moveTo>
                    <a:pt x="36514" y="254000"/>
                  </a:moveTo>
                  <a:lnTo>
                    <a:pt x="57152" y="254000"/>
                  </a:lnTo>
                  <a:lnTo>
                    <a:pt x="57152" y="263525"/>
                  </a:lnTo>
                  <a:lnTo>
                    <a:pt x="36514" y="263525"/>
                  </a:lnTo>
                  <a:close/>
                  <a:moveTo>
                    <a:pt x="66676" y="233363"/>
                  </a:moveTo>
                  <a:lnTo>
                    <a:pt x="87314" y="233363"/>
                  </a:lnTo>
                  <a:lnTo>
                    <a:pt x="87314" y="242888"/>
                  </a:lnTo>
                  <a:lnTo>
                    <a:pt x="66676" y="242888"/>
                  </a:lnTo>
                  <a:close/>
                  <a:moveTo>
                    <a:pt x="36514" y="233363"/>
                  </a:moveTo>
                  <a:lnTo>
                    <a:pt x="57152" y="233363"/>
                  </a:lnTo>
                  <a:lnTo>
                    <a:pt x="57152" y="242888"/>
                  </a:lnTo>
                  <a:lnTo>
                    <a:pt x="36514" y="242888"/>
                  </a:lnTo>
                  <a:close/>
                  <a:moveTo>
                    <a:pt x="222250" y="233362"/>
                  </a:moveTo>
                  <a:lnTo>
                    <a:pt x="242888" y="233362"/>
                  </a:lnTo>
                  <a:lnTo>
                    <a:pt x="242888" y="242887"/>
                  </a:lnTo>
                  <a:lnTo>
                    <a:pt x="222250" y="242887"/>
                  </a:lnTo>
                  <a:close/>
                  <a:moveTo>
                    <a:pt x="192088" y="233362"/>
                  </a:moveTo>
                  <a:lnTo>
                    <a:pt x="212726" y="233362"/>
                  </a:lnTo>
                  <a:lnTo>
                    <a:pt x="212726" y="242887"/>
                  </a:lnTo>
                  <a:lnTo>
                    <a:pt x="192088" y="242887"/>
                  </a:lnTo>
                  <a:close/>
                  <a:moveTo>
                    <a:pt x="160338" y="233362"/>
                  </a:moveTo>
                  <a:lnTo>
                    <a:pt x="180976" y="233362"/>
                  </a:lnTo>
                  <a:lnTo>
                    <a:pt x="180976" y="242887"/>
                  </a:lnTo>
                  <a:lnTo>
                    <a:pt x="160338" y="242887"/>
                  </a:lnTo>
                  <a:close/>
                  <a:moveTo>
                    <a:pt x="128588" y="233362"/>
                  </a:moveTo>
                  <a:lnTo>
                    <a:pt x="149226" y="233362"/>
                  </a:lnTo>
                  <a:lnTo>
                    <a:pt x="149226" y="242887"/>
                  </a:lnTo>
                  <a:lnTo>
                    <a:pt x="128588" y="242887"/>
                  </a:lnTo>
                  <a:close/>
                  <a:moveTo>
                    <a:pt x="222250" y="212725"/>
                  </a:moveTo>
                  <a:lnTo>
                    <a:pt x="242888" y="212725"/>
                  </a:lnTo>
                  <a:lnTo>
                    <a:pt x="242888" y="222250"/>
                  </a:lnTo>
                  <a:lnTo>
                    <a:pt x="222250" y="222250"/>
                  </a:lnTo>
                  <a:close/>
                  <a:moveTo>
                    <a:pt x="192088" y="212725"/>
                  </a:moveTo>
                  <a:lnTo>
                    <a:pt x="212726" y="212725"/>
                  </a:lnTo>
                  <a:lnTo>
                    <a:pt x="212726" y="222250"/>
                  </a:lnTo>
                  <a:lnTo>
                    <a:pt x="192088" y="222250"/>
                  </a:lnTo>
                  <a:close/>
                  <a:moveTo>
                    <a:pt x="160338" y="212725"/>
                  </a:moveTo>
                  <a:lnTo>
                    <a:pt x="180976" y="212725"/>
                  </a:lnTo>
                  <a:lnTo>
                    <a:pt x="180976" y="222250"/>
                  </a:lnTo>
                  <a:lnTo>
                    <a:pt x="160338" y="222250"/>
                  </a:lnTo>
                  <a:close/>
                  <a:moveTo>
                    <a:pt x="128588" y="212725"/>
                  </a:moveTo>
                  <a:lnTo>
                    <a:pt x="149226" y="212725"/>
                  </a:lnTo>
                  <a:lnTo>
                    <a:pt x="149226" y="222250"/>
                  </a:lnTo>
                  <a:lnTo>
                    <a:pt x="128588" y="222250"/>
                  </a:lnTo>
                  <a:close/>
                  <a:moveTo>
                    <a:pt x="66676" y="212725"/>
                  </a:moveTo>
                  <a:lnTo>
                    <a:pt x="87314" y="212725"/>
                  </a:lnTo>
                  <a:lnTo>
                    <a:pt x="87314" y="222250"/>
                  </a:lnTo>
                  <a:lnTo>
                    <a:pt x="66676" y="222250"/>
                  </a:lnTo>
                  <a:close/>
                  <a:moveTo>
                    <a:pt x="36514" y="212725"/>
                  </a:moveTo>
                  <a:lnTo>
                    <a:pt x="57152" y="212725"/>
                  </a:lnTo>
                  <a:lnTo>
                    <a:pt x="57152" y="222250"/>
                  </a:lnTo>
                  <a:lnTo>
                    <a:pt x="36514" y="222250"/>
                  </a:lnTo>
                  <a:close/>
                  <a:moveTo>
                    <a:pt x="66676" y="192088"/>
                  </a:moveTo>
                  <a:lnTo>
                    <a:pt x="87314" y="192088"/>
                  </a:lnTo>
                  <a:lnTo>
                    <a:pt x="87314" y="201613"/>
                  </a:lnTo>
                  <a:lnTo>
                    <a:pt x="66676" y="201613"/>
                  </a:lnTo>
                  <a:close/>
                  <a:moveTo>
                    <a:pt x="36514" y="192088"/>
                  </a:moveTo>
                  <a:lnTo>
                    <a:pt x="57152" y="192088"/>
                  </a:lnTo>
                  <a:lnTo>
                    <a:pt x="57152" y="201613"/>
                  </a:lnTo>
                  <a:lnTo>
                    <a:pt x="36514" y="201613"/>
                  </a:lnTo>
                  <a:close/>
                  <a:moveTo>
                    <a:pt x="222250" y="192087"/>
                  </a:moveTo>
                  <a:lnTo>
                    <a:pt x="242888" y="192087"/>
                  </a:lnTo>
                  <a:lnTo>
                    <a:pt x="242888" y="201612"/>
                  </a:lnTo>
                  <a:lnTo>
                    <a:pt x="222250" y="201612"/>
                  </a:lnTo>
                  <a:close/>
                  <a:moveTo>
                    <a:pt x="192088" y="192087"/>
                  </a:moveTo>
                  <a:lnTo>
                    <a:pt x="212726" y="192087"/>
                  </a:lnTo>
                  <a:lnTo>
                    <a:pt x="212726" y="201612"/>
                  </a:lnTo>
                  <a:lnTo>
                    <a:pt x="192088" y="201612"/>
                  </a:lnTo>
                  <a:close/>
                  <a:moveTo>
                    <a:pt x="160338" y="192087"/>
                  </a:moveTo>
                  <a:lnTo>
                    <a:pt x="180976" y="192087"/>
                  </a:lnTo>
                  <a:lnTo>
                    <a:pt x="180976" y="201612"/>
                  </a:lnTo>
                  <a:lnTo>
                    <a:pt x="160338" y="201612"/>
                  </a:lnTo>
                  <a:close/>
                  <a:moveTo>
                    <a:pt x="128588" y="192087"/>
                  </a:moveTo>
                  <a:lnTo>
                    <a:pt x="149226" y="192087"/>
                  </a:lnTo>
                  <a:lnTo>
                    <a:pt x="149226" y="201612"/>
                  </a:lnTo>
                  <a:lnTo>
                    <a:pt x="128588" y="201612"/>
                  </a:lnTo>
                  <a:close/>
                  <a:moveTo>
                    <a:pt x="222250" y="171450"/>
                  </a:moveTo>
                  <a:lnTo>
                    <a:pt x="242888" y="171450"/>
                  </a:lnTo>
                  <a:lnTo>
                    <a:pt x="242888" y="180975"/>
                  </a:lnTo>
                  <a:lnTo>
                    <a:pt x="222250" y="180975"/>
                  </a:lnTo>
                  <a:close/>
                  <a:moveTo>
                    <a:pt x="192088" y="171450"/>
                  </a:moveTo>
                  <a:lnTo>
                    <a:pt x="212726" y="171450"/>
                  </a:lnTo>
                  <a:lnTo>
                    <a:pt x="212726" y="180975"/>
                  </a:lnTo>
                  <a:lnTo>
                    <a:pt x="192088" y="180975"/>
                  </a:lnTo>
                  <a:close/>
                  <a:moveTo>
                    <a:pt x="160338" y="171450"/>
                  </a:moveTo>
                  <a:lnTo>
                    <a:pt x="180976" y="171450"/>
                  </a:lnTo>
                  <a:lnTo>
                    <a:pt x="180976" y="180975"/>
                  </a:lnTo>
                  <a:lnTo>
                    <a:pt x="160338" y="180975"/>
                  </a:lnTo>
                  <a:close/>
                  <a:moveTo>
                    <a:pt x="128588" y="171450"/>
                  </a:moveTo>
                  <a:lnTo>
                    <a:pt x="149226" y="171450"/>
                  </a:lnTo>
                  <a:lnTo>
                    <a:pt x="149226" y="180975"/>
                  </a:lnTo>
                  <a:lnTo>
                    <a:pt x="128588" y="180975"/>
                  </a:lnTo>
                  <a:close/>
                  <a:moveTo>
                    <a:pt x="66676" y="171450"/>
                  </a:moveTo>
                  <a:lnTo>
                    <a:pt x="87314" y="171450"/>
                  </a:lnTo>
                  <a:lnTo>
                    <a:pt x="87314" y="180975"/>
                  </a:lnTo>
                  <a:lnTo>
                    <a:pt x="66676" y="180975"/>
                  </a:lnTo>
                  <a:close/>
                  <a:moveTo>
                    <a:pt x="36514" y="171450"/>
                  </a:moveTo>
                  <a:lnTo>
                    <a:pt x="57152" y="171450"/>
                  </a:lnTo>
                  <a:lnTo>
                    <a:pt x="57152" y="180975"/>
                  </a:lnTo>
                  <a:lnTo>
                    <a:pt x="36514" y="180975"/>
                  </a:lnTo>
                  <a:close/>
                  <a:moveTo>
                    <a:pt x="222250" y="149225"/>
                  </a:moveTo>
                  <a:lnTo>
                    <a:pt x="242888" y="149225"/>
                  </a:lnTo>
                  <a:lnTo>
                    <a:pt x="242888" y="160338"/>
                  </a:lnTo>
                  <a:lnTo>
                    <a:pt x="222250" y="160338"/>
                  </a:lnTo>
                  <a:close/>
                  <a:moveTo>
                    <a:pt x="192088" y="149225"/>
                  </a:moveTo>
                  <a:lnTo>
                    <a:pt x="212726" y="149225"/>
                  </a:lnTo>
                  <a:lnTo>
                    <a:pt x="212726" y="160338"/>
                  </a:lnTo>
                  <a:lnTo>
                    <a:pt x="192088" y="160338"/>
                  </a:lnTo>
                  <a:close/>
                  <a:moveTo>
                    <a:pt x="160338" y="149225"/>
                  </a:moveTo>
                  <a:lnTo>
                    <a:pt x="180976" y="149225"/>
                  </a:lnTo>
                  <a:lnTo>
                    <a:pt x="180976" y="160338"/>
                  </a:lnTo>
                  <a:lnTo>
                    <a:pt x="160338" y="160338"/>
                  </a:lnTo>
                  <a:close/>
                  <a:moveTo>
                    <a:pt x="128588" y="149225"/>
                  </a:moveTo>
                  <a:lnTo>
                    <a:pt x="149226" y="149225"/>
                  </a:lnTo>
                  <a:lnTo>
                    <a:pt x="149226" y="160338"/>
                  </a:lnTo>
                  <a:lnTo>
                    <a:pt x="128588" y="160338"/>
                  </a:lnTo>
                  <a:close/>
                  <a:moveTo>
                    <a:pt x="66676" y="149225"/>
                  </a:moveTo>
                  <a:lnTo>
                    <a:pt x="87314" y="149225"/>
                  </a:lnTo>
                  <a:lnTo>
                    <a:pt x="87314" y="160338"/>
                  </a:lnTo>
                  <a:lnTo>
                    <a:pt x="66676" y="160338"/>
                  </a:lnTo>
                  <a:close/>
                  <a:moveTo>
                    <a:pt x="36514" y="149225"/>
                  </a:moveTo>
                  <a:lnTo>
                    <a:pt x="57152" y="149225"/>
                  </a:lnTo>
                  <a:lnTo>
                    <a:pt x="57152" y="160338"/>
                  </a:lnTo>
                  <a:lnTo>
                    <a:pt x="36514" y="160338"/>
                  </a:lnTo>
                  <a:close/>
                  <a:moveTo>
                    <a:pt x="222251" y="128588"/>
                  </a:moveTo>
                  <a:lnTo>
                    <a:pt x="242889" y="128588"/>
                  </a:lnTo>
                  <a:lnTo>
                    <a:pt x="242889" y="139701"/>
                  </a:lnTo>
                  <a:lnTo>
                    <a:pt x="222251" y="139701"/>
                  </a:lnTo>
                  <a:close/>
                  <a:moveTo>
                    <a:pt x="192089" y="128588"/>
                  </a:moveTo>
                  <a:lnTo>
                    <a:pt x="212727" y="128588"/>
                  </a:lnTo>
                  <a:lnTo>
                    <a:pt x="212727" y="139701"/>
                  </a:lnTo>
                  <a:lnTo>
                    <a:pt x="192089" y="139701"/>
                  </a:lnTo>
                  <a:close/>
                  <a:moveTo>
                    <a:pt x="160339" y="128588"/>
                  </a:moveTo>
                  <a:lnTo>
                    <a:pt x="180977" y="128588"/>
                  </a:lnTo>
                  <a:lnTo>
                    <a:pt x="180977" y="139701"/>
                  </a:lnTo>
                  <a:lnTo>
                    <a:pt x="160339" y="139701"/>
                  </a:lnTo>
                  <a:close/>
                  <a:moveTo>
                    <a:pt x="128589" y="128588"/>
                  </a:moveTo>
                  <a:lnTo>
                    <a:pt x="149227" y="128588"/>
                  </a:lnTo>
                  <a:lnTo>
                    <a:pt x="149227" y="139701"/>
                  </a:lnTo>
                  <a:lnTo>
                    <a:pt x="128589" y="139701"/>
                  </a:lnTo>
                  <a:close/>
                  <a:moveTo>
                    <a:pt x="66676" y="128588"/>
                  </a:moveTo>
                  <a:lnTo>
                    <a:pt x="87314" y="128588"/>
                  </a:lnTo>
                  <a:lnTo>
                    <a:pt x="87314" y="139701"/>
                  </a:lnTo>
                  <a:lnTo>
                    <a:pt x="66676" y="139701"/>
                  </a:lnTo>
                  <a:close/>
                  <a:moveTo>
                    <a:pt x="36514" y="128588"/>
                  </a:moveTo>
                  <a:lnTo>
                    <a:pt x="57152" y="128588"/>
                  </a:lnTo>
                  <a:lnTo>
                    <a:pt x="57152" y="139701"/>
                  </a:lnTo>
                  <a:lnTo>
                    <a:pt x="36514" y="139701"/>
                  </a:lnTo>
                  <a:close/>
                  <a:moveTo>
                    <a:pt x="20638" y="114300"/>
                  </a:moveTo>
                  <a:lnTo>
                    <a:pt x="20638" y="279400"/>
                  </a:lnTo>
                  <a:lnTo>
                    <a:pt x="103188" y="279400"/>
                  </a:lnTo>
                  <a:lnTo>
                    <a:pt x="103188" y="114300"/>
                  </a:lnTo>
                  <a:close/>
                  <a:moveTo>
                    <a:pt x="222251" y="107950"/>
                  </a:moveTo>
                  <a:lnTo>
                    <a:pt x="242889" y="107950"/>
                  </a:lnTo>
                  <a:lnTo>
                    <a:pt x="242889" y="119063"/>
                  </a:lnTo>
                  <a:lnTo>
                    <a:pt x="222251" y="119063"/>
                  </a:lnTo>
                  <a:close/>
                  <a:moveTo>
                    <a:pt x="192089" y="107950"/>
                  </a:moveTo>
                  <a:lnTo>
                    <a:pt x="212727" y="107950"/>
                  </a:lnTo>
                  <a:lnTo>
                    <a:pt x="212727" y="119063"/>
                  </a:lnTo>
                  <a:lnTo>
                    <a:pt x="192089" y="119063"/>
                  </a:lnTo>
                  <a:close/>
                  <a:moveTo>
                    <a:pt x="160339" y="107950"/>
                  </a:moveTo>
                  <a:lnTo>
                    <a:pt x="180977" y="107950"/>
                  </a:lnTo>
                  <a:lnTo>
                    <a:pt x="180977" y="119063"/>
                  </a:lnTo>
                  <a:lnTo>
                    <a:pt x="160339" y="119063"/>
                  </a:lnTo>
                  <a:close/>
                  <a:moveTo>
                    <a:pt x="128589" y="107950"/>
                  </a:moveTo>
                  <a:lnTo>
                    <a:pt x="149227" y="107950"/>
                  </a:lnTo>
                  <a:lnTo>
                    <a:pt x="149227" y="119063"/>
                  </a:lnTo>
                  <a:lnTo>
                    <a:pt x="128589" y="119063"/>
                  </a:lnTo>
                  <a:close/>
                  <a:moveTo>
                    <a:pt x="222251" y="87313"/>
                  </a:moveTo>
                  <a:lnTo>
                    <a:pt x="242889" y="87313"/>
                  </a:lnTo>
                  <a:lnTo>
                    <a:pt x="242889" y="98426"/>
                  </a:lnTo>
                  <a:lnTo>
                    <a:pt x="222251" y="98426"/>
                  </a:lnTo>
                  <a:close/>
                  <a:moveTo>
                    <a:pt x="192089" y="87313"/>
                  </a:moveTo>
                  <a:lnTo>
                    <a:pt x="212727" y="87313"/>
                  </a:lnTo>
                  <a:lnTo>
                    <a:pt x="212727" y="98426"/>
                  </a:lnTo>
                  <a:lnTo>
                    <a:pt x="192089" y="98426"/>
                  </a:lnTo>
                  <a:close/>
                  <a:moveTo>
                    <a:pt x="160339" y="87313"/>
                  </a:moveTo>
                  <a:lnTo>
                    <a:pt x="180977" y="87313"/>
                  </a:lnTo>
                  <a:lnTo>
                    <a:pt x="180977" y="98426"/>
                  </a:lnTo>
                  <a:lnTo>
                    <a:pt x="160339" y="98426"/>
                  </a:lnTo>
                  <a:close/>
                  <a:moveTo>
                    <a:pt x="128589" y="87313"/>
                  </a:moveTo>
                  <a:lnTo>
                    <a:pt x="149227" y="87313"/>
                  </a:lnTo>
                  <a:lnTo>
                    <a:pt x="149227" y="98426"/>
                  </a:lnTo>
                  <a:lnTo>
                    <a:pt x="128589" y="98426"/>
                  </a:lnTo>
                  <a:close/>
                  <a:moveTo>
                    <a:pt x="222251" y="66675"/>
                  </a:moveTo>
                  <a:lnTo>
                    <a:pt x="242889" y="66675"/>
                  </a:lnTo>
                  <a:lnTo>
                    <a:pt x="242889" y="77788"/>
                  </a:lnTo>
                  <a:lnTo>
                    <a:pt x="222251" y="77788"/>
                  </a:lnTo>
                  <a:close/>
                  <a:moveTo>
                    <a:pt x="192089" y="66675"/>
                  </a:moveTo>
                  <a:lnTo>
                    <a:pt x="212727" y="66675"/>
                  </a:lnTo>
                  <a:lnTo>
                    <a:pt x="212727" y="77788"/>
                  </a:lnTo>
                  <a:lnTo>
                    <a:pt x="192089" y="77788"/>
                  </a:lnTo>
                  <a:close/>
                  <a:moveTo>
                    <a:pt x="160339" y="66675"/>
                  </a:moveTo>
                  <a:lnTo>
                    <a:pt x="180977" y="66675"/>
                  </a:lnTo>
                  <a:lnTo>
                    <a:pt x="180977" y="77788"/>
                  </a:lnTo>
                  <a:lnTo>
                    <a:pt x="160339" y="77788"/>
                  </a:lnTo>
                  <a:close/>
                  <a:moveTo>
                    <a:pt x="128589" y="66675"/>
                  </a:moveTo>
                  <a:lnTo>
                    <a:pt x="149227" y="66675"/>
                  </a:lnTo>
                  <a:lnTo>
                    <a:pt x="149227" y="77788"/>
                  </a:lnTo>
                  <a:lnTo>
                    <a:pt x="128589" y="77788"/>
                  </a:lnTo>
                  <a:close/>
                  <a:moveTo>
                    <a:pt x="222251" y="46038"/>
                  </a:moveTo>
                  <a:lnTo>
                    <a:pt x="242889" y="46038"/>
                  </a:lnTo>
                  <a:lnTo>
                    <a:pt x="242889" y="57151"/>
                  </a:lnTo>
                  <a:lnTo>
                    <a:pt x="222251" y="57151"/>
                  </a:lnTo>
                  <a:close/>
                  <a:moveTo>
                    <a:pt x="192089" y="46038"/>
                  </a:moveTo>
                  <a:lnTo>
                    <a:pt x="212727" y="46038"/>
                  </a:lnTo>
                  <a:lnTo>
                    <a:pt x="212727" y="57151"/>
                  </a:lnTo>
                  <a:lnTo>
                    <a:pt x="192089" y="57151"/>
                  </a:lnTo>
                  <a:close/>
                  <a:moveTo>
                    <a:pt x="160339" y="46038"/>
                  </a:moveTo>
                  <a:lnTo>
                    <a:pt x="180977" y="46038"/>
                  </a:lnTo>
                  <a:lnTo>
                    <a:pt x="180977" y="57151"/>
                  </a:lnTo>
                  <a:lnTo>
                    <a:pt x="160339" y="57151"/>
                  </a:lnTo>
                  <a:close/>
                  <a:moveTo>
                    <a:pt x="128589" y="46038"/>
                  </a:moveTo>
                  <a:lnTo>
                    <a:pt x="149227" y="46038"/>
                  </a:lnTo>
                  <a:lnTo>
                    <a:pt x="149227" y="57151"/>
                  </a:lnTo>
                  <a:lnTo>
                    <a:pt x="128589" y="57151"/>
                  </a:lnTo>
                  <a:close/>
                  <a:moveTo>
                    <a:pt x="222251" y="25400"/>
                  </a:moveTo>
                  <a:lnTo>
                    <a:pt x="242889" y="25400"/>
                  </a:lnTo>
                  <a:lnTo>
                    <a:pt x="242889" y="36513"/>
                  </a:lnTo>
                  <a:lnTo>
                    <a:pt x="222251" y="36513"/>
                  </a:lnTo>
                  <a:close/>
                  <a:moveTo>
                    <a:pt x="192089" y="25400"/>
                  </a:moveTo>
                  <a:lnTo>
                    <a:pt x="212727" y="25400"/>
                  </a:lnTo>
                  <a:lnTo>
                    <a:pt x="212727" y="36513"/>
                  </a:lnTo>
                  <a:lnTo>
                    <a:pt x="192089" y="36513"/>
                  </a:lnTo>
                  <a:close/>
                  <a:moveTo>
                    <a:pt x="160339" y="25400"/>
                  </a:moveTo>
                  <a:lnTo>
                    <a:pt x="180977" y="25400"/>
                  </a:lnTo>
                  <a:lnTo>
                    <a:pt x="180977" y="36513"/>
                  </a:lnTo>
                  <a:lnTo>
                    <a:pt x="160339" y="36513"/>
                  </a:lnTo>
                  <a:close/>
                  <a:moveTo>
                    <a:pt x="128589" y="25400"/>
                  </a:moveTo>
                  <a:lnTo>
                    <a:pt x="149227" y="25400"/>
                  </a:lnTo>
                  <a:lnTo>
                    <a:pt x="149227" y="36513"/>
                  </a:lnTo>
                  <a:lnTo>
                    <a:pt x="128589" y="36513"/>
                  </a:lnTo>
                  <a:close/>
                  <a:moveTo>
                    <a:pt x="114300" y="9525"/>
                  </a:moveTo>
                  <a:lnTo>
                    <a:pt x="114300" y="279400"/>
                  </a:lnTo>
                  <a:lnTo>
                    <a:pt x="258763" y="279400"/>
                  </a:lnTo>
                  <a:lnTo>
                    <a:pt x="258763" y="9525"/>
                  </a:lnTo>
                  <a:close/>
                  <a:moveTo>
                    <a:pt x="103187" y="0"/>
                  </a:moveTo>
                  <a:lnTo>
                    <a:pt x="268288" y="0"/>
                  </a:lnTo>
                  <a:lnTo>
                    <a:pt x="268288" y="320676"/>
                  </a:lnTo>
                  <a:lnTo>
                    <a:pt x="279400" y="320676"/>
                  </a:lnTo>
                  <a:lnTo>
                    <a:pt x="279400" y="331788"/>
                  </a:lnTo>
                  <a:lnTo>
                    <a:pt x="0" y="331788"/>
                  </a:lnTo>
                  <a:lnTo>
                    <a:pt x="0" y="320676"/>
                  </a:lnTo>
                  <a:lnTo>
                    <a:pt x="9525" y="320676"/>
                  </a:lnTo>
                  <a:lnTo>
                    <a:pt x="9525" y="103188"/>
                  </a:lnTo>
                  <a:lnTo>
                    <a:pt x="103187" y="103188"/>
                  </a:lnTo>
                  <a:close/>
                </a:path>
              </a:pathLst>
            </a:custGeom>
            <a:gradFill>
              <a:gsLst>
                <a:gs pos="0">
                  <a:srgbClr val="00D1FE">
                    <a:alpha val="95000"/>
                  </a:srgbClr>
                </a:gs>
                <a:gs pos="100000">
                  <a:srgbClr val="397CD5">
                    <a:alpha val="95000"/>
                  </a:srgb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a:solidFill>
                  <a:schemeClr val="bg1"/>
                </a:solidFill>
                <a:latin typeface="PangMenZhengDao" panose="02010600030101010101" pitchFamily="2" charset="-122"/>
                <a:ea typeface="PangMenZhengDao" panose="02010600030101010101" pitchFamily="2" charset="-122"/>
                <a:sym typeface="PangMenZhengDao" panose="02010600030101010101" pitchFamily="2" charset="-122"/>
              </a:endParaRPr>
            </a:p>
          </p:txBody>
        </p:sp>
        <p:sp>
          <p:nvSpPr>
            <p:cNvPr id="12" name="îşlîḑè"/>
            <p:cNvSpPr/>
            <p:nvPr/>
          </p:nvSpPr>
          <p:spPr bwMode="auto">
            <a:xfrm>
              <a:off x="13118" y="2217"/>
              <a:ext cx="5331" cy="2220"/>
            </a:xfrm>
            <a:custGeom>
              <a:avLst/>
              <a:gdLst>
                <a:gd name="T0" fmla="*/ 1408 w 1408"/>
                <a:gd name="T1" fmla="*/ 438 h 904"/>
                <a:gd name="T2" fmla="*/ 720 w 1408"/>
                <a:gd name="T3" fmla="*/ 0 h 904"/>
                <a:gd name="T4" fmla="*/ 0 w 1408"/>
                <a:gd name="T5" fmla="*/ 438 h 904"/>
                <a:gd name="T6" fmla="*/ 169 w 1408"/>
                <a:gd name="T7" fmla="*/ 438 h 904"/>
                <a:gd name="T8" fmla="*/ 169 w 1408"/>
                <a:gd name="T9" fmla="*/ 904 h 904"/>
                <a:gd name="T10" fmla="*/ 1271 w 1408"/>
                <a:gd name="T11" fmla="*/ 904 h 904"/>
                <a:gd name="T12" fmla="*/ 1271 w 1408"/>
                <a:gd name="T13" fmla="*/ 438 h 904"/>
                <a:gd name="T14" fmla="*/ 1408 w 1408"/>
                <a:gd name="T15" fmla="*/ 438 h 9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08" h="904">
                  <a:moveTo>
                    <a:pt x="1408" y="438"/>
                  </a:moveTo>
                  <a:lnTo>
                    <a:pt x="720" y="0"/>
                  </a:lnTo>
                  <a:lnTo>
                    <a:pt x="0" y="438"/>
                  </a:lnTo>
                  <a:lnTo>
                    <a:pt x="169" y="438"/>
                  </a:lnTo>
                  <a:lnTo>
                    <a:pt x="169" y="904"/>
                  </a:lnTo>
                  <a:lnTo>
                    <a:pt x="1271" y="904"/>
                  </a:lnTo>
                  <a:lnTo>
                    <a:pt x="1271" y="438"/>
                  </a:lnTo>
                  <a:lnTo>
                    <a:pt x="1408" y="438"/>
                  </a:lnTo>
                  <a:close/>
                </a:path>
              </a:pathLst>
            </a:custGeom>
            <a:gradFill>
              <a:gsLst>
                <a:gs pos="0">
                  <a:srgbClr val="00D1FE">
                    <a:alpha val="95000"/>
                  </a:srgbClr>
                </a:gs>
                <a:gs pos="100000">
                  <a:srgbClr val="397CD5">
                    <a:alpha val="95000"/>
                  </a:srgbClr>
                </a:gs>
              </a:gsLst>
              <a:lin ang="2700000" scaled="1"/>
            </a:gradFill>
            <a:ln w="28575">
              <a:solidFill>
                <a:schemeClr val="bg1"/>
              </a:solidFill>
            </a:ln>
          </p:spPr>
          <p:txBody>
            <a:bodyPr wrap="square" lIns="91440" tIns="45720" rIns="91440" bIns="45720" anchor="ctr">
              <a:normAutofit/>
            </a:bodyPr>
            <a:lstStyle/>
            <a:p>
              <a:pPr algn="ctr"/>
              <a:endParaRPr>
                <a:solidFill>
                  <a:schemeClr val="bg1"/>
                </a:solidFill>
                <a:latin typeface="PangMenZhengDao" panose="02010600030101010101" pitchFamily="2" charset="-122"/>
                <a:ea typeface="PangMenZhengDao" panose="02010600030101010101" pitchFamily="2" charset="-122"/>
                <a:sym typeface="PangMenZhengDao" panose="02010600030101010101" pitchFamily="2" charset="-122"/>
              </a:endParaRPr>
            </a:p>
          </p:txBody>
        </p:sp>
        <p:sp>
          <p:nvSpPr>
            <p:cNvPr id="13" name="îṡḷîḍè"/>
            <p:cNvSpPr/>
            <p:nvPr/>
          </p:nvSpPr>
          <p:spPr bwMode="auto">
            <a:xfrm>
              <a:off x="13755" y="4038"/>
              <a:ext cx="4172" cy="1821"/>
            </a:xfrm>
            <a:custGeom>
              <a:avLst/>
              <a:gdLst>
                <a:gd name="T0" fmla="*/ 653 w 1102"/>
                <a:gd name="T1" fmla="*/ 115 h 871"/>
                <a:gd name="T2" fmla="*/ 543 w 1102"/>
                <a:gd name="T3" fmla="*/ 0 h 871"/>
                <a:gd name="T4" fmla="*/ 433 w 1102"/>
                <a:gd name="T5" fmla="*/ 115 h 871"/>
                <a:gd name="T6" fmla="*/ 0 w 1102"/>
                <a:gd name="T7" fmla="*/ 115 h 871"/>
                <a:gd name="T8" fmla="*/ 0 w 1102"/>
                <a:gd name="T9" fmla="*/ 871 h 871"/>
                <a:gd name="T10" fmla="*/ 1102 w 1102"/>
                <a:gd name="T11" fmla="*/ 871 h 871"/>
                <a:gd name="T12" fmla="*/ 1102 w 1102"/>
                <a:gd name="T13" fmla="*/ 115 h 871"/>
                <a:gd name="T14" fmla="*/ 653 w 1102"/>
                <a:gd name="T15" fmla="*/ 115 h 8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02" h="871">
                  <a:moveTo>
                    <a:pt x="653" y="115"/>
                  </a:moveTo>
                  <a:lnTo>
                    <a:pt x="543" y="0"/>
                  </a:lnTo>
                  <a:lnTo>
                    <a:pt x="433" y="115"/>
                  </a:lnTo>
                  <a:lnTo>
                    <a:pt x="0" y="115"/>
                  </a:lnTo>
                  <a:lnTo>
                    <a:pt x="0" y="871"/>
                  </a:lnTo>
                  <a:lnTo>
                    <a:pt x="1102" y="871"/>
                  </a:lnTo>
                  <a:lnTo>
                    <a:pt x="1102" y="115"/>
                  </a:lnTo>
                  <a:lnTo>
                    <a:pt x="653" y="115"/>
                  </a:lnTo>
                  <a:close/>
                </a:path>
              </a:pathLst>
            </a:custGeom>
            <a:gradFill>
              <a:gsLst>
                <a:gs pos="0">
                  <a:srgbClr val="00D1FE">
                    <a:alpha val="95000"/>
                  </a:srgbClr>
                </a:gs>
                <a:gs pos="100000">
                  <a:srgbClr val="397CD5">
                    <a:alpha val="95000"/>
                  </a:srgbClr>
                </a:gs>
              </a:gsLst>
              <a:lin ang="2700000" scaled="1"/>
            </a:gradFill>
            <a:ln w="28575">
              <a:solidFill>
                <a:schemeClr val="bg1"/>
              </a:solidFill>
            </a:ln>
          </p:spPr>
          <p:txBody>
            <a:bodyPr wrap="square" lIns="91440" tIns="45720" rIns="91440" bIns="45720" anchor="ctr">
              <a:normAutofit/>
            </a:bodyPr>
            <a:lstStyle/>
            <a:p>
              <a:pPr algn="ctr"/>
              <a:endParaRPr>
                <a:solidFill>
                  <a:schemeClr val="bg1"/>
                </a:solidFill>
                <a:latin typeface="PangMenZhengDao" panose="02010600030101010101" pitchFamily="2" charset="-122"/>
                <a:ea typeface="PangMenZhengDao" panose="02010600030101010101" pitchFamily="2" charset="-122"/>
                <a:sym typeface="PangMenZhengDao" panose="02010600030101010101" pitchFamily="2" charset="-122"/>
              </a:endParaRPr>
            </a:p>
          </p:txBody>
        </p:sp>
        <p:sp>
          <p:nvSpPr>
            <p:cNvPr id="14" name="iṧ1îdé"/>
            <p:cNvSpPr/>
            <p:nvPr/>
          </p:nvSpPr>
          <p:spPr bwMode="auto">
            <a:xfrm>
              <a:off x="13755" y="5406"/>
              <a:ext cx="4172" cy="2770"/>
            </a:xfrm>
            <a:custGeom>
              <a:avLst/>
              <a:gdLst>
                <a:gd name="T0" fmla="*/ 653 w 1102"/>
                <a:gd name="T1" fmla="*/ 116 h 871"/>
                <a:gd name="T2" fmla="*/ 543 w 1102"/>
                <a:gd name="T3" fmla="*/ 0 h 871"/>
                <a:gd name="T4" fmla="*/ 433 w 1102"/>
                <a:gd name="T5" fmla="*/ 116 h 871"/>
                <a:gd name="T6" fmla="*/ 0 w 1102"/>
                <a:gd name="T7" fmla="*/ 116 h 871"/>
                <a:gd name="T8" fmla="*/ 0 w 1102"/>
                <a:gd name="T9" fmla="*/ 871 h 871"/>
                <a:gd name="T10" fmla="*/ 1102 w 1102"/>
                <a:gd name="T11" fmla="*/ 871 h 871"/>
                <a:gd name="T12" fmla="*/ 1102 w 1102"/>
                <a:gd name="T13" fmla="*/ 116 h 871"/>
                <a:gd name="T14" fmla="*/ 653 w 1102"/>
                <a:gd name="T15" fmla="*/ 116 h 8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02" h="871">
                  <a:moveTo>
                    <a:pt x="653" y="116"/>
                  </a:moveTo>
                  <a:lnTo>
                    <a:pt x="543" y="0"/>
                  </a:lnTo>
                  <a:lnTo>
                    <a:pt x="433" y="116"/>
                  </a:lnTo>
                  <a:lnTo>
                    <a:pt x="0" y="116"/>
                  </a:lnTo>
                  <a:lnTo>
                    <a:pt x="0" y="871"/>
                  </a:lnTo>
                  <a:lnTo>
                    <a:pt x="1102" y="871"/>
                  </a:lnTo>
                  <a:lnTo>
                    <a:pt x="1102" y="116"/>
                  </a:lnTo>
                  <a:lnTo>
                    <a:pt x="653" y="116"/>
                  </a:lnTo>
                  <a:close/>
                </a:path>
              </a:pathLst>
            </a:custGeom>
            <a:gradFill>
              <a:gsLst>
                <a:gs pos="0">
                  <a:srgbClr val="00D1FE">
                    <a:alpha val="95000"/>
                  </a:srgbClr>
                </a:gs>
                <a:gs pos="100000">
                  <a:srgbClr val="397CD5">
                    <a:alpha val="95000"/>
                  </a:srgbClr>
                </a:gs>
              </a:gsLst>
              <a:lin ang="2700000" scaled="1"/>
            </a:gradFill>
            <a:ln w="28575">
              <a:solidFill>
                <a:schemeClr val="bg1"/>
              </a:solidFill>
            </a:ln>
          </p:spPr>
          <p:txBody>
            <a:bodyPr wrap="square" lIns="91440" tIns="45720" rIns="91440" bIns="45720" anchor="ctr">
              <a:normAutofit/>
            </a:bodyPr>
            <a:lstStyle/>
            <a:p>
              <a:pPr algn="ctr"/>
              <a:endParaRPr>
                <a:solidFill>
                  <a:schemeClr val="bg1"/>
                </a:solidFill>
                <a:latin typeface="PangMenZhengDao" panose="02010600030101010101" pitchFamily="2" charset="-122"/>
                <a:ea typeface="PangMenZhengDao" panose="02010600030101010101" pitchFamily="2" charset="-122"/>
                <a:sym typeface="PangMenZhengDao" panose="02010600030101010101" pitchFamily="2" charset="-122"/>
              </a:endParaRPr>
            </a:p>
          </p:txBody>
        </p:sp>
        <p:sp>
          <p:nvSpPr>
            <p:cNvPr id="15" name="î$ļíḑe"/>
            <p:cNvSpPr/>
            <p:nvPr/>
          </p:nvSpPr>
          <p:spPr bwMode="auto">
            <a:xfrm>
              <a:off x="13755" y="7365"/>
              <a:ext cx="4172" cy="2004"/>
            </a:xfrm>
            <a:custGeom>
              <a:avLst/>
              <a:gdLst>
                <a:gd name="T0" fmla="*/ 653 w 1102"/>
                <a:gd name="T1" fmla="*/ 116 h 873"/>
                <a:gd name="T2" fmla="*/ 543 w 1102"/>
                <a:gd name="T3" fmla="*/ 0 h 873"/>
                <a:gd name="T4" fmla="*/ 433 w 1102"/>
                <a:gd name="T5" fmla="*/ 116 h 873"/>
                <a:gd name="T6" fmla="*/ 0 w 1102"/>
                <a:gd name="T7" fmla="*/ 116 h 873"/>
                <a:gd name="T8" fmla="*/ 0 w 1102"/>
                <a:gd name="T9" fmla="*/ 873 h 873"/>
                <a:gd name="T10" fmla="*/ 1102 w 1102"/>
                <a:gd name="T11" fmla="*/ 873 h 873"/>
                <a:gd name="T12" fmla="*/ 1102 w 1102"/>
                <a:gd name="T13" fmla="*/ 116 h 873"/>
                <a:gd name="T14" fmla="*/ 653 w 1102"/>
                <a:gd name="T15" fmla="*/ 116 h 8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02" h="873">
                  <a:moveTo>
                    <a:pt x="653" y="116"/>
                  </a:moveTo>
                  <a:lnTo>
                    <a:pt x="543" y="0"/>
                  </a:lnTo>
                  <a:lnTo>
                    <a:pt x="433" y="116"/>
                  </a:lnTo>
                  <a:lnTo>
                    <a:pt x="0" y="116"/>
                  </a:lnTo>
                  <a:lnTo>
                    <a:pt x="0" y="873"/>
                  </a:lnTo>
                  <a:lnTo>
                    <a:pt x="1102" y="873"/>
                  </a:lnTo>
                  <a:lnTo>
                    <a:pt x="1102" y="116"/>
                  </a:lnTo>
                  <a:lnTo>
                    <a:pt x="653" y="116"/>
                  </a:lnTo>
                  <a:close/>
                </a:path>
              </a:pathLst>
            </a:custGeom>
            <a:gradFill>
              <a:gsLst>
                <a:gs pos="0">
                  <a:srgbClr val="00D1FE">
                    <a:alpha val="95000"/>
                  </a:srgbClr>
                </a:gs>
                <a:gs pos="100000">
                  <a:srgbClr val="397CD5">
                    <a:alpha val="95000"/>
                  </a:srgbClr>
                </a:gs>
              </a:gsLst>
              <a:lin ang="2700000" scaled="1"/>
            </a:gradFill>
            <a:ln w="28575">
              <a:solidFill>
                <a:schemeClr val="bg1"/>
              </a:solidFill>
            </a:ln>
          </p:spPr>
          <p:txBody>
            <a:bodyPr wrap="square" lIns="91440" tIns="45720" rIns="91440" bIns="45720" anchor="ctr">
              <a:normAutofit/>
            </a:bodyPr>
            <a:lstStyle/>
            <a:p>
              <a:pPr algn="ctr"/>
              <a:endParaRPr>
                <a:solidFill>
                  <a:schemeClr val="bg1"/>
                </a:solidFill>
                <a:latin typeface="PangMenZhengDao" panose="02010600030101010101" pitchFamily="2" charset="-122"/>
                <a:ea typeface="PangMenZhengDao" panose="02010600030101010101" pitchFamily="2" charset="-122"/>
                <a:sym typeface="PangMenZhengDao" panose="02010600030101010101" pitchFamily="2" charset="-122"/>
              </a:endParaRPr>
            </a:p>
          </p:txBody>
        </p:sp>
        <p:sp>
          <p:nvSpPr>
            <p:cNvPr id="20" name="文本框 19"/>
            <p:cNvSpPr txBox="1"/>
            <p:nvPr/>
          </p:nvSpPr>
          <p:spPr>
            <a:xfrm>
              <a:off x="855" y="762"/>
              <a:ext cx="11945" cy="7414"/>
            </a:xfrm>
            <a:prstGeom prst="rect">
              <a:avLst/>
            </a:prstGeom>
            <a:noFill/>
          </p:spPr>
          <p:txBody>
            <a:bodyPr wrap="square" rtlCol="0">
              <a:spAutoFit/>
              <a:scene3d>
                <a:camera prst="orthographicFront"/>
                <a:lightRig rig="threePt" dir="t"/>
              </a:scene3d>
              <a:sp3d contourW="12700"/>
            </a:bodyPr>
            <a:lstStyle/>
            <a:p>
              <a:pPr algn="l" fontAlgn="auto">
                <a:lnSpc>
                  <a:spcPts val="3000"/>
                </a:lnSpc>
              </a:pPr>
              <a:r>
                <a:rPr lang="en-US" altLang="zh-CN" sz="16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PangMenZhengDao" panose="02010600030101010101" pitchFamily="2" charset="-122"/>
                </a:rPr>
                <a:t>   </a:t>
              </a:r>
              <a:r>
                <a:rPr lang="zh-CN" altLang="en-US" sz="2000" dirty="0">
                  <a:solidFill>
                    <a:schemeClr val="bg1"/>
                  </a:solidFill>
                  <a:latin typeface="方正大黑简体" panose="03000509000000000000" charset="-122"/>
                  <a:ea typeface="方正大黑简体" panose="03000509000000000000" charset="-122"/>
                  <a:cs typeface="方正大黑简体" panose="03000509000000000000" charset="-122"/>
                  <a:sym typeface="PangMenZhengDao" panose="02010600030101010101" pitchFamily="2" charset="-122"/>
                </a:rPr>
                <a:t>    公司自主开发、创新能力强。有一支经验丰富、专业性强的产品研发团队。开发设备齐全，配备了德国的AVL工况排放检测仪、天津科达的测功设备、高低温试验室、中日合资的综合流量测试台、负压测试台等。能承接客户对各种新产品的开</a:t>
              </a:r>
              <a:r>
                <a:rPr lang="zh-CN" altLang="en-US" sz="2000" dirty="0">
                  <a:solidFill>
                    <a:schemeClr val="bg1"/>
                  </a:solidFill>
                  <a:latin typeface="方正大黑简体" panose="03000509000000000000" charset="-122"/>
                  <a:ea typeface="方正大黑简体" panose="03000509000000000000" charset="-122"/>
                  <a:cs typeface="微软雅黑" panose="020B0503020204020204" pitchFamily="34" charset="-122"/>
                  <a:sym typeface="PangMenZhengDao" panose="02010600030101010101" pitchFamily="2" charset="-122"/>
                </a:rPr>
                <a:t>发需求任务。</a:t>
              </a:r>
              <a:endParaRPr lang="zh-CN" altLang="en-US" sz="16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PangMenZhengDao" panose="02010600030101010101" pitchFamily="2" charset="-122"/>
              </a:endParaRPr>
            </a:p>
            <a:p>
              <a:pPr algn="l" fontAlgn="auto">
                <a:lnSpc>
                  <a:spcPts val="3000"/>
                </a:lnSpc>
              </a:pPr>
              <a:r>
                <a:rPr lang="zh-CN" altLang="en-US" sz="16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PangMenZhengDao" panose="02010600030101010101" pitchFamily="2" charset="-122"/>
                </a:rPr>
                <a:t> </a:t>
              </a:r>
              <a:r>
                <a:rPr lang="zh-CN" altLang="en-US" sz="1600" dirty="0">
                  <a:solidFill>
                    <a:schemeClr val="bg1"/>
                  </a:solidFill>
                  <a:latin typeface="方正大黑简体" panose="03000509000000000000" charset="-122"/>
                  <a:ea typeface="方正大黑简体" panose="03000509000000000000" charset="-122"/>
                  <a:cs typeface="微软雅黑" panose="020B0503020204020204" pitchFamily="34" charset="-122"/>
                  <a:sym typeface="PangMenZhengDao" panose="02010600030101010101" pitchFamily="2" charset="-122"/>
                </a:rPr>
                <a:t>      The company has strong ability of independent development and innovation, with an experienced and professional product development team and with complete development equipment, equipped with the German AVL working condition emission detector, the dynamometer equipment of Tianjin Koda, the high and low temperature test base, the comprehensive flow test bench of Sino-Japanese joint venture and negative pressure test bench , etc. and are able to undertake the development needs of customers for various new products.</a:t>
              </a:r>
            </a:p>
          </p:txBody>
        </p:sp>
        <p:sp>
          <p:nvSpPr>
            <p:cNvPr id="5" name="文本框 4"/>
            <p:cNvSpPr txBox="1"/>
            <p:nvPr/>
          </p:nvSpPr>
          <p:spPr>
            <a:xfrm>
              <a:off x="13544" y="2892"/>
              <a:ext cx="4480" cy="871"/>
            </a:xfrm>
            <a:prstGeom prst="rect">
              <a:avLst/>
            </a:prstGeom>
            <a:noFill/>
          </p:spPr>
          <p:txBody>
            <a:bodyPr wrap="square" rtlCol="0">
              <a:spAutoFit/>
            </a:bodyPr>
            <a:lstStyle/>
            <a:p>
              <a:pPr algn="ctr"/>
              <a:r>
                <a:rPr lang="zh-CN" altLang="en-US" sz="1500" dirty="0">
                  <a:solidFill>
                    <a:schemeClr val="bg1"/>
                  </a:solidFill>
                  <a:latin typeface="方正大黑简体" panose="03000509000000000000" charset="-122"/>
                  <a:ea typeface="方正大黑简体" panose="03000509000000000000" charset="-122"/>
                  <a:cs typeface="方正大黑简体" panose="03000509000000000000" charset="-122"/>
                  <a:sym typeface="PangMenZhengDao" panose="02010600030101010101" pitchFamily="2" charset="-122"/>
                </a:rPr>
                <a:t>自主开发</a:t>
              </a:r>
            </a:p>
            <a:p>
              <a:pPr algn="ctr"/>
              <a:r>
                <a:rPr lang="en-US" altLang="zh-CN" sz="1500" dirty="0">
                  <a:solidFill>
                    <a:schemeClr val="bg1"/>
                  </a:solidFill>
                  <a:latin typeface="方正大黑简体" panose="03000509000000000000" charset="-122"/>
                  <a:ea typeface="方正大黑简体" panose="03000509000000000000" charset="-122"/>
                  <a:cs typeface="方正大黑简体" panose="03000509000000000000" charset="-122"/>
                  <a:sym typeface="PangMenZhengDao" panose="02010600030101010101" pitchFamily="2" charset="-122"/>
                </a:rPr>
                <a:t>Independent development</a:t>
              </a:r>
              <a:endParaRPr lang="zh-CN" altLang="en-US" sz="1500" dirty="0">
                <a:solidFill>
                  <a:schemeClr val="bg1"/>
                </a:solidFill>
                <a:latin typeface="方正大黑简体" panose="03000509000000000000" charset="-122"/>
                <a:ea typeface="方正大黑简体" panose="03000509000000000000" charset="-122"/>
                <a:cs typeface="方正大黑简体" panose="03000509000000000000" charset="-122"/>
                <a:sym typeface="PangMenZhengDao" panose="02010600030101010101" pitchFamily="2" charset="-122"/>
              </a:endParaRPr>
            </a:p>
          </p:txBody>
        </p:sp>
        <p:sp>
          <p:nvSpPr>
            <p:cNvPr id="4" name="文本框 3"/>
            <p:cNvSpPr txBox="1"/>
            <p:nvPr/>
          </p:nvSpPr>
          <p:spPr>
            <a:xfrm>
              <a:off x="13859" y="4513"/>
              <a:ext cx="3964" cy="871"/>
            </a:xfrm>
            <a:prstGeom prst="rect">
              <a:avLst/>
            </a:prstGeom>
            <a:noFill/>
          </p:spPr>
          <p:txBody>
            <a:bodyPr wrap="square" rtlCol="0">
              <a:spAutoFit/>
            </a:bodyPr>
            <a:lstStyle/>
            <a:p>
              <a:pPr algn="ctr"/>
              <a:r>
                <a:rPr lang="zh-CN" altLang="en-US" sz="1500" dirty="0">
                  <a:solidFill>
                    <a:schemeClr val="bg1"/>
                  </a:solidFill>
                  <a:latin typeface="方正大黑简体" panose="03000509000000000000" charset="-122"/>
                  <a:ea typeface="方正大黑简体" panose="03000509000000000000" charset="-122"/>
                  <a:cs typeface="方正大黑简体" panose="03000509000000000000" charset="-122"/>
                  <a:sym typeface="PangMenZhengDao" panose="02010600030101010101" pitchFamily="2" charset="-122"/>
                </a:rPr>
                <a:t>创新能力强</a:t>
              </a:r>
            </a:p>
            <a:p>
              <a:pPr algn="ctr"/>
              <a:r>
                <a:rPr lang="en-US" altLang="zh-CN" sz="1500" dirty="0">
                  <a:solidFill>
                    <a:schemeClr val="bg1"/>
                  </a:solidFill>
                  <a:latin typeface="方正大黑简体" panose="03000509000000000000" charset="-122"/>
                  <a:ea typeface="方正大黑简体" panose="03000509000000000000" charset="-122"/>
                  <a:cs typeface="方正大黑简体" panose="03000509000000000000" charset="-122"/>
                  <a:sym typeface="PangMenZhengDao" panose="02010600030101010101" pitchFamily="2" charset="-122"/>
                </a:rPr>
                <a:t>Strong innovation ability</a:t>
              </a:r>
              <a:endParaRPr lang="zh-CN" altLang="en-US" sz="1500" dirty="0">
                <a:solidFill>
                  <a:schemeClr val="bg1"/>
                </a:solidFill>
                <a:latin typeface="方正大黑简体" panose="03000509000000000000" charset="-122"/>
                <a:ea typeface="方正大黑简体" panose="03000509000000000000" charset="-122"/>
                <a:cs typeface="方正大黑简体" panose="03000509000000000000" charset="-122"/>
                <a:sym typeface="PangMenZhengDao" panose="02010600030101010101" pitchFamily="2" charset="-122"/>
              </a:endParaRPr>
            </a:p>
          </p:txBody>
        </p:sp>
        <p:sp>
          <p:nvSpPr>
            <p:cNvPr id="29" name="文本框 28"/>
            <p:cNvSpPr txBox="1"/>
            <p:nvPr/>
          </p:nvSpPr>
          <p:spPr>
            <a:xfrm>
              <a:off x="13933" y="6355"/>
              <a:ext cx="3816" cy="871"/>
            </a:xfrm>
            <a:prstGeom prst="rect">
              <a:avLst/>
            </a:prstGeom>
            <a:noFill/>
          </p:spPr>
          <p:txBody>
            <a:bodyPr wrap="square" rtlCol="0">
              <a:spAutoFit/>
            </a:bodyPr>
            <a:lstStyle/>
            <a:p>
              <a:pPr algn="ctr"/>
              <a:r>
                <a:rPr lang="zh-CN" altLang="en-US" sz="1500" dirty="0">
                  <a:solidFill>
                    <a:schemeClr val="bg1"/>
                  </a:solidFill>
                  <a:latin typeface="方正大黑简体" panose="03000509000000000000" charset="-122"/>
                  <a:ea typeface="方正大黑简体" panose="03000509000000000000" charset="-122"/>
                  <a:cs typeface="方正大黑简体" panose="03000509000000000000" charset="-122"/>
                  <a:sym typeface="PangMenZhengDao" panose="02010600030101010101" pitchFamily="2" charset="-122"/>
                </a:rPr>
                <a:t>专业研发团队</a:t>
              </a:r>
              <a:r>
                <a:rPr lang="en-US" altLang="zh-CN" sz="1500" dirty="0">
                  <a:solidFill>
                    <a:schemeClr val="bg1"/>
                  </a:solidFill>
                  <a:latin typeface="方正大黑简体" panose="03000509000000000000" charset="-122"/>
                  <a:ea typeface="方正大黑简体" panose="03000509000000000000" charset="-122"/>
                  <a:cs typeface="方正大黑简体" panose="03000509000000000000" charset="-122"/>
                  <a:sym typeface="PangMenZhengDao" panose="02010600030101010101" pitchFamily="2" charset="-122"/>
                </a:rPr>
                <a:t>Professional R&amp;D team</a:t>
              </a:r>
              <a:endParaRPr lang="zh-CN" altLang="en-US" sz="1500" dirty="0">
                <a:solidFill>
                  <a:schemeClr val="bg1"/>
                </a:solidFill>
                <a:latin typeface="方正大黑简体" panose="03000509000000000000" charset="-122"/>
                <a:ea typeface="方正大黑简体" panose="03000509000000000000" charset="-122"/>
                <a:cs typeface="方正大黑简体" panose="03000509000000000000" charset="-122"/>
                <a:sym typeface="PangMenZhengDao" panose="02010600030101010101" pitchFamily="2" charset="-122"/>
              </a:endParaRPr>
            </a:p>
          </p:txBody>
        </p:sp>
        <p:sp>
          <p:nvSpPr>
            <p:cNvPr id="30" name="文本框 29"/>
            <p:cNvSpPr txBox="1"/>
            <p:nvPr/>
          </p:nvSpPr>
          <p:spPr>
            <a:xfrm>
              <a:off x="14055" y="7750"/>
              <a:ext cx="3572" cy="1234"/>
            </a:xfrm>
            <a:prstGeom prst="rect">
              <a:avLst/>
            </a:prstGeom>
            <a:noFill/>
          </p:spPr>
          <p:txBody>
            <a:bodyPr wrap="square" rtlCol="0">
              <a:spAutoFit/>
            </a:bodyPr>
            <a:lstStyle/>
            <a:p>
              <a:pPr algn="ctr"/>
              <a:r>
                <a:rPr lang="zh-CN" altLang="en-US" sz="1500" dirty="0">
                  <a:solidFill>
                    <a:schemeClr val="bg1"/>
                  </a:solidFill>
                  <a:latin typeface="方正大黑简体" panose="03000509000000000000" charset="-122"/>
                  <a:ea typeface="方正大黑简体" panose="03000509000000000000" charset="-122"/>
                  <a:cs typeface="方正大黑简体" panose="03000509000000000000" charset="-122"/>
                  <a:sym typeface="PangMenZhengDao" panose="02010600030101010101" pitchFamily="2" charset="-122"/>
                </a:rPr>
                <a:t>开发设备齐全</a:t>
              </a:r>
            </a:p>
            <a:p>
              <a:pPr algn="ctr"/>
              <a:r>
                <a:rPr lang="en-US" altLang="zh-CN" sz="1500" dirty="0">
                  <a:solidFill>
                    <a:schemeClr val="bg1"/>
                  </a:solidFill>
                  <a:latin typeface="方正大黑简体" panose="03000509000000000000" charset="-122"/>
                  <a:ea typeface="方正大黑简体" panose="03000509000000000000" charset="-122"/>
                  <a:cs typeface="方正大黑简体" panose="03000509000000000000" charset="-122"/>
                  <a:sym typeface="PangMenZhengDao" panose="02010600030101010101" pitchFamily="2" charset="-122"/>
                </a:rPr>
                <a:t>Complete equipments for development</a:t>
              </a:r>
              <a:endParaRPr lang="zh-CN" altLang="en-US" sz="1500" dirty="0">
                <a:solidFill>
                  <a:schemeClr val="bg1"/>
                </a:solidFill>
                <a:latin typeface="方正大黑简体" panose="03000509000000000000" charset="-122"/>
                <a:ea typeface="方正大黑简体" panose="03000509000000000000" charset="-122"/>
                <a:cs typeface="方正大黑简体" panose="03000509000000000000" charset="-122"/>
                <a:sym typeface="PangMenZhengDao" panose="02010600030101010101" pitchFamily="2" charset="-122"/>
              </a:endParaRPr>
            </a:p>
          </p:txBody>
        </p:sp>
      </p:grpSp>
      <p:pic>
        <p:nvPicPr>
          <p:cNvPr id="18" name="图片 17" descr="图片2"/>
          <p:cNvPicPr>
            <a:picLocks noChangeAspect="1"/>
          </p:cNvPicPr>
          <p:nvPr/>
        </p:nvPicPr>
        <p:blipFill>
          <a:blip r:embed="rId3" cstate="print"/>
          <a:stretch>
            <a:fillRect/>
          </a:stretch>
        </p:blipFill>
        <p:spPr>
          <a:xfrm>
            <a:off x="271780" y="46355"/>
            <a:ext cx="2269490" cy="2359660"/>
          </a:xfrm>
          <a:prstGeom prst="rect">
            <a:avLst/>
          </a:prstGeom>
        </p:spPr>
      </p:pic>
      <p:pic>
        <p:nvPicPr>
          <p:cNvPr id="21" name="图片 20" descr="白色LOGO"/>
          <p:cNvPicPr>
            <a:picLocks noChangeAspect="1"/>
          </p:cNvPicPr>
          <p:nvPr/>
        </p:nvPicPr>
        <p:blipFill>
          <a:blip r:embed="rId4" cstate="print"/>
          <a:stretch>
            <a:fillRect/>
          </a:stretch>
        </p:blipFill>
        <p:spPr>
          <a:xfrm>
            <a:off x="10005695" y="325120"/>
            <a:ext cx="1691005" cy="38608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250" advTm="3000">
        <p:fade/>
      </p:transition>
    </mc:Choice>
    <mc:Fallback xmlns="">
      <p:transition advTm="300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15" descr="图片1"/>
          <p:cNvPicPr>
            <a:picLocks noChangeAspect="1"/>
          </p:cNvPicPr>
          <p:nvPr/>
        </p:nvPicPr>
        <p:blipFill>
          <a:blip r:embed="rId3" cstate="print"/>
          <a:stretch>
            <a:fillRect/>
          </a:stretch>
        </p:blipFill>
        <p:spPr>
          <a:xfrm>
            <a:off x="-25400" y="-12065"/>
            <a:ext cx="12242165" cy="6882130"/>
          </a:xfrm>
          <a:prstGeom prst="rect">
            <a:avLst/>
          </a:prstGeom>
        </p:spPr>
      </p:pic>
      <p:sp>
        <p:nvSpPr>
          <p:cNvPr id="6" name="îSľîde"/>
          <p:cNvSpPr/>
          <p:nvPr/>
        </p:nvSpPr>
        <p:spPr>
          <a:xfrm>
            <a:off x="5487151" y="4926068"/>
            <a:ext cx="1530043" cy="1816930"/>
          </a:xfrm>
          <a:custGeom>
            <a:avLst/>
            <a:gdLst>
              <a:gd name="connsiteX0" fmla="*/ 192089 w 279400"/>
              <a:gd name="connsiteY0" fmla="*/ 300038 h 331788"/>
              <a:gd name="connsiteX1" fmla="*/ 242889 w 279400"/>
              <a:gd name="connsiteY1" fmla="*/ 300038 h 331788"/>
              <a:gd name="connsiteX2" fmla="*/ 242889 w 279400"/>
              <a:gd name="connsiteY2" fmla="*/ 311151 h 331788"/>
              <a:gd name="connsiteX3" fmla="*/ 192089 w 279400"/>
              <a:gd name="connsiteY3" fmla="*/ 311151 h 331788"/>
              <a:gd name="connsiteX4" fmla="*/ 128589 w 279400"/>
              <a:gd name="connsiteY4" fmla="*/ 300038 h 331788"/>
              <a:gd name="connsiteX5" fmla="*/ 180977 w 279400"/>
              <a:gd name="connsiteY5" fmla="*/ 300038 h 331788"/>
              <a:gd name="connsiteX6" fmla="*/ 180977 w 279400"/>
              <a:gd name="connsiteY6" fmla="*/ 311151 h 331788"/>
              <a:gd name="connsiteX7" fmla="*/ 128589 w 279400"/>
              <a:gd name="connsiteY7" fmla="*/ 311151 h 331788"/>
              <a:gd name="connsiteX8" fmla="*/ 36514 w 279400"/>
              <a:gd name="connsiteY8" fmla="*/ 300038 h 331788"/>
              <a:gd name="connsiteX9" fmla="*/ 87314 w 279400"/>
              <a:gd name="connsiteY9" fmla="*/ 300038 h 331788"/>
              <a:gd name="connsiteX10" fmla="*/ 87314 w 279400"/>
              <a:gd name="connsiteY10" fmla="*/ 311151 h 331788"/>
              <a:gd name="connsiteX11" fmla="*/ 36514 w 279400"/>
              <a:gd name="connsiteY11" fmla="*/ 311151 h 331788"/>
              <a:gd name="connsiteX12" fmla="*/ 114300 w 279400"/>
              <a:gd name="connsiteY12" fmla="*/ 290512 h 331788"/>
              <a:gd name="connsiteX13" fmla="*/ 114300 w 279400"/>
              <a:gd name="connsiteY13" fmla="*/ 320675 h 331788"/>
              <a:gd name="connsiteX14" fmla="*/ 258763 w 279400"/>
              <a:gd name="connsiteY14" fmla="*/ 320675 h 331788"/>
              <a:gd name="connsiteX15" fmla="*/ 258763 w 279400"/>
              <a:gd name="connsiteY15" fmla="*/ 290512 h 331788"/>
              <a:gd name="connsiteX16" fmla="*/ 20638 w 279400"/>
              <a:gd name="connsiteY16" fmla="*/ 290512 h 331788"/>
              <a:gd name="connsiteX17" fmla="*/ 20638 w 279400"/>
              <a:gd name="connsiteY17" fmla="*/ 320675 h 331788"/>
              <a:gd name="connsiteX18" fmla="*/ 103188 w 279400"/>
              <a:gd name="connsiteY18" fmla="*/ 320675 h 331788"/>
              <a:gd name="connsiteX19" fmla="*/ 103188 w 279400"/>
              <a:gd name="connsiteY19" fmla="*/ 290512 h 331788"/>
              <a:gd name="connsiteX20" fmla="*/ 222250 w 279400"/>
              <a:gd name="connsiteY20" fmla="*/ 254000 h 331788"/>
              <a:gd name="connsiteX21" fmla="*/ 242888 w 279400"/>
              <a:gd name="connsiteY21" fmla="*/ 254000 h 331788"/>
              <a:gd name="connsiteX22" fmla="*/ 242888 w 279400"/>
              <a:gd name="connsiteY22" fmla="*/ 263525 h 331788"/>
              <a:gd name="connsiteX23" fmla="*/ 222250 w 279400"/>
              <a:gd name="connsiteY23" fmla="*/ 263525 h 331788"/>
              <a:gd name="connsiteX24" fmla="*/ 192088 w 279400"/>
              <a:gd name="connsiteY24" fmla="*/ 254000 h 331788"/>
              <a:gd name="connsiteX25" fmla="*/ 212726 w 279400"/>
              <a:gd name="connsiteY25" fmla="*/ 254000 h 331788"/>
              <a:gd name="connsiteX26" fmla="*/ 212726 w 279400"/>
              <a:gd name="connsiteY26" fmla="*/ 263525 h 331788"/>
              <a:gd name="connsiteX27" fmla="*/ 192088 w 279400"/>
              <a:gd name="connsiteY27" fmla="*/ 263525 h 331788"/>
              <a:gd name="connsiteX28" fmla="*/ 160338 w 279400"/>
              <a:gd name="connsiteY28" fmla="*/ 254000 h 331788"/>
              <a:gd name="connsiteX29" fmla="*/ 180976 w 279400"/>
              <a:gd name="connsiteY29" fmla="*/ 254000 h 331788"/>
              <a:gd name="connsiteX30" fmla="*/ 180976 w 279400"/>
              <a:gd name="connsiteY30" fmla="*/ 263525 h 331788"/>
              <a:gd name="connsiteX31" fmla="*/ 160338 w 279400"/>
              <a:gd name="connsiteY31" fmla="*/ 263525 h 331788"/>
              <a:gd name="connsiteX32" fmla="*/ 128588 w 279400"/>
              <a:gd name="connsiteY32" fmla="*/ 254000 h 331788"/>
              <a:gd name="connsiteX33" fmla="*/ 149226 w 279400"/>
              <a:gd name="connsiteY33" fmla="*/ 254000 h 331788"/>
              <a:gd name="connsiteX34" fmla="*/ 149226 w 279400"/>
              <a:gd name="connsiteY34" fmla="*/ 263525 h 331788"/>
              <a:gd name="connsiteX35" fmla="*/ 128588 w 279400"/>
              <a:gd name="connsiteY35" fmla="*/ 263525 h 331788"/>
              <a:gd name="connsiteX36" fmla="*/ 66676 w 279400"/>
              <a:gd name="connsiteY36" fmla="*/ 254000 h 331788"/>
              <a:gd name="connsiteX37" fmla="*/ 87314 w 279400"/>
              <a:gd name="connsiteY37" fmla="*/ 254000 h 331788"/>
              <a:gd name="connsiteX38" fmla="*/ 87314 w 279400"/>
              <a:gd name="connsiteY38" fmla="*/ 263525 h 331788"/>
              <a:gd name="connsiteX39" fmla="*/ 66676 w 279400"/>
              <a:gd name="connsiteY39" fmla="*/ 263525 h 331788"/>
              <a:gd name="connsiteX40" fmla="*/ 36514 w 279400"/>
              <a:gd name="connsiteY40" fmla="*/ 254000 h 331788"/>
              <a:gd name="connsiteX41" fmla="*/ 57152 w 279400"/>
              <a:gd name="connsiteY41" fmla="*/ 254000 h 331788"/>
              <a:gd name="connsiteX42" fmla="*/ 57152 w 279400"/>
              <a:gd name="connsiteY42" fmla="*/ 263525 h 331788"/>
              <a:gd name="connsiteX43" fmla="*/ 36514 w 279400"/>
              <a:gd name="connsiteY43" fmla="*/ 263525 h 331788"/>
              <a:gd name="connsiteX44" fmla="*/ 66676 w 279400"/>
              <a:gd name="connsiteY44" fmla="*/ 233363 h 331788"/>
              <a:gd name="connsiteX45" fmla="*/ 87314 w 279400"/>
              <a:gd name="connsiteY45" fmla="*/ 233363 h 331788"/>
              <a:gd name="connsiteX46" fmla="*/ 87314 w 279400"/>
              <a:gd name="connsiteY46" fmla="*/ 242888 h 331788"/>
              <a:gd name="connsiteX47" fmla="*/ 66676 w 279400"/>
              <a:gd name="connsiteY47" fmla="*/ 242888 h 331788"/>
              <a:gd name="connsiteX48" fmla="*/ 36514 w 279400"/>
              <a:gd name="connsiteY48" fmla="*/ 233363 h 331788"/>
              <a:gd name="connsiteX49" fmla="*/ 57152 w 279400"/>
              <a:gd name="connsiteY49" fmla="*/ 233363 h 331788"/>
              <a:gd name="connsiteX50" fmla="*/ 57152 w 279400"/>
              <a:gd name="connsiteY50" fmla="*/ 242888 h 331788"/>
              <a:gd name="connsiteX51" fmla="*/ 36514 w 279400"/>
              <a:gd name="connsiteY51" fmla="*/ 242888 h 331788"/>
              <a:gd name="connsiteX52" fmla="*/ 222250 w 279400"/>
              <a:gd name="connsiteY52" fmla="*/ 233362 h 331788"/>
              <a:gd name="connsiteX53" fmla="*/ 242888 w 279400"/>
              <a:gd name="connsiteY53" fmla="*/ 233362 h 331788"/>
              <a:gd name="connsiteX54" fmla="*/ 242888 w 279400"/>
              <a:gd name="connsiteY54" fmla="*/ 242887 h 331788"/>
              <a:gd name="connsiteX55" fmla="*/ 222250 w 279400"/>
              <a:gd name="connsiteY55" fmla="*/ 242887 h 331788"/>
              <a:gd name="connsiteX56" fmla="*/ 192088 w 279400"/>
              <a:gd name="connsiteY56" fmla="*/ 233362 h 331788"/>
              <a:gd name="connsiteX57" fmla="*/ 212726 w 279400"/>
              <a:gd name="connsiteY57" fmla="*/ 233362 h 331788"/>
              <a:gd name="connsiteX58" fmla="*/ 212726 w 279400"/>
              <a:gd name="connsiteY58" fmla="*/ 242887 h 331788"/>
              <a:gd name="connsiteX59" fmla="*/ 192088 w 279400"/>
              <a:gd name="connsiteY59" fmla="*/ 242887 h 331788"/>
              <a:gd name="connsiteX60" fmla="*/ 160338 w 279400"/>
              <a:gd name="connsiteY60" fmla="*/ 233362 h 331788"/>
              <a:gd name="connsiteX61" fmla="*/ 180976 w 279400"/>
              <a:gd name="connsiteY61" fmla="*/ 233362 h 331788"/>
              <a:gd name="connsiteX62" fmla="*/ 180976 w 279400"/>
              <a:gd name="connsiteY62" fmla="*/ 242887 h 331788"/>
              <a:gd name="connsiteX63" fmla="*/ 160338 w 279400"/>
              <a:gd name="connsiteY63" fmla="*/ 242887 h 331788"/>
              <a:gd name="connsiteX64" fmla="*/ 128588 w 279400"/>
              <a:gd name="connsiteY64" fmla="*/ 233362 h 331788"/>
              <a:gd name="connsiteX65" fmla="*/ 149226 w 279400"/>
              <a:gd name="connsiteY65" fmla="*/ 233362 h 331788"/>
              <a:gd name="connsiteX66" fmla="*/ 149226 w 279400"/>
              <a:gd name="connsiteY66" fmla="*/ 242887 h 331788"/>
              <a:gd name="connsiteX67" fmla="*/ 128588 w 279400"/>
              <a:gd name="connsiteY67" fmla="*/ 242887 h 331788"/>
              <a:gd name="connsiteX68" fmla="*/ 222250 w 279400"/>
              <a:gd name="connsiteY68" fmla="*/ 212725 h 331788"/>
              <a:gd name="connsiteX69" fmla="*/ 242888 w 279400"/>
              <a:gd name="connsiteY69" fmla="*/ 212725 h 331788"/>
              <a:gd name="connsiteX70" fmla="*/ 242888 w 279400"/>
              <a:gd name="connsiteY70" fmla="*/ 222250 h 331788"/>
              <a:gd name="connsiteX71" fmla="*/ 222250 w 279400"/>
              <a:gd name="connsiteY71" fmla="*/ 222250 h 331788"/>
              <a:gd name="connsiteX72" fmla="*/ 192088 w 279400"/>
              <a:gd name="connsiteY72" fmla="*/ 212725 h 331788"/>
              <a:gd name="connsiteX73" fmla="*/ 212726 w 279400"/>
              <a:gd name="connsiteY73" fmla="*/ 212725 h 331788"/>
              <a:gd name="connsiteX74" fmla="*/ 212726 w 279400"/>
              <a:gd name="connsiteY74" fmla="*/ 222250 h 331788"/>
              <a:gd name="connsiteX75" fmla="*/ 192088 w 279400"/>
              <a:gd name="connsiteY75" fmla="*/ 222250 h 331788"/>
              <a:gd name="connsiteX76" fmla="*/ 160338 w 279400"/>
              <a:gd name="connsiteY76" fmla="*/ 212725 h 331788"/>
              <a:gd name="connsiteX77" fmla="*/ 180976 w 279400"/>
              <a:gd name="connsiteY77" fmla="*/ 212725 h 331788"/>
              <a:gd name="connsiteX78" fmla="*/ 180976 w 279400"/>
              <a:gd name="connsiteY78" fmla="*/ 222250 h 331788"/>
              <a:gd name="connsiteX79" fmla="*/ 160338 w 279400"/>
              <a:gd name="connsiteY79" fmla="*/ 222250 h 331788"/>
              <a:gd name="connsiteX80" fmla="*/ 128588 w 279400"/>
              <a:gd name="connsiteY80" fmla="*/ 212725 h 331788"/>
              <a:gd name="connsiteX81" fmla="*/ 149226 w 279400"/>
              <a:gd name="connsiteY81" fmla="*/ 212725 h 331788"/>
              <a:gd name="connsiteX82" fmla="*/ 149226 w 279400"/>
              <a:gd name="connsiteY82" fmla="*/ 222250 h 331788"/>
              <a:gd name="connsiteX83" fmla="*/ 128588 w 279400"/>
              <a:gd name="connsiteY83" fmla="*/ 222250 h 331788"/>
              <a:gd name="connsiteX84" fmla="*/ 66676 w 279400"/>
              <a:gd name="connsiteY84" fmla="*/ 212725 h 331788"/>
              <a:gd name="connsiteX85" fmla="*/ 87314 w 279400"/>
              <a:gd name="connsiteY85" fmla="*/ 212725 h 331788"/>
              <a:gd name="connsiteX86" fmla="*/ 87314 w 279400"/>
              <a:gd name="connsiteY86" fmla="*/ 222250 h 331788"/>
              <a:gd name="connsiteX87" fmla="*/ 66676 w 279400"/>
              <a:gd name="connsiteY87" fmla="*/ 222250 h 331788"/>
              <a:gd name="connsiteX88" fmla="*/ 36514 w 279400"/>
              <a:gd name="connsiteY88" fmla="*/ 212725 h 331788"/>
              <a:gd name="connsiteX89" fmla="*/ 57152 w 279400"/>
              <a:gd name="connsiteY89" fmla="*/ 212725 h 331788"/>
              <a:gd name="connsiteX90" fmla="*/ 57152 w 279400"/>
              <a:gd name="connsiteY90" fmla="*/ 222250 h 331788"/>
              <a:gd name="connsiteX91" fmla="*/ 36514 w 279400"/>
              <a:gd name="connsiteY91" fmla="*/ 222250 h 331788"/>
              <a:gd name="connsiteX92" fmla="*/ 66676 w 279400"/>
              <a:gd name="connsiteY92" fmla="*/ 192088 h 331788"/>
              <a:gd name="connsiteX93" fmla="*/ 87314 w 279400"/>
              <a:gd name="connsiteY93" fmla="*/ 192088 h 331788"/>
              <a:gd name="connsiteX94" fmla="*/ 87314 w 279400"/>
              <a:gd name="connsiteY94" fmla="*/ 201613 h 331788"/>
              <a:gd name="connsiteX95" fmla="*/ 66676 w 279400"/>
              <a:gd name="connsiteY95" fmla="*/ 201613 h 331788"/>
              <a:gd name="connsiteX96" fmla="*/ 36514 w 279400"/>
              <a:gd name="connsiteY96" fmla="*/ 192088 h 331788"/>
              <a:gd name="connsiteX97" fmla="*/ 57152 w 279400"/>
              <a:gd name="connsiteY97" fmla="*/ 192088 h 331788"/>
              <a:gd name="connsiteX98" fmla="*/ 57152 w 279400"/>
              <a:gd name="connsiteY98" fmla="*/ 201613 h 331788"/>
              <a:gd name="connsiteX99" fmla="*/ 36514 w 279400"/>
              <a:gd name="connsiteY99" fmla="*/ 201613 h 331788"/>
              <a:gd name="connsiteX100" fmla="*/ 222250 w 279400"/>
              <a:gd name="connsiteY100" fmla="*/ 192087 h 331788"/>
              <a:gd name="connsiteX101" fmla="*/ 242888 w 279400"/>
              <a:gd name="connsiteY101" fmla="*/ 192087 h 331788"/>
              <a:gd name="connsiteX102" fmla="*/ 242888 w 279400"/>
              <a:gd name="connsiteY102" fmla="*/ 201612 h 331788"/>
              <a:gd name="connsiteX103" fmla="*/ 222250 w 279400"/>
              <a:gd name="connsiteY103" fmla="*/ 201612 h 331788"/>
              <a:gd name="connsiteX104" fmla="*/ 192088 w 279400"/>
              <a:gd name="connsiteY104" fmla="*/ 192087 h 331788"/>
              <a:gd name="connsiteX105" fmla="*/ 212726 w 279400"/>
              <a:gd name="connsiteY105" fmla="*/ 192087 h 331788"/>
              <a:gd name="connsiteX106" fmla="*/ 212726 w 279400"/>
              <a:gd name="connsiteY106" fmla="*/ 201612 h 331788"/>
              <a:gd name="connsiteX107" fmla="*/ 192088 w 279400"/>
              <a:gd name="connsiteY107" fmla="*/ 201612 h 331788"/>
              <a:gd name="connsiteX108" fmla="*/ 160338 w 279400"/>
              <a:gd name="connsiteY108" fmla="*/ 192087 h 331788"/>
              <a:gd name="connsiteX109" fmla="*/ 180976 w 279400"/>
              <a:gd name="connsiteY109" fmla="*/ 192087 h 331788"/>
              <a:gd name="connsiteX110" fmla="*/ 180976 w 279400"/>
              <a:gd name="connsiteY110" fmla="*/ 201612 h 331788"/>
              <a:gd name="connsiteX111" fmla="*/ 160338 w 279400"/>
              <a:gd name="connsiteY111" fmla="*/ 201612 h 331788"/>
              <a:gd name="connsiteX112" fmla="*/ 128588 w 279400"/>
              <a:gd name="connsiteY112" fmla="*/ 192087 h 331788"/>
              <a:gd name="connsiteX113" fmla="*/ 149226 w 279400"/>
              <a:gd name="connsiteY113" fmla="*/ 192087 h 331788"/>
              <a:gd name="connsiteX114" fmla="*/ 149226 w 279400"/>
              <a:gd name="connsiteY114" fmla="*/ 201612 h 331788"/>
              <a:gd name="connsiteX115" fmla="*/ 128588 w 279400"/>
              <a:gd name="connsiteY115" fmla="*/ 201612 h 331788"/>
              <a:gd name="connsiteX116" fmla="*/ 222250 w 279400"/>
              <a:gd name="connsiteY116" fmla="*/ 171450 h 331788"/>
              <a:gd name="connsiteX117" fmla="*/ 242888 w 279400"/>
              <a:gd name="connsiteY117" fmla="*/ 171450 h 331788"/>
              <a:gd name="connsiteX118" fmla="*/ 242888 w 279400"/>
              <a:gd name="connsiteY118" fmla="*/ 180975 h 331788"/>
              <a:gd name="connsiteX119" fmla="*/ 222250 w 279400"/>
              <a:gd name="connsiteY119" fmla="*/ 180975 h 331788"/>
              <a:gd name="connsiteX120" fmla="*/ 192088 w 279400"/>
              <a:gd name="connsiteY120" fmla="*/ 171450 h 331788"/>
              <a:gd name="connsiteX121" fmla="*/ 212726 w 279400"/>
              <a:gd name="connsiteY121" fmla="*/ 171450 h 331788"/>
              <a:gd name="connsiteX122" fmla="*/ 212726 w 279400"/>
              <a:gd name="connsiteY122" fmla="*/ 180975 h 331788"/>
              <a:gd name="connsiteX123" fmla="*/ 192088 w 279400"/>
              <a:gd name="connsiteY123" fmla="*/ 180975 h 331788"/>
              <a:gd name="connsiteX124" fmla="*/ 160338 w 279400"/>
              <a:gd name="connsiteY124" fmla="*/ 171450 h 331788"/>
              <a:gd name="connsiteX125" fmla="*/ 180976 w 279400"/>
              <a:gd name="connsiteY125" fmla="*/ 171450 h 331788"/>
              <a:gd name="connsiteX126" fmla="*/ 180976 w 279400"/>
              <a:gd name="connsiteY126" fmla="*/ 180975 h 331788"/>
              <a:gd name="connsiteX127" fmla="*/ 160338 w 279400"/>
              <a:gd name="connsiteY127" fmla="*/ 180975 h 331788"/>
              <a:gd name="connsiteX128" fmla="*/ 128588 w 279400"/>
              <a:gd name="connsiteY128" fmla="*/ 171450 h 331788"/>
              <a:gd name="connsiteX129" fmla="*/ 149226 w 279400"/>
              <a:gd name="connsiteY129" fmla="*/ 171450 h 331788"/>
              <a:gd name="connsiteX130" fmla="*/ 149226 w 279400"/>
              <a:gd name="connsiteY130" fmla="*/ 180975 h 331788"/>
              <a:gd name="connsiteX131" fmla="*/ 128588 w 279400"/>
              <a:gd name="connsiteY131" fmla="*/ 180975 h 331788"/>
              <a:gd name="connsiteX132" fmla="*/ 66676 w 279400"/>
              <a:gd name="connsiteY132" fmla="*/ 171450 h 331788"/>
              <a:gd name="connsiteX133" fmla="*/ 87314 w 279400"/>
              <a:gd name="connsiteY133" fmla="*/ 171450 h 331788"/>
              <a:gd name="connsiteX134" fmla="*/ 87314 w 279400"/>
              <a:gd name="connsiteY134" fmla="*/ 180975 h 331788"/>
              <a:gd name="connsiteX135" fmla="*/ 66676 w 279400"/>
              <a:gd name="connsiteY135" fmla="*/ 180975 h 331788"/>
              <a:gd name="connsiteX136" fmla="*/ 36514 w 279400"/>
              <a:gd name="connsiteY136" fmla="*/ 171450 h 331788"/>
              <a:gd name="connsiteX137" fmla="*/ 57152 w 279400"/>
              <a:gd name="connsiteY137" fmla="*/ 171450 h 331788"/>
              <a:gd name="connsiteX138" fmla="*/ 57152 w 279400"/>
              <a:gd name="connsiteY138" fmla="*/ 180975 h 331788"/>
              <a:gd name="connsiteX139" fmla="*/ 36514 w 279400"/>
              <a:gd name="connsiteY139" fmla="*/ 180975 h 331788"/>
              <a:gd name="connsiteX140" fmla="*/ 222250 w 279400"/>
              <a:gd name="connsiteY140" fmla="*/ 149225 h 331788"/>
              <a:gd name="connsiteX141" fmla="*/ 242888 w 279400"/>
              <a:gd name="connsiteY141" fmla="*/ 149225 h 331788"/>
              <a:gd name="connsiteX142" fmla="*/ 242888 w 279400"/>
              <a:gd name="connsiteY142" fmla="*/ 160338 h 331788"/>
              <a:gd name="connsiteX143" fmla="*/ 222250 w 279400"/>
              <a:gd name="connsiteY143" fmla="*/ 160338 h 331788"/>
              <a:gd name="connsiteX144" fmla="*/ 192088 w 279400"/>
              <a:gd name="connsiteY144" fmla="*/ 149225 h 331788"/>
              <a:gd name="connsiteX145" fmla="*/ 212726 w 279400"/>
              <a:gd name="connsiteY145" fmla="*/ 149225 h 331788"/>
              <a:gd name="connsiteX146" fmla="*/ 212726 w 279400"/>
              <a:gd name="connsiteY146" fmla="*/ 160338 h 331788"/>
              <a:gd name="connsiteX147" fmla="*/ 192088 w 279400"/>
              <a:gd name="connsiteY147" fmla="*/ 160338 h 331788"/>
              <a:gd name="connsiteX148" fmla="*/ 160338 w 279400"/>
              <a:gd name="connsiteY148" fmla="*/ 149225 h 331788"/>
              <a:gd name="connsiteX149" fmla="*/ 180976 w 279400"/>
              <a:gd name="connsiteY149" fmla="*/ 149225 h 331788"/>
              <a:gd name="connsiteX150" fmla="*/ 180976 w 279400"/>
              <a:gd name="connsiteY150" fmla="*/ 160338 h 331788"/>
              <a:gd name="connsiteX151" fmla="*/ 160338 w 279400"/>
              <a:gd name="connsiteY151" fmla="*/ 160338 h 331788"/>
              <a:gd name="connsiteX152" fmla="*/ 128588 w 279400"/>
              <a:gd name="connsiteY152" fmla="*/ 149225 h 331788"/>
              <a:gd name="connsiteX153" fmla="*/ 149226 w 279400"/>
              <a:gd name="connsiteY153" fmla="*/ 149225 h 331788"/>
              <a:gd name="connsiteX154" fmla="*/ 149226 w 279400"/>
              <a:gd name="connsiteY154" fmla="*/ 160338 h 331788"/>
              <a:gd name="connsiteX155" fmla="*/ 128588 w 279400"/>
              <a:gd name="connsiteY155" fmla="*/ 160338 h 331788"/>
              <a:gd name="connsiteX156" fmla="*/ 66676 w 279400"/>
              <a:gd name="connsiteY156" fmla="*/ 149225 h 331788"/>
              <a:gd name="connsiteX157" fmla="*/ 87314 w 279400"/>
              <a:gd name="connsiteY157" fmla="*/ 149225 h 331788"/>
              <a:gd name="connsiteX158" fmla="*/ 87314 w 279400"/>
              <a:gd name="connsiteY158" fmla="*/ 160338 h 331788"/>
              <a:gd name="connsiteX159" fmla="*/ 66676 w 279400"/>
              <a:gd name="connsiteY159" fmla="*/ 160338 h 331788"/>
              <a:gd name="connsiteX160" fmla="*/ 36514 w 279400"/>
              <a:gd name="connsiteY160" fmla="*/ 149225 h 331788"/>
              <a:gd name="connsiteX161" fmla="*/ 57152 w 279400"/>
              <a:gd name="connsiteY161" fmla="*/ 149225 h 331788"/>
              <a:gd name="connsiteX162" fmla="*/ 57152 w 279400"/>
              <a:gd name="connsiteY162" fmla="*/ 160338 h 331788"/>
              <a:gd name="connsiteX163" fmla="*/ 36514 w 279400"/>
              <a:gd name="connsiteY163" fmla="*/ 160338 h 331788"/>
              <a:gd name="connsiteX164" fmla="*/ 222251 w 279400"/>
              <a:gd name="connsiteY164" fmla="*/ 128588 h 331788"/>
              <a:gd name="connsiteX165" fmla="*/ 242889 w 279400"/>
              <a:gd name="connsiteY165" fmla="*/ 128588 h 331788"/>
              <a:gd name="connsiteX166" fmla="*/ 242889 w 279400"/>
              <a:gd name="connsiteY166" fmla="*/ 139701 h 331788"/>
              <a:gd name="connsiteX167" fmla="*/ 222251 w 279400"/>
              <a:gd name="connsiteY167" fmla="*/ 139701 h 331788"/>
              <a:gd name="connsiteX168" fmla="*/ 192089 w 279400"/>
              <a:gd name="connsiteY168" fmla="*/ 128588 h 331788"/>
              <a:gd name="connsiteX169" fmla="*/ 212727 w 279400"/>
              <a:gd name="connsiteY169" fmla="*/ 128588 h 331788"/>
              <a:gd name="connsiteX170" fmla="*/ 212727 w 279400"/>
              <a:gd name="connsiteY170" fmla="*/ 139701 h 331788"/>
              <a:gd name="connsiteX171" fmla="*/ 192089 w 279400"/>
              <a:gd name="connsiteY171" fmla="*/ 139701 h 331788"/>
              <a:gd name="connsiteX172" fmla="*/ 160339 w 279400"/>
              <a:gd name="connsiteY172" fmla="*/ 128588 h 331788"/>
              <a:gd name="connsiteX173" fmla="*/ 180977 w 279400"/>
              <a:gd name="connsiteY173" fmla="*/ 128588 h 331788"/>
              <a:gd name="connsiteX174" fmla="*/ 180977 w 279400"/>
              <a:gd name="connsiteY174" fmla="*/ 139701 h 331788"/>
              <a:gd name="connsiteX175" fmla="*/ 160339 w 279400"/>
              <a:gd name="connsiteY175" fmla="*/ 139701 h 331788"/>
              <a:gd name="connsiteX176" fmla="*/ 128589 w 279400"/>
              <a:gd name="connsiteY176" fmla="*/ 128588 h 331788"/>
              <a:gd name="connsiteX177" fmla="*/ 149227 w 279400"/>
              <a:gd name="connsiteY177" fmla="*/ 128588 h 331788"/>
              <a:gd name="connsiteX178" fmla="*/ 149227 w 279400"/>
              <a:gd name="connsiteY178" fmla="*/ 139701 h 331788"/>
              <a:gd name="connsiteX179" fmla="*/ 128589 w 279400"/>
              <a:gd name="connsiteY179" fmla="*/ 139701 h 331788"/>
              <a:gd name="connsiteX180" fmla="*/ 66676 w 279400"/>
              <a:gd name="connsiteY180" fmla="*/ 128588 h 331788"/>
              <a:gd name="connsiteX181" fmla="*/ 87314 w 279400"/>
              <a:gd name="connsiteY181" fmla="*/ 128588 h 331788"/>
              <a:gd name="connsiteX182" fmla="*/ 87314 w 279400"/>
              <a:gd name="connsiteY182" fmla="*/ 139701 h 331788"/>
              <a:gd name="connsiteX183" fmla="*/ 66676 w 279400"/>
              <a:gd name="connsiteY183" fmla="*/ 139701 h 331788"/>
              <a:gd name="connsiteX184" fmla="*/ 36514 w 279400"/>
              <a:gd name="connsiteY184" fmla="*/ 128588 h 331788"/>
              <a:gd name="connsiteX185" fmla="*/ 57152 w 279400"/>
              <a:gd name="connsiteY185" fmla="*/ 128588 h 331788"/>
              <a:gd name="connsiteX186" fmla="*/ 57152 w 279400"/>
              <a:gd name="connsiteY186" fmla="*/ 139701 h 331788"/>
              <a:gd name="connsiteX187" fmla="*/ 36514 w 279400"/>
              <a:gd name="connsiteY187" fmla="*/ 139701 h 331788"/>
              <a:gd name="connsiteX188" fmla="*/ 20638 w 279400"/>
              <a:gd name="connsiteY188" fmla="*/ 114300 h 331788"/>
              <a:gd name="connsiteX189" fmla="*/ 20638 w 279400"/>
              <a:gd name="connsiteY189" fmla="*/ 279400 h 331788"/>
              <a:gd name="connsiteX190" fmla="*/ 103188 w 279400"/>
              <a:gd name="connsiteY190" fmla="*/ 279400 h 331788"/>
              <a:gd name="connsiteX191" fmla="*/ 103188 w 279400"/>
              <a:gd name="connsiteY191" fmla="*/ 114300 h 331788"/>
              <a:gd name="connsiteX192" fmla="*/ 222251 w 279400"/>
              <a:gd name="connsiteY192" fmla="*/ 107950 h 331788"/>
              <a:gd name="connsiteX193" fmla="*/ 242889 w 279400"/>
              <a:gd name="connsiteY193" fmla="*/ 107950 h 331788"/>
              <a:gd name="connsiteX194" fmla="*/ 242889 w 279400"/>
              <a:gd name="connsiteY194" fmla="*/ 119063 h 331788"/>
              <a:gd name="connsiteX195" fmla="*/ 222251 w 279400"/>
              <a:gd name="connsiteY195" fmla="*/ 119063 h 331788"/>
              <a:gd name="connsiteX196" fmla="*/ 192089 w 279400"/>
              <a:gd name="connsiteY196" fmla="*/ 107950 h 331788"/>
              <a:gd name="connsiteX197" fmla="*/ 212727 w 279400"/>
              <a:gd name="connsiteY197" fmla="*/ 107950 h 331788"/>
              <a:gd name="connsiteX198" fmla="*/ 212727 w 279400"/>
              <a:gd name="connsiteY198" fmla="*/ 119063 h 331788"/>
              <a:gd name="connsiteX199" fmla="*/ 192089 w 279400"/>
              <a:gd name="connsiteY199" fmla="*/ 119063 h 331788"/>
              <a:gd name="connsiteX200" fmla="*/ 160339 w 279400"/>
              <a:gd name="connsiteY200" fmla="*/ 107950 h 331788"/>
              <a:gd name="connsiteX201" fmla="*/ 180977 w 279400"/>
              <a:gd name="connsiteY201" fmla="*/ 107950 h 331788"/>
              <a:gd name="connsiteX202" fmla="*/ 180977 w 279400"/>
              <a:gd name="connsiteY202" fmla="*/ 119063 h 331788"/>
              <a:gd name="connsiteX203" fmla="*/ 160339 w 279400"/>
              <a:gd name="connsiteY203" fmla="*/ 119063 h 331788"/>
              <a:gd name="connsiteX204" fmla="*/ 128589 w 279400"/>
              <a:gd name="connsiteY204" fmla="*/ 107950 h 331788"/>
              <a:gd name="connsiteX205" fmla="*/ 149227 w 279400"/>
              <a:gd name="connsiteY205" fmla="*/ 107950 h 331788"/>
              <a:gd name="connsiteX206" fmla="*/ 149227 w 279400"/>
              <a:gd name="connsiteY206" fmla="*/ 119063 h 331788"/>
              <a:gd name="connsiteX207" fmla="*/ 128589 w 279400"/>
              <a:gd name="connsiteY207" fmla="*/ 119063 h 331788"/>
              <a:gd name="connsiteX208" fmla="*/ 222251 w 279400"/>
              <a:gd name="connsiteY208" fmla="*/ 87313 h 331788"/>
              <a:gd name="connsiteX209" fmla="*/ 242889 w 279400"/>
              <a:gd name="connsiteY209" fmla="*/ 87313 h 331788"/>
              <a:gd name="connsiteX210" fmla="*/ 242889 w 279400"/>
              <a:gd name="connsiteY210" fmla="*/ 98426 h 331788"/>
              <a:gd name="connsiteX211" fmla="*/ 222251 w 279400"/>
              <a:gd name="connsiteY211" fmla="*/ 98426 h 331788"/>
              <a:gd name="connsiteX212" fmla="*/ 192089 w 279400"/>
              <a:gd name="connsiteY212" fmla="*/ 87313 h 331788"/>
              <a:gd name="connsiteX213" fmla="*/ 212727 w 279400"/>
              <a:gd name="connsiteY213" fmla="*/ 87313 h 331788"/>
              <a:gd name="connsiteX214" fmla="*/ 212727 w 279400"/>
              <a:gd name="connsiteY214" fmla="*/ 98426 h 331788"/>
              <a:gd name="connsiteX215" fmla="*/ 192089 w 279400"/>
              <a:gd name="connsiteY215" fmla="*/ 98426 h 331788"/>
              <a:gd name="connsiteX216" fmla="*/ 160339 w 279400"/>
              <a:gd name="connsiteY216" fmla="*/ 87313 h 331788"/>
              <a:gd name="connsiteX217" fmla="*/ 180977 w 279400"/>
              <a:gd name="connsiteY217" fmla="*/ 87313 h 331788"/>
              <a:gd name="connsiteX218" fmla="*/ 180977 w 279400"/>
              <a:gd name="connsiteY218" fmla="*/ 98426 h 331788"/>
              <a:gd name="connsiteX219" fmla="*/ 160339 w 279400"/>
              <a:gd name="connsiteY219" fmla="*/ 98426 h 331788"/>
              <a:gd name="connsiteX220" fmla="*/ 128589 w 279400"/>
              <a:gd name="connsiteY220" fmla="*/ 87313 h 331788"/>
              <a:gd name="connsiteX221" fmla="*/ 149227 w 279400"/>
              <a:gd name="connsiteY221" fmla="*/ 87313 h 331788"/>
              <a:gd name="connsiteX222" fmla="*/ 149227 w 279400"/>
              <a:gd name="connsiteY222" fmla="*/ 98426 h 331788"/>
              <a:gd name="connsiteX223" fmla="*/ 128589 w 279400"/>
              <a:gd name="connsiteY223" fmla="*/ 98426 h 331788"/>
              <a:gd name="connsiteX224" fmla="*/ 222251 w 279400"/>
              <a:gd name="connsiteY224" fmla="*/ 66675 h 331788"/>
              <a:gd name="connsiteX225" fmla="*/ 242889 w 279400"/>
              <a:gd name="connsiteY225" fmla="*/ 66675 h 331788"/>
              <a:gd name="connsiteX226" fmla="*/ 242889 w 279400"/>
              <a:gd name="connsiteY226" fmla="*/ 77788 h 331788"/>
              <a:gd name="connsiteX227" fmla="*/ 222251 w 279400"/>
              <a:gd name="connsiteY227" fmla="*/ 77788 h 331788"/>
              <a:gd name="connsiteX228" fmla="*/ 192089 w 279400"/>
              <a:gd name="connsiteY228" fmla="*/ 66675 h 331788"/>
              <a:gd name="connsiteX229" fmla="*/ 212727 w 279400"/>
              <a:gd name="connsiteY229" fmla="*/ 66675 h 331788"/>
              <a:gd name="connsiteX230" fmla="*/ 212727 w 279400"/>
              <a:gd name="connsiteY230" fmla="*/ 77788 h 331788"/>
              <a:gd name="connsiteX231" fmla="*/ 192089 w 279400"/>
              <a:gd name="connsiteY231" fmla="*/ 77788 h 331788"/>
              <a:gd name="connsiteX232" fmla="*/ 160339 w 279400"/>
              <a:gd name="connsiteY232" fmla="*/ 66675 h 331788"/>
              <a:gd name="connsiteX233" fmla="*/ 180977 w 279400"/>
              <a:gd name="connsiteY233" fmla="*/ 66675 h 331788"/>
              <a:gd name="connsiteX234" fmla="*/ 180977 w 279400"/>
              <a:gd name="connsiteY234" fmla="*/ 77788 h 331788"/>
              <a:gd name="connsiteX235" fmla="*/ 160339 w 279400"/>
              <a:gd name="connsiteY235" fmla="*/ 77788 h 331788"/>
              <a:gd name="connsiteX236" fmla="*/ 128589 w 279400"/>
              <a:gd name="connsiteY236" fmla="*/ 66675 h 331788"/>
              <a:gd name="connsiteX237" fmla="*/ 149227 w 279400"/>
              <a:gd name="connsiteY237" fmla="*/ 66675 h 331788"/>
              <a:gd name="connsiteX238" fmla="*/ 149227 w 279400"/>
              <a:gd name="connsiteY238" fmla="*/ 77788 h 331788"/>
              <a:gd name="connsiteX239" fmla="*/ 128589 w 279400"/>
              <a:gd name="connsiteY239" fmla="*/ 77788 h 331788"/>
              <a:gd name="connsiteX240" fmla="*/ 222251 w 279400"/>
              <a:gd name="connsiteY240" fmla="*/ 46038 h 331788"/>
              <a:gd name="connsiteX241" fmla="*/ 242889 w 279400"/>
              <a:gd name="connsiteY241" fmla="*/ 46038 h 331788"/>
              <a:gd name="connsiteX242" fmla="*/ 242889 w 279400"/>
              <a:gd name="connsiteY242" fmla="*/ 57151 h 331788"/>
              <a:gd name="connsiteX243" fmla="*/ 222251 w 279400"/>
              <a:gd name="connsiteY243" fmla="*/ 57151 h 331788"/>
              <a:gd name="connsiteX244" fmla="*/ 192089 w 279400"/>
              <a:gd name="connsiteY244" fmla="*/ 46038 h 331788"/>
              <a:gd name="connsiteX245" fmla="*/ 212727 w 279400"/>
              <a:gd name="connsiteY245" fmla="*/ 46038 h 331788"/>
              <a:gd name="connsiteX246" fmla="*/ 212727 w 279400"/>
              <a:gd name="connsiteY246" fmla="*/ 57151 h 331788"/>
              <a:gd name="connsiteX247" fmla="*/ 192089 w 279400"/>
              <a:gd name="connsiteY247" fmla="*/ 57151 h 331788"/>
              <a:gd name="connsiteX248" fmla="*/ 160339 w 279400"/>
              <a:gd name="connsiteY248" fmla="*/ 46038 h 331788"/>
              <a:gd name="connsiteX249" fmla="*/ 180977 w 279400"/>
              <a:gd name="connsiteY249" fmla="*/ 46038 h 331788"/>
              <a:gd name="connsiteX250" fmla="*/ 180977 w 279400"/>
              <a:gd name="connsiteY250" fmla="*/ 57151 h 331788"/>
              <a:gd name="connsiteX251" fmla="*/ 160339 w 279400"/>
              <a:gd name="connsiteY251" fmla="*/ 57151 h 331788"/>
              <a:gd name="connsiteX252" fmla="*/ 128589 w 279400"/>
              <a:gd name="connsiteY252" fmla="*/ 46038 h 331788"/>
              <a:gd name="connsiteX253" fmla="*/ 149227 w 279400"/>
              <a:gd name="connsiteY253" fmla="*/ 46038 h 331788"/>
              <a:gd name="connsiteX254" fmla="*/ 149227 w 279400"/>
              <a:gd name="connsiteY254" fmla="*/ 57151 h 331788"/>
              <a:gd name="connsiteX255" fmla="*/ 128589 w 279400"/>
              <a:gd name="connsiteY255" fmla="*/ 57151 h 331788"/>
              <a:gd name="connsiteX256" fmla="*/ 222251 w 279400"/>
              <a:gd name="connsiteY256" fmla="*/ 25400 h 331788"/>
              <a:gd name="connsiteX257" fmla="*/ 242889 w 279400"/>
              <a:gd name="connsiteY257" fmla="*/ 25400 h 331788"/>
              <a:gd name="connsiteX258" fmla="*/ 242889 w 279400"/>
              <a:gd name="connsiteY258" fmla="*/ 36513 h 331788"/>
              <a:gd name="connsiteX259" fmla="*/ 222251 w 279400"/>
              <a:gd name="connsiteY259" fmla="*/ 36513 h 331788"/>
              <a:gd name="connsiteX260" fmla="*/ 192089 w 279400"/>
              <a:gd name="connsiteY260" fmla="*/ 25400 h 331788"/>
              <a:gd name="connsiteX261" fmla="*/ 212727 w 279400"/>
              <a:gd name="connsiteY261" fmla="*/ 25400 h 331788"/>
              <a:gd name="connsiteX262" fmla="*/ 212727 w 279400"/>
              <a:gd name="connsiteY262" fmla="*/ 36513 h 331788"/>
              <a:gd name="connsiteX263" fmla="*/ 192089 w 279400"/>
              <a:gd name="connsiteY263" fmla="*/ 36513 h 331788"/>
              <a:gd name="connsiteX264" fmla="*/ 160339 w 279400"/>
              <a:gd name="connsiteY264" fmla="*/ 25400 h 331788"/>
              <a:gd name="connsiteX265" fmla="*/ 180977 w 279400"/>
              <a:gd name="connsiteY265" fmla="*/ 25400 h 331788"/>
              <a:gd name="connsiteX266" fmla="*/ 180977 w 279400"/>
              <a:gd name="connsiteY266" fmla="*/ 36513 h 331788"/>
              <a:gd name="connsiteX267" fmla="*/ 160339 w 279400"/>
              <a:gd name="connsiteY267" fmla="*/ 36513 h 331788"/>
              <a:gd name="connsiteX268" fmla="*/ 128589 w 279400"/>
              <a:gd name="connsiteY268" fmla="*/ 25400 h 331788"/>
              <a:gd name="connsiteX269" fmla="*/ 149227 w 279400"/>
              <a:gd name="connsiteY269" fmla="*/ 25400 h 331788"/>
              <a:gd name="connsiteX270" fmla="*/ 149227 w 279400"/>
              <a:gd name="connsiteY270" fmla="*/ 36513 h 331788"/>
              <a:gd name="connsiteX271" fmla="*/ 128589 w 279400"/>
              <a:gd name="connsiteY271" fmla="*/ 36513 h 331788"/>
              <a:gd name="connsiteX272" fmla="*/ 114300 w 279400"/>
              <a:gd name="connsiteY272" fmla="*/ 9525 h 331788"/>
              <a:gd name="connsiteX273" fmla="*/ 114300 w 279400"/>
              <a:gd name="connsiteY273" fmla="*/ 279400 h 331788"/>
              <a:gd name="connsiteX274" fmla="*/ 258763 w 279400"/>
              <a:gd name="connsiteY274" fmla="*/ 279400 h 331788"/>
              <a:gd name="connsiteX275" fmla="*/ 258763 w 279400"/>
              <a:gd name="connsiteY275" fmla="*/ 9525 h 331788"/>
              <a:gd name="connsiteX276" fmla="*/ 103187 w 279400"/>
              <a:gd name="connsiteY276" fmla="*/ 0 h 331788"/>
              <a:gd name="connsiteX277" fmla="*/ 268288 w 279400"/>
              <a:gd name="connsiteY277" fmla="*/ 0 h 331788"/>
              <a:gd name="connsiteX278" fmla="*/ 268288 w 279400"/>
              <a:gd name="connsiteY278" fmla="*/ 320676 h 331788"/>
              <a:gd name="connsiteX279" fmla="*/ 279400 w 279400"/>
              <a:gd name="connsiteY279" fmla="*/ 320676 h 331788"/>
              <a:gd name="connsiteX280" fmla="*/ 279400 w 279400"/>
              <a:gd name="connsiteY280" fmla="*/ 331788 h 331788"/>
              <a:gd name="connsiteX281" fmla="*/ 0 w 279400"/>
              <a:gd name="connsiteY281" fmla="*/ 331788 h 331788"/>
              <a:gd name="connsiteX282" fmla="*/ 0 w 279400"/>
              <a:gd name="connsiteY282" fmla="*/ 320676 h 331788"/>
              <a:gd name="connsiteX283" fmla="*/ 9525 w 279400"/>
              <a:gd name="connsiteY283" fmla="*/ 320676 h 331788"/>
              <a:gd name="connsiteX284" fmla="*/ 9525 w 279400"/>
              <a:gd name="connsiteY284" fmla="*/ 103188 h 331788"/>
              <a:gd name="connsiteX285" fmla="*/ 103187 w 279400"/>
              <a:gd name="connsiteY285" fmla="*/ 103188 h 33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Lst>
            <a:rect l="l" t="t" r="r" b="b"/>
            <a:pathLst>
              <a:path w="279400" h="331788">
                <a:moveTo>
                  <a:pt x="192089" y="300038"/>
                </a:moveTo>
                <a:lnTo>
                  <a:pt x="242889" y="300038"/>
                </a:lnTo>
                <a:lnTo>
                  <a:pt x="242889" y="311151"/>
                </a:lnTo>
                <a:lnTo>
                  <a:pt x="192089" y="311151"/>
                </a:lnTo>
                <a:close/>
                <a:moveTo>
                  <a:pt x="128589" y="300038"/>
                </a:moveTo>
                <a:lnTo>
                  <a:pt x="180977" y="300038"/>
                </a:lnTo>
                <a:lnTo>
                  <a:pt x="180977" y="311151"/>
                </a:lnTo>
                <a:lnTo>
                  <a:pt x="128589" y="311151"/>
                </a:lnTo>
                <a:close/>
                <a:moveTo>
                  <a:pt x="36514" y="300038"/>
                </a:moveTo>
                <a:lnTo>
                  <a:pt x="87314" y="300038"/>
                </a:lnTo>
                <a:lnTo>
                  <a:pt x="87314" y="311151"/>
                </a:lnTo>
                <a:lnTo>
                  <a:pt x="36514" y="311151"/>
                </a:lnTo>
                <a:close/>
                <a:moveTo>
                  <a:pt x="114300" y="290512"/>
                </a:moveTo>
                <a:lnTo>
                  <a:pt x="114300" y="320675"/>
                </a:lnTo>
                <a:lnTo>
                  <a:pt x="258763" y="320675"/>
                </a:lnTo>
                <a:lnTo>
                  <a:pt x="258763" y="290512"/>
                </a:lnTo>
                <a:close/>
                <a:moveTo>
                  <a:pt x="20638" y="290512"/>
                </a:moveTo>
                <a:lnTo>
                  <a:pt x="20638" y="320675"/>
                </a:lnTo>
                <a:lnTo>
                  <a:pt x="103188" y="320675"/>
                </a:lnTo>
                <a:lnTo>
                  <a:pt x="103188" y="290512"/>
                </a:lnTo>
                <a:close/>
                <a:moveTo>
                  <a:pt x="222250" y="254000"/>
                </a:moveTo>
                <a:lnTo>
                  <a:pt x="242888" y="254000"/>
                </a:lnTo>
                <a:lnTo>
                  <a:pt x="242888" y="263525"/>
                </a:lnTo>
                <a:lnTo>
                  <a:pt x="222250" y="263525"/>
                </a:lnTo>
                <a:close/>
                <a:moveTo>
                  <a:pt x="192088" y="254000"/>
                </a:moveTo>
                <a:lnTo>
                  <a:pt x="212726" y="254000"/>
                </a:lnTo>
                <a:lnTo>
                  <a:pt x="212726" y="263525"/>
                </a:lnTo>
                <a:lnTo>
                  <a:pt x="192088" y="263525"/>
                </a:lnTo>
                <a:close/>
                <a:moveTo>
                  <a:pt x="160338" y="254000"/>
                </a:moveTo>
                <a:lnTo>
                  <a:pt x="180976" y="254000"/>
                </a:lnTo>
                <a:lnTo>
                  <a:pt x="180976" y="263525"/>
                </a:lnTo>
                <a:lnTo>
                  <a:pt x="160338" y="263525"/>
                </a:lnTo>
                <a:close/>
                <a:moveTo>
                  <a:pt x="128588" y="254000"/>
                </a:moveTo>
                <a:lnTo>
                  <a:pt x="149226" y="254000"/>
                </a:lnTo>
                <a:lnTo>
                  <a:pt x="149226" y="263525"/>
                </a:lnTo>
                <a:lnTo>
                  <a:pt x="128588" y="263525"/>
                </a:lnTo>
                <a:close/>
                <a:moveTo>
                  <a:pt x="66676" y="254000"/>
                </a:moveTo>
                <a:lnTo>
                  <a:pt x="87314" y="254000"/>
                </a:lnTo>
                <a:lnTo>
                  <a:pt x="87314" y="263525"/>
                </a:lnTo>
                <a:lnTo>
                  <a:pt x="66676" y="263525"/>
                </a:lnTo>
                <a:close/>
                <a:moveTo>
                  <a:pt x="36514" y="254000"/>
                </a:moveTo>
                <a:lnTo>
                  <a:pt x="57152" y="254000"/>
                </a:lnTo>
                <a:lnTo>
                  <a:pt x="57152" y="263525"/>
                </a:lnTo>
                <a:lnTo>
                  <a:pt x="36514" y="263525"/>
                </a:lnTo>
                <a:close/>
                <a:moveTo>
                  <a:pt x="66676" y="233363"/>
                </a:moveTo>
                <a:lnTo>
                  <a:pt x="87314" y="233363"/>
                </a:lnTo>
                <a:lnTo>
                  <a:pt x="87314" y="242888"/>
                </a:lnTo>
                <a:lnTo>
                  <a:pt x="66676" y="242888"/>
                </a:lnTo>
                <a:close/>
                <a:moveTo>
                  <a:pt x="36514" y="233363"/>
                </a:moveTo>
                <a:lnTo>
                  <a:pt x="57152" y="233363"/>
                </a:lnTo>
                <a:lnTo>
                  <a:pt x="57152" y="242888"/>
                </a:lnTo>
                <a:lnTo>
                  <a:pt x="36514" y="242888"/>
                </a:lnTo>
                <a:close/>
                <a:moveTo>
                  <a:pt x="222250" y="233362"/>
                </a:moveTo>
                <a:lnTo>
                  <a:pt x="242888" y="233362"/>
                </a:lnTo>
                <a:lnTo>
                  <a:pt x="242888" y="242887"/>
                </a:lnTo>
                <a:lnTo>
                  <a:pt x="222250" y="242887"/>
                </a:lnTo>
                <a:close/>
                <a:moveTo>
                  <a:pt x="192088" y="233362"/>
                </a:moveTo>
                <a:lnTo>
                  <a:pt x="212726" y="233362"/>
                </a:lnTo>
                <a:lnTo>
                  <a:pt x="212726" y="242887"/>
                </a:lnTo>
                <a:lnTo>
                  <a:pt x="192088" y="242887"/>
                </a:lnTo>
                <a:close/>
                <a:moveTo>
                  <a:pt x="160338" y="233362"/>
                </a:moveTo>
                <a:lnTo>
                  <a:pt x="180976" y="233362"/>
                </a:lnTo>
                <a:lnTo>
                  <a:pt x="180976" y="242887"/>
                </a:lnTo>
                <a:lnTo>
                  <a:pt x="160338" y="242887"/>
                </a:lnTo>
                <a:close/>
                <a:moveTo>
                  <a:pt x="128588" y="233362"/>
                </a:moveTo>
                <a:lnTo>
                  <a:pt x="149226" y="233362"/>
                </a:lnTo>
                <a:lnTo>
                  <a:pt x="149226" y="242887"/>
                </a:lnTo>
                <a:lnTo>
                  <a:pt x="128588" y="242887"/>
                </a:lnTo>
                <a:close/>
                <a:moveTo>
                  <a:pt x="222250" y="212725"/>
                </a:moveTo>
                <a:lnTo>
                  <a:pt x="242888" y="212725"/>
                </a:lnTo>
                <a:lnTo>
                  <a:pt x="242888" y="222250"/>
                </a:lnTo>
                <a:lnTo>
                  <a:pt x="222250" y="222250"/>
                </a:lnTo>
                <a:close/>
                <a:moveTo>
                  <a:pt x="192088" y="212725"/>
                </a:moveTo>
                <a:lnTo>
                  <a:pt x="212726" y="212725"/>
                </a:lnTo>
                <a:lnTo>
                  <a:pt x="212726" y="222250"/>
                </a:lnTo>
                <a:lnTo>
                  <a:pt x="192088" y="222250"/>
                </a:lnTo>
                <a:close/>
                <a:moveTo>
                  <a:pt x="160338" y="212725"/>
                </a:moveTo>
                <a:lnTo>
                  <a:pt x="180976" y="212725"/>
                </a:lnTo>
                <a:lnTo>
                  <a:pt x="180976" y="222250"/>
                </a:lnTo>
                <a:lnTo>
                  <a:pt x="160338" y="222250"/>
                </a:lnTo>
                <a:close/>
                <a:moveTo>
                  <a:pt x="128588" y="212725"/>
                </a:moveTo>
                <a:lnTo>
                  <a:pt x="149226" y="212725"/>
                </a:lnTo>
                <a:lnTo>
                  <a:pt x="149226" y="222250"/>
                </a:lnTo>
                <a:lnTo>
                  <a:pt x="128588" y="222250"/>
                </a:lnTo>
                <a:close/>
                <a:moveTo>
                  <a:pt x="66676" y="212725"/>
                </a:moveTo>
                <a:lnTo>
                  <a:pt x="87314" y="212725"/>
                </a:lnTo>
                <a:lnTo>
                  <a:pt x="87314" y="222250"/>
                </a:lnTo>
                <a:lnTo>
                  <a:pt x="66676" y="222250"/>
                </a:lnTo>
                <a:close/>
                <a:moveTo>
                  <a:pt x="36514" y="212725"/>
                </a:moveTo>
                <a:lnTo>
                  <a:pt x="57152" y="212725"/>
                </a:lnTo>
                <a:lnTo>
                  <a:pt x="57152" y="222250"/>
                </a:lnTo>
                <a:lnTo>
                  <a:pt x="36514" y="222250"/>
                </a:lnTo>
                <a:close/>
                <a:moveTo>
                  <a:pt x="66676" y="192088"/>
                </a:moveTo>
                <a:lnTo>
                  <a:pt x="87314" y="192088"/>
                </a:lnTo>
                <a:lnTo>
                  <a:pt x="87314" y="201613"/>
                </a:lnTo>
                <a:lnTo>
                  <a:pt x="66676" y="201613"/>
                </a:lnTo>
                <a:close/>
                <a:moveTo>
                  <a:pt x="36514" y="192088"/>
                </a:moveTo>
                <a:lnTo>
                  <a:pt x="57152" y="192088"/>
                </a:lnTo>
                <a:lnTo>
                  <a:pt x="57152" y="201613"/>
                </a:lnTo>
                <a:lnTo>
                  <a:pt x="36514" y="201613"/>
                </a:lnTo>
                <a:close/>
                <a:moveTo>
                  <a:pt x="222250" y="192087"/>
                </a:moveTo>
                <a:lnTo>
                  <a:pt x="242888" y="192087"/>
                </a:lnTo>
                <a:lnTo>
                  <a:pt x="242888" y="201612"/>
                </a:lnTo>
                <a:lnTo>
                  <a:pt x="222250" y="201612"/>
                </a:lnTo>
                <a:close/>
                <a:moveTo>
                  <a:pt x="192088" y="192087"/>
                </a:moveTo>
                <a:lnTo>
                  <a:pt x="212726" y="192087"/>
                </a:lnTo>
                <a:lnTo>
                  <a:pt x="212726" y="201612"/>
                </a:lnTo>
                <a:lnTo>
                  <a:pt x="192088" y="201612"/>
                </a:lnTo>
                <a:close/>
                <a:moveTo>
                  <a:pt x="160338" y="192087"/>
                </a:moveTo>
                <a:lnTo>
                  <a:pt x="180976" y="192087"/>
                </a:lnTo>
                <a:lnTo>
                  <a:pt x="180976" y="201612"/>
                </a:lnTo>
                <a:lnTo>
                  <a:pt x="160338" y="201612"/>
                </a:lnTo>
                <a:close/>
                <a:moveTo>
                  <a:pt x="128588" y="192087"/>
                </a:moveTo>
                <a:lnTo>
                  <a:pt x="149226" y="192087"/>
                </a:lnTo>
                <a:lnTo>
                  <a:pt x="149226" y="201612"/>
                </a:lnTo>
                <a:lnTo>
                  <a:pt x="128588" y="201612"/>
                </a:lnTo>
                <a:close/>
                <a:moveTo>
                  <a:pt x="222250" y="171450"/>
                </a:moveTo>
                <a:lnTo>
                  <a:pt x="242888" y="171450"/>
                </a:lnTo>
                <a:lnTo>
                  <a:pt x="242888" y="180975"/>
                </a:lnTo>
                <a:lnTo>
                  <a:pt x="222250" y="180975"/>
                </a:lnTo>
                <a:close/>
                <a:moveTo>
                  <a:pt x="192088" y="171450"/>
                </a:moveTo>
                <a:lnTo>
                  <a:pt x="212726" y="171450"/>
                </a:lnTo>
                <a:lnTo>
                  <a:pt x="212726" y="180975"/>
                </a:lnTo>
                <a:lnTo>
                  <a:pt x="192088" y="180975"/>
                </a:lnTo>
                <a:close/>
                <a:moveTo>
                  <a:pt x="160338" y="171450"/>
                </a:moveTo>
                <a:lnTo>
                  <a:pt x="180976" y="171450"/>
                </a:lnTo>
                <a:lnTo>
                  <a:pt x="180976" y="180975"/>
                </a:lnTo>
                <a:lnTo>
                  <a:pt x="160338" y="180975"/>
                </a:lnTo>
                <a:close/>
                <a:moveTo>
                  <a:pt x="128588" y="171450"/>
                </a:moveTo>
                <a:lnTo>
                  <a:pt x="149226" y="171450"/>
                </a:lnTo>
                <a:lnTo>
                  <a:pt x="149226" y="180975"/>
                </a:lnTo>
                <a:lnTo>
                  <a:pt x="128588" y="180975"/>
                </a:lnTo>
                <a:close/>
                <a:moveTo>
                  <a:pt x="66676" y="171450"/>
                </a:moveTo>
                <a:lnTo>
                  <a:pt x="87314" y="171450"/>
                </a:lnTo>
                <a:lnTo>
                  <a:pt x="87314" y="180975"/>
                </a:lnTo>
                <a:lnTo>
                  <a:pt x="66676" y="180975"/>
                </a:lnTo>
                <a:close/>
                <a:moveTo>
                  <a:pt x="36514" y="171450"/>
                </a:moveTo>
                <a:lnTo>
                  <a:pt x="57152" y="171450"/>
                </a:lnTo>
                <a:lnTo>
                  <a:pt x="57152" y="180975"/>
                </a:lnTo>
                <a:lnTo>
                  <a:pt x="36514" y="180975"/>
                </a:lnTo>
                <a:close/>
                <a:moveTo>
                  <a:pt x="222250" y="149225"/>
                </a:moveTo>
                <a:lnTo>
                  <a:pt x="242888" y="149225"/>
                </a:lnTo>
                <a:lnTo>
                  <a:pt x="242888" y="160338"/>
                </a:lnTo>
                <a:lnTo>
                  <a:pt x="222250" y="160338"/>
                </a:lnTo>
                <a:close/>
                <a:moveTo>
                  <a:pt x="192088" y="149225"/>
                </a:moveTo>
                <a:lnTo>
                  <a:pt x="212726" y="149225"/>
                </a:lnTo>
                <a:lnTo>
                  <a:pt x="212726" y="160338"/>
                </a:lnTo>
                <a:lnTo>
                  <a:pt x="192088" y="160338"/>
                </a:lnTo>
                <a:close/>
                <a:moveTo>
                  <a:pt x="160338" y="149225"/>
                </a:moveTo>
                <a:lnTo>
                  <a:pt x="180976" y="149225"/>
                </a:lnTo>
                <a:lnTo>
                  <a:pt x="180976" y="160338"/>
                </a:lnTo>
                <a:lnTo>
                  <a:pt x="160338" y="160338"/>
                </a:lnTo>
                <a:close/>
                <a:moveTo>
                  <a:pt x="128588" y="149225"/>
                </a:moveTo>
                <a:lnTo>
                  <a:pt x="149226" y="149225"/>
                </a:lnTo>
                <a:lnTo>
                  <a:pt x="149226" y="160338"/>
                </a:lnTo>
                <a:lnTo>
                  <a:pt x="128588" y="160338"/>
                </a:lnTo>
                <a:close/>
                <a:moveTo>
                  <a:pt x="66676" y="149225"/>
                </a:moveTo>
                <a:lnTo>
                  <a:pt x="87314" y="149225"/>
                </a:lnTo>
                <a:lnTo>
                  <a:pt x="87314" y="160338"/>
                </a:lnTo>
                <a:lnTo>
                  <a:pt x="66676" y="160338"/>
                </a:lnTo>
                <a:close/>
                <a:moveTo>
                  <a:pt x="36514" y="149225"/>
                </a:moveTo>
                <a:lnTo>
                  <a:pt x="57152" y="149225"/>
                </a:lnTo>
                <a:lnTo>
                  <a:pt x="57152" y="160338"/>
                </a:lnTo>
                <a:lnTo>
                  <a:pt x="36514" y="160338"/>
                </a:lnTo>
                <a:close/>
                <a:moveTo>
                  <a:pt x="222251" y="128588"/>
                </a:moveTo>
                <a:lnTo>
                  <a:pt x="242889" y="128588"/>
                </a:lnTo>
                <a:lnTo>
                  <a:pt x="242889" y="139701"/>
                </a:lnTo>
                <a:lnTo>
                  <a:pt x="222251" y="139701"/>
                </a:lnTo>
                <a:close/>
                <a:moveTo>
                  <a:pt x="192089" y="128588"/>
                </a:moveTo>
                <a:lnTo>
                  <a:pt x="212727" y="128588"/>
                </a:lnTo>
                <a:lnTo>
                  <a:pt x="212727" y="139701"/>
                </a:lnTo>
                <a:lnTo>
                  <a:pt x="192089" y="139701"/>
                </a:lnTo>
                <a:close/>
                <a:moveTo>
                  <a:pt x="160339" y="128588"/>
                </a:moveTo>
                <a:lnTo>
                  <a:pt x="180977" y="128588"/>
                </a:lnTo>
                <a:lnTo>
                  <a:pt x="180977" y="139701"/>
                </a:lnTo>
                <a:lnTo>
                  <a:pt x="160339" y="139701"/>
                </a:lnTo>
                <a:close/>
                <a:moveTo>
                  <a:pt x="128589" y="128588"/>
                </a:moveTo>
                <a:lnTo>
                  <a:pt x="149227" y="128588"/>
                </a:lnTo>
                <a:lnTo>
                  <a:pt x="149227" y="139701"/>
                </a:lnTo>
                <a:lnTo>
                  <a:pt x="128589" y="139701"/>
                </a:lnTo>
                <a:close/>
                <a:moveTo>
                  <a:pt x="66676" y="128588"/>
                </a:moveTo>
                <a:lnTo>
                  <a:pt x="87314" y="128588"/>
                </a:lnTo>
                <a:lnTo>
                  <a:pt x="87314" y="139701"/>
                </a:lnTo>
                <a:lnTo>
                  <a:pt x="66676" y="139701"/>
                </a:lnTo>
                <a:close/>
                <a:moveTo>
                  <a:pt x="36514" y="128588"/>
                </a:moveTo>
                <a:lnTo>
                  <a:pt x="57152" y="128588"/>
                </a:lnTo>
                <a:lnTo>
                  <a:pt x="57152" y="139701"/>
                </a:lnTo>
                <a:lnTo>
                  <a:pt x="36514" y="139701"/>
                </a:lnTo>
                <a:close/>
                <a:moveTo>
                  <a:pt x="20638" y="114300"/>
                </a:moveTo>
                <a:lnTo>
                  <a:pt x="20638" y="279400"/>
                </a:lnTo>
                <a:lnTo>
                  <a:pt x="103188" y="279400"/>
                </a:lnTo>
                <a:lnTo>
                  <a:pt x="103188" y="114300"/>
                </a:lnTo>
                <a:close/>
                <a:moveTo>
                  <a:pt x="222251" y="107950"/>
                </a:moveTo>
                <a:lnTo>
                  <a:pt x="242889" y="107950"/>
                </a:lnTo>
                <a:lnTo>
                  <a:pt x="242889" y="119063"/>
                </a:lnTo>
                <a:lnTo>
                  <a:pt x="222251" y="119063"/>
                </a:lnTo>
                <a:close/>
                <a:moveTo>
                  <a:pt x="192089" y="107950"/>
                </a:moveTo>
                <a:lnTo>
                  <a:pt x="212727" y="107950"/>
                </a:lnTo>
                <a:lnTo>
                  <a:pt x="212727" y="119063"/>
                </a:lnTo>
                <a:lnTo>
                  <a:pt x="192089" y="119063"/>
                </a:lnTo>
                <a:close/>
                <a:moveTo>
                  <a:pt x="160339" y="107950"/>
                </a:moveTo>
                <a:lnTo>
                  <a:pt x="180977" y="107950"/>
                </a:lnTo>
                <a:lnTo>
                  <a:pt x="180977" y="119063"/>
                </a:lnTo>
                <a:lnTo>
                  <a:pt x="160339" y="119063"/>
                </a:lnTo>
                <a:close/>
                <a:moveTo>
                  <a:pt x="128589" y="107950"/>
                </a:moveTo>
                <a:lnTo>
                  <a:pt x="149227" y="107950"/>
                </a:lnTo>
                <a:lnTo>
                  <a:pt x="149227" y="119063"/>
                </a:lnTo>
                <a:lnTo>
                  <a:pt x="128589" y="119063"/>
                </a:lnTo>
                <a:close/>
                <a:moveTo>
                  <a:pt x="222251" y="87313"/>
                </a:moveTo>
                <a:lnTo>
                  <a:pt x="242889" y="87313"/>
                </a:lnTo>
                <a:lnTo>
                  <a:pt x="242889" y="98426"/>
                </a:lnTo>
                <a:lnTo>
                  <a:pt x="222251" y="98426"/>
                </a:lnTo>
                <a:close/>
                <a:moveTo>
                  <a:pt x="192089" y="87313"/>
                </a:moveTo>
                <a:lnTo>
                  <a:pt x="212727" y="87313"/>
                </a:lnTo>
                <a:lnTo>
                  <a:pt x="212727" y="98426"/>
                </a:lnTo>
                <a:lnTo>
                  <a:pt x="192089" y="98426"/>
                </a:lnTo>
                <a:close/>
                <a:moveTo>
                  <a:pt x="160339" y="87313"/>
                </a:moveTo>
                <a:lnTo>
                  <a:pt x="180977" y="87313"/>
                </a:lnTo>
                <a:lnTo>
                  <a:pt x="180977" y="98426"/>
                </a:lnTo>
                <a:lnTo>
                  <a:pt x="160339" y="98426"/>
                </a:lnTo>
                <a:close/>
                <a:moveTo>
                  <a:pt x="128589" y="87313"/>
                </a:moveTo>
                <a:lnTo>
                  <a:pt x="149227" y="87313"/>
                </a:lnTo>
                <a:lnTo>
                  <a:pt x="149227" y="98426"/>
                </a:lnTo>
                <a:lnTo>
                  <a:pt x="128589" y="98426"/>
                </a:lnTo>
                <a:close/>
                <a:moveTo>
                  <a:pt x="222251" y="66675"/>
                </a:moveTo>
                <a:lnTo>
                  <a:pt x="242889" y="66675"/>
                </a:lnTo>
                <a:lnTo>
                  <a:pt x="242889" y="77788"/>
                </a:lnTo>
                <a:lnTo>
                  <a:pt x="222251" y="77788"/>
                </a:lnTo>
                <a:close/>
                <a:moveTo>
                  <a:pt x="192089" y="66675"/>
                </a:moveTo>
                <a:lnTo>
                  <a:pt x="212727" y="66675"/>
                </a:lnTo>
                <a:lnTo>
                  <a:pt x="212727" y="77788"/>
                </a:lnTo>
                <a:lnTo>
                  <a:pt x="192089" y="77788"/>
                </a:lnTo>
                <a:close/>
                <a:moveTo>
                  <a:pt x="160339" y="66675"/>
                </a:moveTo>
                <a:lnTo>
                  <a:pt x="180977" y="66675"/>
                </a:lnTo>
                <a:lnTo>
                  <a:pt x="180977" y="77788"/>
                </a:lnTo>
                <a:lnTo>
                  <a:pt x="160339" y="77788"/>
                </a:lnTo>
                <a:close/>
                <a:moveTo>
                  <a:pt x="128589" y="66675"/>
                </a:moveTo>
                <a:lnTo>
                  <a:pt x="149227" y="66675"/>
                </a:lnTo>
                <a:lnTo>
                  <a:pt x="149227" y="77788"/>
                </a:lnTo>
                <a:lnTo>
                  <a:pt x="128589" y="77788"/>
                </a:lnTo>
                <a:close/>
                <a:moveTo>
                  <a:pt x="222251" y="46038"/>
                </a:moveTo>
                <a:lnTo>
                  <a:pt x="242889" y="46038"/>
                </a:lnTo>
                <a:lnTo>
                  <a:pt x="242889" y="57151"/>
                </a:lnTo>
                <a:lnTo>
                  <a:pt x="222251" y="57151"/>
                </a:lnTo>
                <a:close/>
                <a:moveTo>
                  <a:pt x="192089" y="46038"/>
                </a:moveTo>
                <a:lnTo>
                  <a:pt x="212727" y="46038"/>
                </a:lnTo>
                <a:lnTo>
                  <a:pt x="212727" y="57151"/>
                </a:lnTo>
                <a:lnTo>
                  <a:pt x="192089" y="57151"/>
                </a:lnTo>
                <a:close/>
                <a:moveTo>
                  <a:pt x="160339" y="46038"/>
                </a:moveTo>
                <a:lnTo>
                  <a:pt x="180977" y="46038"/>
                </a:lnTo>
                <a:lnTo>
                  <a:pt x="180977" y="57151"/>
                </a:lnTo>
                <a:lnTo>
                  <a:pt x="160339" y="57151"/>
                </a:lnTo>
                <a:close/>
                <a:moveTo>
                  <a:pt x="128589" y="46038"/>
                </a:moveTo>
                <a:lnTo>
                  <a:pt x="149227" y="46038"/>
                </a:lnTo>
                <a:lnTo>
                  <a:pt x="149227" y="57151"/>
                </a:lnTo>
                <a:lnTo>
                  <a:pt x="128589" y="57151"/>
                </a:lnTo>
                <a:close/>
                <a:moveTo>
                  <a:pt x="222251" y="25400"/>
                </a:moveTo>
                <a:lnTo>
                  <a:pt x="242889" y="25400"/>
                </a:lnTo>
                <a:lnTo>
                  <a:pt x="242889" y="36513"/>
                </a:lnTo>
                <a:lnTo>
                  <a:pt x="222251" y="36513"/>
                </a:lnTo>
                <a:close/>
                <a:moveTo>
                  <a:pt x="192089" y="25400"/>
                </a:moveTo>
                <a:lnTo>
                  <a:pt x="212727" y="25400"/>
                </a:lnTo>
                <a:lnTo>
                  <a:pt x="212727" y="36513"/>
                </a:lnTo>
                <a:lnTo>
                  <a:pt x="192089" y="36513"/>
                </a:lnTo>
                <a:close/>
                <a:moveTo>
                  <a:pt x="160339" y="25400"/>
                </a:moveTo>
                <a:lnTo>
                  <a:pt x="180977" y="25400"/>
                </a:lnTo>
                <a:lnTo>
                  <a:pt x="180977" y="36513"/>
                </a:lnTo>
                <a:lnTo>
                  <a:pt x="160339" y="36513"/>
                </a:lnTo>
                <a:close/>
                <a:moveTo>
                  <a:pt x="128589" y="25400"/>
                </a:moveTo>
                <a:lnTo>
                  <a:pt x="149227" y="25400"/>
                </a:lnTo>
                <a:lnTo>
                  <a:pt x="149227" y="36513"/>
                </a:lnTo>
                <a:lnTo>
                  <a:pt x="128589" y="36513"/>
                </a:lnTo>
                <a:close/>
                <a:moveTo>
                  <a:pt x="114300" y="9525"/>
                </a:moveTo>
                <a:lnTo>
                  <a:pt x="114300" y="279400"/>
                </a:lnTo>
                <a:lnTo>
                  <a:pt x="258763" y="279400"/>
                </a:lnTo>
                <a:lnTo>
                  <a:pt x="258763" y="9525"/>
                </a:lnTo>
                <a:close/>
                <a:moveTo>
                  <a:pt x="103187" y="0"/>
                </a:moveTo>
                <a:lnTo>
                  <a:pt x="268288" y="0"/>
                </a:lnTo>
                <a:lnTo>
                  <a:pt x="268288" y="320676"/>
                </a:lnTo>
                <a:lnTo>
                  <a:pt x="279400" y="320676"/>
                </a:lnTo>
                <a:lnTo>
                  <a:pt x="279400" y="331788"/>
                </a:lnTo>
                <a:lnTo>
                  <a:pt x="0" y="331788"/>
                </a:lnTo>
                <a:lnTo>
                  <a:pt x="0" y="320676"/>
                </a:lnTo>
                <a:lnTo>
                  <a:pt x="9525" y="320676"/>
                </a:lnTo>
                <a:lnTo>
                  <a:pt x="9525" y="103188"/>
                </a:lnTo>
                <a:lnTo>
                  <a:pt x="103187" y="103188"/>
                </a:lnTo>
                <a:close/>
              </a:path>
            </a:pathLst>
          </a:custGeom>
          <a:gradFill>
            <a:gsLst>
              <a:gs pos="0">
                <a:srgbClr val="00D1FE">
                  <a:alpha val="95000"/>
                </a:srgbClr>
              </a:gs>
              <a:gs pos="100000">
                <a:srgbClr val="397CD5">
                  <a:alpha val="95000"/>
                </a:srgb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a:solidFill>
                <a:schemeClr val="bg1"/>
              </a:solidFill>
              <a:latin typeface="PangMenZhengDao" panose="02010600030101010101" pitchFamily="2" charset="-122"/>
              <a:ea typeface="PangMenZhengDao" panose="02010600030101010101" pitchFamily="2" charset="-122"/>
              <a:sym typeface="PangMenZhengDao" panose="02010600030101010101" pitchFamily="2" charset="-122"/>
            </a:endParaRPr>
          </a:p>
        </p:txBody>
      </p:sp>
      <p:sp>
        <p:nvSpPr>
          <p:cNvPr id="7" name="iśḻíḓè"/>
          <p:cNvSpPr/>
          <p:nvPr/>
        </p:nvSpPr>
        <p:spPr>
          <a:xfrm>
            <a:off x="4878772" y="5856496"/>
            <a:ext cx="623521" cy="886502"/>
          </a:xfrm>
          <a:custGeom>
            <a:avLst/>
            <a:gdLst>
              <a:gd name="connsiteX0" fmla="*/ 166687 w 233363"/>
              <a:gd name="connsiteY0" fmla="*/ 282575 h 331788"/>
              <a:gd name="connsiteX1" fmla="*/ 166687 w 233363"/>
              <a:gd name="connsiteY1" fmla="*/ 293688 h 331788"/>
              <a:gd name="connsiteX2" fmla="*/ 190500 w 233363"/>
              <a:gd name="connsiteY2" fmla="*/ 293688 h 331788"/>
              <a:gd name="connsiteX3" fmla="*/ 190500 w 233363"/>
              <a:gd name="connsiteY3" fmla="*/ 282575 h 331788"/>
              <a:gd name="connsiteX4" fmla="*/ 104775 w 233363"/>
              <a:gd name="connsiteY4" fmla="*/ 282575 h 331788"/>
              <a:gd name="connsiteX5" fmla="*/ 104775 w 233363"/>
              <a:gd name="connsiteY5" fmla="*/ 319088 h 331788"/>
              <a:gd name="connsiteX6" fmla="*/ 130175 w 233363"/>
              <a:gd name="connsiteY6" fmla="*/ 319088 h 331788"/>
              <a:gd name="connsiteX7" fmla="*/ 130175 w 233363"/>
              <a:gd name="connsiteY7" fmla="*/ 282575 h 331788"/>
              <a:gd name="connsiteX8" fmla="*/ 42862 w 233363"/>
              <a:gd name="connsiteY8" fmla="*/ 282575 h 331788"/>
              <a:gd name="connsiteX9" fmla="*/ 42862 w 233363"/>
              <a:gd name="connsiteY9" fmla="*/ 293688 h 331788"/>
              <a:gd name="connsiteX10" fmla="*/ 68262 w 233363"/>
              <a:gd name="connsiteY10" fmla="*/ 293688 h 331788"/>
              <a:gd name="connsiteX11" fmla="*/ 68262 w 233363"/>
              <a:gd name="connsiteY11" fmla="*/ 282575 h 331788"/>
              <a:gd name="connsiteX12" fmla="*/ 159167 w 233363"/>
              <a:gd name="connsiteY12" fmla="*/ 269875 h 331788"/>
              <a:gd name="connsiteX13" fmla="*/ 196725 w 233363"/>
              <a:gd name="connsiteY13" fmla="*/ 269875 h 331788"/>
              <a:gd name="connsiteX14" fmla="*/ 203200 w 233363"/>
              <a:gd name="connsiteY14" fmla="*/ 275091 h 331788"/>
              <a:gd name="connsiteX15" fmla="*/ 203200 w 233363"/>
              <a:gd name="connsiteY15" fmla="*/ 299868 h 331788"/>
              <a:gd name="connsiteX16" fmla="*/ 196725 w 233363"/>
              <a:gd name="connsiteY16" fmla="*/ 306388 h 331788"/>
              <a:gd name="connsiteX17" fmla="*/ 159167 w 233363"/>
              <a:gd name="connsiteY17" fmla="*/ 306388 h 331788"/>
              <a:gd name="connsiteX18" fmla="*/ 153987 w 233363"/>
              <a:gd name="connsiteY18" fmla="*/ 299868 h 331788"/>
              <a:gd name="connsiteX19" fmla="*/ 153987 w 233363"/>
              <a:gd name="connsiteY19" fmla="*/ 275091 h 331788"/>
              <a:gd name="connsiteX20" fmla="*/ 159167 w 233363"/>
              <a:gd name="connsiteY20" fmla="*/ 269875 h 331788"/>
              <a:gd name="connsiteX21" fmla="*/ 38225 w 233363"/>
              <a:gd name="connsiteY21" fmla="*/ 269875 h 331788"/>
              <a:gd name="connsiteX22" fmla="*/ 74487 w 233363"/>
              <a:gd name="connsiteY22" fmla="*/ 269875 h 331788"/>
              <a:gd name="connsiteX23" fmla="*/ 80963 w 233363"/>
              <a:gd name="connsiteY23" fmla="*/ 275091 h 331788"/>
              <a:gd name="connsiteX24" fmla="*/ 80963 w 233363"/>
              <a:gd name="connsiteY24" fmla="*/ 299868 h 331788"/>
              <a:gd name="connsiteX25" fmla="*/ 74487 w 233363"/>
              <a:gd name="connsiteY25" fmla="*/ 306388 h 331788"/>
              <a:gd name="connsiteX26" fmla="*/ 38225 w 233363"/>
              <a:gd name="connsiteY26" fmla="*/ 306388 h 331788"/>
              <a:gd name="connsiteX27" fmla="*/ 31750 w 233363"/>
              <a:gd name="connsiteY27" fmla="*/ 299868 h 331788"/>
              <a:gd name="connsiteX28" fmla="*/ 31750 w 233363"/>
              <a:gd name="connsiteY28" fmla="*/ 275091 h 331788"/>
              <a:gd name="connsiteX29" fmla="*/ 38225 w 233363"/>
              <a:gd name="connsiteY29" fmla="*/ 269875 h 331788"/>
              <a:gd name="connsiteX30" fmla="*/ 166687 w 233363"/>
              <a:gd name="connsiteY30" fmla="*/ 233362 h 331788"/>
              <a:gd name="connsiteX31" fmla="*/ 166687 w 233363"/>
              <a:gd name="connsiteY31" fmla="*/ 246062 h 331788"/>
              <a:gd name="connsiteX32" fmla="*/ 190500 w 233363"/>
              <a:gd name="connsiteY32" fmla="*/ 246062 h 331788"/>
              <a:gd name="connsiteX33" fmla="*/ 190500 w 233363"/>
              <a:gd name="connsiteY33" fmla="*/ 233362 h 331788"/>
              <a:gd name="connsiteX34" fmla="*/ 104775 w 233363"/>
              <a:gd name="connsiteY34" fmla="*/ 233362 h 331788"/>
              <a:gd name="connsiteX35" fmla="*/ 104775 w 233363"/>
              <a:gd name="connsiteY35" fmla="*/ 246062 h 331788"/>
              <a:gd name="connsiteX36" fmla="*/ 130175 w 233363"/>
              <a:gd name="connsiteY36" fmla="*/ 246062 h 331788"/>
              <a:gd name="connsiteX37" fmla="*/ 130175 w 233363"/>
              <a:gd name="connsiteY37" fmla="*/ 233362 h 331788"/>
              <a:gd name="connsiteX38" fmla="*/ 42862 w 233363"/>
              <a:gd name="connsiteY38" fmla="*/ 233362 h 331788"/>
              <a:gd name="connsiteX39" fmla="*/ 42862 w 233363"/>
              <a:gd name="connsiteY39" fmla="*/ 246062 h 331788"/>
              <a:gd name="connsiteX40" fmla="*/ 68262 w 233363"/>
              <a:gd name="connsiteY40" fmla="*/ 246062 h 331788"/>
              <a:gd name="connsiteX41" fmla="*/ 68262 w 233363"/>
              <a:gd name="connsiteY41" fmla="*/ 233362 h 331788"/>
              <a:gd name="connsiteX42" fmla="*/ 159167 w 233363"/>
              <a:gd name="connsiteY42" fmla="*/ 220662 h 331788"/>
              <a:gd name="connsiteX43" fmla="*/ 196725 w 233363"/>
              <a:gd name="connsiteY43" fmla="*/ 220662 h 331788"/>
              <a:gd name="connsiteX44" fmla="*/ 203200 w 233363"/>
              <a:gd name="connsiteY44" fmla="*/ 227182 h 331788"/>
              <a:gd name="connsiteX45" fmla="*/ 203200 w 233363"/>
              <a:gd name="connsiteY45" fmla="*/ 250655 h 331788"/>
              <a:gd name="connsiteX46" fmla="*/ 196725 w 233363"/>
              <a:gd name="connsiteY46" fmla="*/ 257175 h 331788"/>
              <a:gd name="connsiteX47" fmla="*/ 159167 w 233363"/>
              <a:gd name="connsiteY47" fmla="*/ 257175 h 331788"/>
              <a:gd name="connsiteX48" fmla="*/ 153987 w 233363"/>
              <a:gd name="connsiteY48" fmla="*/ 250655 h 331788"/>
              <a:gd name="connsiteX49" fmla="*/ 153987 w 233363"/>
              <a:gd name="connsiteY49" fmla="*/ 227182 h 331788"/>
              <a:gd name="connsiteX50" fmla="*/ 159167 w 233363"/>
              <a:gd name="connsiteY50" fmla="*/ 220662 h 331788"/>
              <a:gd name="connsiteX51" fmla="*/ 98550 w 233363"/>
              <a:gd name="connsiteY51" fmla="*/ 220662 h 331788"/>
              <a:gd name="connsiteX52" fmla="*/ 134812 w 233363"/>
              <a:gd name="connsiteY52" fmla="*/ 220662 h 331788"/>
              <a:gd name="connsiteX53" fmla="*/ 141288 w 233363"/>
              <a:gd name="connsiteY53" fmla="*/ 227182 h 331788"/>
              <a:gd name="connsiteX54" fmla="*/ 141288 w 233363"/>
              <a:gd name="connsiteY54" fmla="*/ 250655 h 331788"/>
              <a:gd name="connsiteX55" fmla="*/ 134812 w 233363"/>
              <a:gd name="connsiteY55" fmla="*/ 257175 h 331788"/>
              <a:gd name="connsiteX56" fmla="*/ 98550 w 233363"/>
              <a:gd name="connsiteY56" fmla="*/ 257175 h 331788"/>
              <a:gd name="connsiteX57" fmla="*/ 92075 w 233363"/>
              <a:gd name="connsiteY57" fmla="*/ 250655 h 331788"/>
              <a:gd name="connsiteX58" fmla="*/ 92075 w 233363"/>
              <a:gd name="connsiteY58" fmla="*/ 227182 h 331788"/>
              <a:gd name="connsiteX59" fmla="*/ 98550 w 233363"/>
              <a:gd name="connsiteY59" fmla="*/ 220662 h 331788"/>
              <a:gd name="connsiteX60" fmla="*/ 38225 w 233363"/>
              <a:gd name="connsiteY60" fmla="*/ 220662 h 331788"/>
              <a:gd name="connsiteX61" fmla="*/ 74487 w 233363"/>
              <a:gd name="connsiteY61" fmla="*/ 220662 h 331788"/>
              <a:gd name="connsiteX62" fmla="*/ 80963 w 233363"/>
              <a:gd name="connsiteY62" fmla="*/ 227182 h 331788"/>
              <a:gd name="connsiteX63" fmla="*/ 80963 w 233363"/>
              <a:gd name="connsiteY63" fmla="*/ 250655 h 331788"/>
              <a:gd name="connsiteX64" fmla="*/ 74487 w 233363"/>
              <a:gd name="connsiteY64" fmla="*/ 257175 h 331788"/>
              <a:gd name="connsiteX65" fmla="*/ 38225 w 233363"/>
              <a:gd name="connsiteY65" fmla="*/ 257175 h 331788"/>
              <a:gd name="connsiteX66" fmla="*/ 31750 w 233363"/>
              <a:gd name="connsiteY66" fmla="*/ 250655 h 331788"/>
              <a:gd name="connsiteX67" fmla="*/ 31750 w 233363"/>
              <a:gd name="connsiteY67" fmla="*/ 227182 h 331788"/>
              <a:gd name="connsiteX68" fmla="*/ 38225 w 233363"/>
              <a:gd name="connsiteY68" fmla="*/ 220662 h 331788"/>
              <a:gd name="connsiteX69" fmla="*/ 166687 w 233363"/>
              <a:gd name="connsiteY69" fmla="*/ 184149 h 331788"/>
              <a:gd name="connsiteX70" fmla="*/ 166687 w 233363"/>
              <a:gd name="connsiteY70" fmla="*/ 196849 h 331788"/>
              <a:gd name="connsiteX71" fmla="*/ 190500 w 233363"/>
              <a:gd name="connsiteY71" fmla="*/ 196849 h 331788"/>
              <a:gd name="connsiteX72" fmla="*/ 190500 w 233363"/>
              <a:gd name="connsiteY72" fmla="*/ 184149 h 331788"/>
              <a:gd name="connsiteX73" fmla="*/ 104775 w 233363"/>
              <a:gd name="connsiteY73" fmla="*/ 184149 h 331788"/>
              <a:gd name="connsiteX74" fmla="*/ 104775 w 233363"/>
              <a:gd name="connsiteY74" fmla="*/ 196849 h 331788"/>
              <a:gd name="connsiteX75" fmla="*/ 130175 w 233363"/>
              <a:gd name="connsiteY75" fmla="*/ 196849 h 331788"/>
              <a:gd name="connsiteX76" fmla="*/ 130175 w 233363"/>
              <a:gd name="connsiteY76" fmla="*/ 184149 h 331788"/>
              <a:gd name="connsiteX77" fmla="*/ 42862 w 233363"/>
              <a:gd name="connsiteY77" fmla="*/ 184149 h 331788"/>
              <a:gd name="connsiteX78" fmla="*/ 42862 w 233363"/>
              <a:gd name="connsiteY78" fmla="*/ 196849 h 331788"/>
              <a:gd name="connsiteX79" fmla="*/ 68262 w 233363"/>
              <a:gd name="connsiteY79" fmla="*/ 196849 h 331788"/>
              <a:gd name="connsiteX80" fmla="*/ 68262 w 233363"/>
              <a:gd name="connsiteY80" fmla="*/ 184149 h 331788"/>
              <a:gd name="connsiteX81" fmla="*/ 38225 w 233363"/>
              <a:gd name="connsiteY81" fmla="*/ 171450 h 331788"/>
              <a:gd name="connsiteX82" fmla="*/ 74487 w 233363"/>
              <a:gd name="connsiteY82" fmla="*/ 171450 h 331788"/>
              <a:gd name="connsiteX83" fmla="*/ 80963 w 233363"/>
              <a:gd name="connsiteY83" fmla="*/ 177970 h 331788"/>
              <a:gd name="connsiteX84" fmla="*/ 80963 w 233363"/>
              <a:gd name="connsiteY84" fmla="*/ 201443 h 331788"/>
              <a:gd name="connsiteX85" fmla="*/ 74487 w 233363"/>
              <a:gd name="connsiteY85" fmla="*/ 207963 h 331788"/>
              <a:gd name="connsiteX86" fmla="*/ 38225 w 233363"/>
              <a:gd name="connsiteY86" fmla="*/ 207963 h 331788"/>
              <a:gd name="connsiteX87" fmla="*/ 31750 w 233363"/>
              <a:gd name="connsiteY87" fmla="*/ 201443 h 331788"/>
              <a:gd name="connsiteX88" fmla="*/ 31750 w 233363"/>
              <a:gd name="connsiteY88" fmla="*/ 177970 h 331788"/>
              <a:gd name="connsiteX89" fmla="*/ 38225 w 233363"/>
              <a:gd name="connsiteY89" fmla="*/ 171450 h 331788"/>
              <a:gd name="connsiteX90" fmla="*/ 159167 w 233363"/>
              <a:gd name="connsiteY90" fmla="*/ 171449 h 331788"/>
              <a:gd name="connsiteX91" fmla="*/ 196725 w 233363"/>
              <a:gd name="connsiteY91" fmla="*/ 171449 h 331788"/>
              <a:gd name="connsiteX92" fmla="*/ 203200 w 233363"/>
              <a:gd name="connsiteY92" fmla="*/ 177969 h 331788"/>
              <a:gd name="connsiteX93" fmla="*/ 203200 w 233363"/>
              <a:gd name="connsiteY93" fmla="*/ 201442 h 331788"/>
              <a:gd name="connsiteX94" fmla="*/ 196725 w 233363"/>
              <a:gd name="connsiteY94" fmla="*/ 207962 h 331788"/>
              <a:gd name="connsiteX95" fmla="*/ 159167 w 233363"/>
              <a:gd name="connsiteY95" fmla="*/ 207962 h 331788"/>
              <a:gd name="connsiteX96" fmla="*/ 153987 w 233363"/>
              <a:gd name="connsiteY96" fmla="*/ 201442 h 331788"/>
              <a:gd name="connsiteX97" fmla="*/ 153987 w 233363"/>
              <a:gd name="connsiteY97" fmla="*/ 177969 h 331788"/>
              <a:gd name="connsiteX98" fmla="*/ 159167 w 233363"/>
              <a:gd name="connsiteY98" fmla="*/ 171449 h 331788"/>
              <a:gd name="connsiteX99" fmla="*/ 98550 w 233363"/>
              <a:gd name="connsiteY99" fmla="*/ 171449 h 331788"/>
              <a:gd name="connsiteX100" fmla="*/ 134812 w 233363"/>
              <a:gd name="connsiteY100" fmla="*/ 171449 h 331788"/>
              <a:gd name="connsiteX101" fmla="*/ 141288 w 233363"/>
              <a:gd name="connsiteY101" fmla="*/ 177969 h 331788"/>
              <a:gd name="connsiteX102" fmla="*/ 141288 w 233363"/>
              <a:gd name="connsiteY102" fmla="*/ 201442 h 331788"/>
              <a:gd name="connsiteX103" fmla="*/ 134812 w 233363"/>
              <a:gd name="connsiteY103" fmla="*/ 207962 h 331788"/>
              <a:gd name="connsiteX104" fmla="*/ 98550 w 233363"/>
              <a:gd name="connsiteY104" fmla="*/ 207962 h 331788"/>
              <a:gd name="connsiteX105" fmla="*/ 92075 w 233363"/>
              <a:gd name="connsiteY105" fmla="*/ 201442 h 331788"/>
              <a:gd name="connsiteX106" fmla="*/ 92075 w 233363"/>
              <a:gd name="connsiteY106" fmla="*/ 177969 h 331788"/>
              <a:gd name="connsiteX107" fmla="*/ 98550 w 233363"/>
              <a:gd name="connsiteY107" fmla="*/ 171449 h 331788"/>
              <a:gd name="connsiteX108" fmla="*/ 166687 w 233363"/>
              <a:gd name="connsiteY108" fmla="*/ 134937 h 331788"/>
              <a:gd name="connsiteX109" fmla="*/ 166687 w 233363"/>
              <a:gd name="connsiteY109" fmla="*/ 147637 h 331788"/>
              <a:gd name="connsiteX110" fmla="*/ 190500 w 233363"/>
              <a:gd name="connsiteY110" fmla="*/ 147637 h 331788"/>
              <a:gd name="connsiteX111" fmla="*/ 190500 w 233363"/>
              <a:gd name="connsiteY111" fmla="*/ 134937 h 331788"/>
              <a:gd name="connsiteX112" fmla="*/ 104775 w 233363"/>
              <a:gd name="connsiteY112" fmla="*/ 134937 h 331788"/>
              <a:gd name="connsiteX113" fmla="*/ 104775 w 233363"/>
              <a:gd name="connsiteY113" fmla="*/ 147637 h 331788"/>
              <a:gd name="connsiteX114" fmla="*/ 130175 w 233363"/>
              <a:gd name="connsiteY114" fmla="*/ 147637 h 331788"/>
              <a:gd name="connsiteX115" fmla="*/ 130175 w 233363"/>
              <a:gd name="connsiteY115" fmla="*/ 134937 h 331788"/>
              <a:gd name="connsiteX116" fmla="*/ 42862 w 233363"/>
              <a:gd name="connsiteY116" fmla="*/ 134937 h 331788"/>
              <a:gd name="connsiteX117" fmla="*/ 42862 w 233363"/>
              <a:gd name="connsiteY117" fmla="*/ 147637 h 331788"/>
              <a:gd name="connsiteX118" fmla="*/ 68262 w 233363"/>
              <a:gd name="connsiteY118" fmla="*/ 147637 h 331788"/>
              <a:gd name="connsiteX119" fmla="*/ 68262 w 233363"/>
              <a:gd name="connsiteY119" fmla="*/ 134937 h 331788"/>
              <a:gd name="connsiteX120" fmla="*/ 159167 w 233363"/>
              <a:gd name="connsiteY120" fmla="*/ 122237 h 331788"/>
              <a:gd name="connsiteX121" fmla="*/ 196725 w 233363"/>
              <a:gd name="connsiteY121" fmla="*/ 122237 h 331788"/>
              <a:gd name="connsiteX122" fmla="*/ 203200 w 233363"/>
              <a:gd name="connsiteY122" fmla="*/ 128757 h 331788"/>
              <a:gd name="connsiteX123" fmla="*/ 203200 w 233363"/>
              <a:gd name="connsiteY123" fmla="*/ 153534 h 331788"/>
              <a:gd name="connsiteX124" fmla="*/ 196725 w 233363"/>
              <a:gd name="connsiteY124" fmla="*/ 158750 h 331788"/>
              <a:gd name="connsiteX125" fmla="*/ 159167 w 233363"/>
              <a:gd name="connsiteY125" fmla="*/ 158750 h 331788"/>
              <a:gd name="connsiteX126" fmla="*/ 153987 w 233363"/>
              <a:gd name="connsiteY126" fmla="*/ 153534 h 331788"/>
              <a:gd name="connsiteX127" fmla="*/ 153987 w 233363"/>
              <a:gd name="connsiteY127" fmla="*/ 128757 h 331788"/>
              <a:gd name="connsiteX128" fmla="*/ 159167 w 233363"/>
              <a:gd name="connsiteY128" fmla="*/ 122237 h 331788"/>
              <a:gd name="connsiteX129" fmla="*/ 98550 w 233363"/>
              <a:gd name="connsiteY129" fmla="*/ 122237 h 331788"/>
              <a:gd name="connsiteX130" fmla="*/ 134812 w 233363"/>
              <a:gd name="connsiteY130" fmla="*/ 122237 h 331788"/>
              <a:gd name="connsiteX131" fmla="*/ 141288 w 233363"/>
              <a:gd name="connsiteY131" fmla="*/ 128757 h 331788"/>
              <a:gd name="connsiteX132" fmla="*/ 141288 w 233363"/>
              <a:gd name="connsiteY132" fmla="*/ 153534 h 331788"/>
              <a:gd name="connsiteX133" fmla="*/ 134812 w 233363"/>
              <a:gd name="connsiteY133" fmla="*/ 158750 h 331788"/>
              <a:gd name="connsiteX134" fmla="*/ 98550 w 233363"/>
              <a:gd name="connsiteY134" fmla="*/ 158750 h 331788"/>
              <a:gd name="connsiteX135" fmla="*/ 92075 w 233363"/>
              <a:gd name="connsiteY135" fmla="*/ 153534 h 331788"/>
              <a:gd name="connsiteX136" fmla="*/ 92075 w 233363"/>
              <a:gd name="connsiteY136" fmla="*/ 128757 h 331788"/>
              <a:gd name="connsiteX137" fmla="*/ 98550 w 233363"/>
              <a:gd name="connsiteY137" fmla="*/ 122237 h 331788"/>
              <a:gd name="connsiteX138" fmla="*/ 38225 w 233363"/>
              <a:gd name="connsiteY138" fmla="*/ 122237 h 331788"/>
              <a:gd name="connsiteX139" fmla="*/ 74487 w 233363"/>
              <a:gd name="connsiteY139" fmla="*/ 122237 h 331788"/>
              <a:gd name="connsiteX140" fmla="*/ 80963 w 233363"/>
              <a:gd name="connsiteY140" fmla="*/ 128757 h 331788"/>
              <a:gd name="connsiteX141" fmla="*/ 80963 w 233363"/>
              <a:gd name="connsiteY141" fmla="*/ 153534 h 331788"/>
              <a:gd name="connsiteX142" fmla="*/ 74487 w 233363"/>
              <a:gd name="connsiteY142" fmla="*/ 158750 h 331788"/>
              <a:gd name="connsiteX143" fmla="*/ 38225 w 233363"/>
              <a:gd name="connsiteY143" fmla="*/ 158750 h 331788"/>
              <a:gd name="connsiteX144" fmla="*/ 31750 w 233363"/>
              <a:gd name="connsiteY144" fmla="*/ 153534 h 331788"/>
              <a:gd name="connsiteX145" fmla="*/ 31750 w 233363"/>
              <a:gd name="connsiteY145" fmla="*/ 128757 h 331788"/>
              <a:gd name="connsiteX146" fmla="*/ 38225 w 233363"/>
              <a:gd name="connsiteY146" fmla="*/ 122237 h 331788"/>
              <a:gd name="connsiteX147" fmla="*/ 166687 w 233363"/>
              <a:gd name="connsiteY147" fmla="*/ 85724 h 331788"/>
              <a:gd name="connsiteX148" fmla="*/ 166687 w 233363"/>
              <a:gd name="connsiteY148" fmla="*/ 98424 h 331788"/>
              <a:gd name="connsiteX149" fmla="*/ 190500 w 233363"/>
              <a:gd name="connsiteY149" fmla="*/ 98424 h 331788"/>
              <a:gd name="connsiteX150" fmla="*/ 190500 w 233363"/>
              <a:gd name="connsiteY150" fmla="*/ 85724 h 331788"/>
              <a:gd name="connsiteX151" fmla="*/ 104775 w 233363"/>
              <a:gd name="connsiteY151" fmla="*/ 85724 h 331788"/>
              <a:gd name="connsiteX152" fmla="*/ 104775 w 233363"/>
              <a:gd name="connsiteY152" fmla="*/ 98424 h 331788"/>
              <a:gd name="connsiteX153" fmla="*/ 130175 w 233363"/>
              <a:gd name="connsiteY153" fmla="*/ 98424 h 331788"/>
              <a:gd name="connsiteX154" fmla="*/ 130175 w 233363"/>
              <a:gd name="connsiteY154" fmla="*/ 85724 h 331788"/>
              <a:gd name="connsiteX155" fmla="*/ 42862 w 233363"/>
              <a:gd name="connsiteY155" fmla="*/ 85724 h 331788"/>
              <a:gd name="connsiteX156" fmla="*/ 42862 w 233363"/>
              <a:gd name="connsiteY156" fmla="*/ 98424 h 331788"/>
              <a:gd name="connsiteX157" fmla="*/ 68262 w 233363"/>
              <a:gd name="connsiteY157" fmla="*/ 98424 h 331788"/>
              <a:gd name="connsiteX158" fmla="*/ 68262 w 233363"/>
              <a:gd name="connsiteY158" fmla="*/ 85724 h 331788"/>
              <a:gd name="connsiteX159" fmla="*/ 159167 w 233363"/>
              <a:gd name="connsiteY159" fmla="*/ 73024 h 331788"/>
              <a:gd name="connsiteX160" fmla="*/ 196725 w 233363"/>
              <a:gd name="connsiteY160" fmla="*/ 73024 h 331788"/>
              <a:gd name="connsiteX161" fmla="*/ 203200 w 233363"/>
              <a:gd name="connsiteY161" fmla="*/ 79544 h 331788"/>
              <a:gd name="connsiteX162" fmla="*/ 203200 w 233363"/>
              <a:gd name="connsiteY162" fmla="*/ 104321 h 331788"/>
              <a:gd name="connsiteX163" fmla="*/ 196725 w 233363"/>
              <a:gd name="connsiteY163" fmla="*/ 109537 h 331788"/>
              <a:gd name="connsiteX164" fmla="*/ 159167 w 233363"/>
              <a:gd name="connsiteY164" fmla="*/ 109537 h 331788"/>
              <a:gd name="connsiteX165" fmla="*/ 153987 w 233363"/>
              <a:gd name="connsiteY165" fmla="*/ 104321 h 331788"/>
              <a:gd name="connsiteX166" fmla="*/ 153987 w 233363"/>
              <a:gd name="connsiteY166" fmla="*/ 79544 h 331788"/>
              <a:gd name="connsiteX167" fmla="*/ 159167 w 233363"/>
              <a:gd name="connsiteY167" fmla="*/ 73024 h 331788"/>
              <a:gd name="connsiteX168" fmla="*/ 98550 w 233363"/>
              <a:gd name="connsiteY168" fmla="*/ 73024 h 331788"/>
              <a:gd name="connsiteX169" fmla="*/ 134812 w 233363"/>
              <a:gd name="connsiteY169" fmla="*/ 73024 h 331788"/>
              <a:gd name="connsiteX170" fmla="*/ 141288 w 233363"/>
              <a:gd name="connsiteY170" fmla="*/ 79544 h 331788"/>
              <a:gd name="connsiteX171" fmla="*/ 141288 w 233363"/>
              <a:gd name="connsiteY171" fmla="*/ 104321 h 331788"/>
              <a:gd name="connsiteX172" fmla="*/ 134812 w 233363"/>
              <a:gd name="connsiteY172" fmla="*/ 109537 h 331788"/>
              <a:gd name="connsiteX173" fmla="*/ 98550 w 233363"/>
              <a:gd name="connsiteY173" fmla="*/ 109537 h 331788"/>
              <a:gd name="connsiteX174" fmla="*/ 92075 w 233363"/>
              <a:gd name="connsiteY174" fmla="*/ 104321 h 331788"/>
              <a:gd name="connsiteX175" fmla="*/ 92075 w 233363"/>
              <a:gd name="connsiteY175" fmla="*/ 79544 h 331788"/>
              <a:gd name="connsiteX176" fmla="*/ 98550 w 233363"/>
              <a:gd name="connsiteY176" fmla="*/ 73024 h 331788"/>
              <a:gd name="connsiteX177" fmla="*/ 38225 w 233363"/>
              <a:gd name="connsiteY177" fmla="*/ 73024 h 331788"/>
              <a:gd name="connsiteX178" fmla="*/ 74487 w 233363"/>
              <a:gd name="connsiteY178" fmla="*/ 73024 h 331788"/>
              <a:gd name="connsiteX179" fmla="*/ 80963 w 233363"/>
              <a:gd name="connsiteY179" fmla="*/ 79544 h 331788"/>
              <a:gd name="connsiteX180" fmla="*/ 80963 w 233363"/>
              <a:gd name="connsiteY180" fmla="*/ 104321 h 331788"/>
              <a:gd name="connsiteX181" fmla="*/ 74487 w 233363"/>
              <a:gd name="connsiteY181" fmla="*/ 109537 h 331788"/>
              <a:gd name="connsiteX182" fmla="*/ 38225 w 233363"/>
              <a:gd name="connsiteY182" fmla="*/ 109537 h 331788"/>
              <a:gd name="connsiteX183" fmla="*/ 31750 w 233363"/>
              <a:gd name="connsiteY183" fmla="*/ 104321 h 331788"/>
              <a:gd name="connsiteX184" fmla="*/ 31750 w 233363"/>
              <a:gd name="connsiteY184" fmla="*/ 79544 h 331788"/>
              <a:gd name="connsiteX185" fmla="*/ 38225 w 233363"/>
              <a:gd name="connsiteY185" fmla="*/ 73024 h 331788"/>
              <a:gd name="connsiteX186" fmla="*/ 166687 w 233363"/>
              <a:gd name="connsiteY186" fmla="*/ 36512 h 331788"/>
              <a:gd name="connsiteX187" fmla="*/ 166687 w 233363"/>
              <a:gd name="connsiteY187" fmla="*/ 49212 h 331788"/>
              <a:gd name="connsiteX188" fmla="*/ 190500 w 233363"/>
              <a:gd name="connsiteY188" fmla="*/ 49212 h 331788"/>
              <a:gd name="connsiteX189" fmla="*/ 190500 w 233363"/>
              <a:gd name="connsiteY189" fmla="*/ 36512 h 331788"/>
              <a:gd name="connsiteX190" fmla="*/ 104775 w 233363"/>
              <a:gd name="connsiteY190" fmla="*/ 36512 h 331788"/>
              <a:gd name="connsiteX191" fmla="*/ 104775 w 233363"/>
              <a:gd name="connsiteY191" fmla="*/ 49212 h 331788"/>
              <a:gd name="connsiteX192" fmla="*/ 130175 w 233363"/>
              <a:gd name="connsiteY192" fmla="*/ 49212 h 331788"/>
              <a:gd name="connsiteX193" fmla="*/ 130175 w 233363"/>
              <a:gd name="connsiteY193" fmla="*/ 36512 h 331788"/>
              <a:gd name="connsiteX194" fmla="*/ 42862 w 233363"/>
              <a:gd name="connsiteY194" fmla="*/ 36512 h 331788"/>
              <a:gd name="connsiteX195" fmla="*/ 42862 w 233363"/>
              <a:gd name="connsiteY195" fmla="*/ 49212 h 331788"/>
              <a:gd name="connsiteX196" fmla="*/ 68262 w 233363"/>
              <a:gd name="connsiteY196" fmla="*/ 49212 h 331788"/>
              <a:gd name="connsiteX197" fmla="*/ 68262 w 233363"/>
              <a:gd name="connsiteY197" fmla="*/ 36512 h 331788"/>
              <a:gd name="connsiteX198" fmla="*/ 159167 w 233363"/>
              <a:gd name="connsiteY198" fmla="*/ 23812 h 331788"/>
              <a:gd name="connsiteX199" fmla="*/ 196725 w 233363"/>
              <a:gd name="connsiteY199" fmla="*/ 23812 h 331788"/>
              <a:gd name="connsiteX200" fmla="*/ 203200 w 233363"/>
              <a:gd name="connsiteY200" fmla="*/ 30332 h 331788"/>
              <a:gd name="connsiteX201" fmla="*/ 203200 w 233363"/>
              <a:gd name="connsiteY201" fmla="*/ 55109 h 331788"/>
              <a:gd name="connsiteX202" fmla="*/ 196725 w 233363"/>
              <a:gd name="connsiteY202" fmla="*/ 60325 h 331788"/>
              <a:gd name="connsiteX203" fmla="*/ 159167 w 233363"/>
              <a:gd name="connsiteY203" fmla="*/ 60325 h 331788"/>
              <a:gd name="connsiteX204" fmla="*/ 153987 w 233363"/>
              <a:gd name="connsiteY204" fmla="*/ 55109 h 331788"/>
              <a:gd name="connsiteX205" fmla="*/ 153987 w 233363"/>
              <a:gd name="connsiteY205" fmla="*/ 30332 h 331788"/>
              <a:gd name="connsiteX206" fmla="*/ 159167 w 233363"/>
              <a:gd name="connsiteY206" fmla="*/ 23812 h 331788"/>
              <a:gd name="connsiteX207" fmla="*/ 98550 w 233363"/>
              <a:gd name="connsiteY207" fmla="*/ 23812 h 331788"/>
              <a:gd name="connsiteX208" fmla="*/ 134812 w 233363"/>
              <a:gd name="connsiteY208" fmla="*/ 23812 h 331788"/>
              <a:gd name="connsiteX209" fmla="*/ 141288 w 233363"/>
              <a:gd name="connsiteY209" fmla="*/ 30332 h 331788"/>
              <a:gd name="connsiteX210" fmla="*/ 141288 w 233363"/>
              <a:gd name="connsiteY210" fmla="*/ 55109 h 331788"/>
              <a:gd name="connsiteX211" fmla="*/ 134812 w 233363"/>
              <a:gd name="connsiteY211" fmla="*/ 60325 h 331788"/>
              <a:gd name="connsiteX212" fmla="*/ 98550 w 233363"/>
              <a:gd name="connsiteY212" fmla="*/ 60325 h 331788"/>
              <a:gd name="connsiteX213" fmla="*/ 92075 w 233363"/>
              <a:gd name="connsiteY213" fmla="*/ 55109 h 331788"/>
              <a:gd name="connsiteX214" fmla="*/ 92075 w 233363"/>
              <a:gd name="connsiteY214" fmla="*/ 30332 h 331788"/>
              <a:gd name="connsiteX215" fmla="*/ 98550 w 233363"/>
              <a:gd name="connsiteY215" fmla="*/ 23812 h 331788"/>
              <a:gd name="connsiteX216" fmla="*/ 38225 w 233363"/>
              <a:gd name="connsiteY216" fmla="*/ 23812 h 331788"/>
              <a:gd name="connsiteX217" fmla="*/ 74487 w 233363"/>
              <a:gd name="connsiteY217" fmla="*/ 23812 h 331788"/>
              <a:gd name="connsiteX218" fmla="*/ 80963 w 233363"/>
              <a:gd name="connsiteY218" fmla="*/ 30332 h 331788"/>
              <a:gd name="connsiteX219" fmla="*/ 80963 w 233363"/>
              <a:gd name="connsiteY219" fmla="*/ 55109 h 331788"/>
              <a:gd name="connsiteX220" fmla="*/ 74487 w 233363"/>
              <a:gd name="connsiteY220" fmla="*/ 60325 h 331788"/>
              <a:gd name="connsiteX221" fmla="*/ 38225 w 233363"/>
              <a:gd name="connsiteY221" fmla="*/ 60325 h 331788"/>
              <a:gd name="connsiteX222" fmla="*/ 31750 w 233363"/>
              <a:gd name="connsiteY222" fmla="*/ 55109 h 331788"/>
              <a:gd name="connsiteX223" fmla="*/ 31750 w 233363"/>
              <a:gd name="connsiteY223" fmla="*/ 30332 h 331788"/>
              <a:gd name="connsiteX224" fmla="*/ 38225 w 233363"/>
              <a:gd name="connsiteY224" fmla="*/ 23812 h 331788"/>
              <a:gd name="connsiteX225" fmla="*/ 19050 w 233363"/>
              <a:gd name="connsiteY225" fmla="*/ 11112 h 331788"/>
              <a:gd name="connsiteX226" fmla="*/ 19050 w 233363"/>
              <a:gd name="connsiteY226" fmla="*/ 319087 h 331788"/>
              <a:gd name="connsiteX227" fmla="*/ 92054 w 233363"/>
              <a:gd name="connsiteY227" fmla="*/ 319087 h 331788"/>
              <a:gd name="connsiteX228" fmla="*/ 92054 w 233363"/>
              <a:gd name="connsiteY228" fmla="*/ 275091 h 331788"/>
              <a:gd name="connsiteX229" fmla="*/ 98572 w 233363"/>
              <a:gd name="connsiteY229" fmla="*/ 269915 h 331788"/>
              <a:gd name="connsiteX230" fmla="*/ 135074 w 233363"/>
              <a:gd name="connsiteY230" fmla="*/ 269915 h 331788"/>
              <a:gd name="connsiteX231" fmla="*/ 141592 w 233363"/>
              <a:gd name="connsiteY231" fmla="*/ 275091 h 331788"/>
              <a:gd name="connsiteX232" fmla="*/ 141592 w 233363"/>
              <a:gd name="connsiteY232" fmla="*/ 319087 h 331788"/>
              <a:gd name="connsiteX233" fmla="*/ 215900 w 233363"/>
              <a:gd name="connsiteY233" fmla="*/ 319087 h 331788"/>
              <a:gd name="connsiteX234" fmla="*/ 215900 w 233363"/>
              <a:gd name="connsiteY234" fmla="*/ 11112 h 331788"/>
              <a:gd name="connsiteX235" fmla="*/ 19050 w 233363"/>
              <a:gd name="connsiteY235" fmla="*/ 11112 h 331788"/>
              <a:gd name="connsiteX236" fmla="*/ 12964 w 233363"/>
              <a:gd name="connsiteY236" fmla="*/ 0 h 331788"/>
              <a:gd name="connsiteX237" fmla="*/ 220399 w 233363"/>
              <a:gd name="connsiteY237" fmla="*/ 0 h 331788"/>
              <a:gd name="connsiteX238" fmla="*/ 221695 w 233363"/>
              <a:gd name="connsiteY238" fmla="*/ 0 h 331788"/>
              <a:gd name="connsiteX239" fmla="*/ 226881 w 233363"/>
              <a:gd name="connsiteY239" fmla="*/ 6480 h 331788"/>
              <a:gd name="connsiteX240" fmla="*/ 226881 w 233363"/>
              <a:gd name="connsiteY240" fmla="*/ 320124 h 331788"/>
              <a:gd name="connsiteX241" fmla="*/ 233363 w 233363"/>
              <a:gd name="connsiteY241" fmla="*/ 325308 h 331788"/>
              <a:gd name="connsiteX242" fmla="*/ 226881 w 233363"/>
              <a:gd name="connsiteY242" fmla="*/ 331788 h 331788"/>
              <a:gd name="connsiteX243" fmla="*/ 6482 w 233363"/>
              <a:gd name="connsiteY243" fmla="*/ 331788 h 331788"/>
              <a:gd name="connsiteX244" fmla="*/ 0 w 233363"/>
              <a:gd name="connsiteY244" fmla="*/ 325308 h 331788"/>
              <a:gd name="connsiteX245" fmla="*/ 6482 w 233363"/>
              <a:gd name="connsiteY245" fmla="*/ 320124 h 331788"/>
              <a:gd name="connsiteX246" fmla="*/ 6482 w 233363"/>
              <a:gd name="connsiteY246" fmla="*/ 6480 h 331788"/>
              <a:gd name="connsiteX247" fmla="*/ 12964 w 233363"/>
              <a:gd name="connsiteY247" fmla="*/ 0 h 33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Lst>
            <a:rect l="l" t="t" r="r" b="b"/>
            <a:pathLst>
              <a:path w="233363" h="331788">
                <a:moveTo>
                  <a:pt x="166687" y="282575"/>
                </a:moveTo>
                <a:lnTo>
                  <a:pt x="166687" y="293688"/>
                </a:lnTo>
                <a:lnTo>
                  <a:pt x="190500" y="293688"/>
                </a:lnTo>
                <a:lnTo>
                  <a:pt x="190500" y="282575"/>
                </a:lnTo>
                <a:close/>
                <a:moveTo>
                  <a:pt x="104775" y="282575"/>
                </a:moveTo>
                <a:lnTo>
                  <a:pt x="104775" y="319088"/>
                </a:lnTo>
                <a:lnTo>
                  <a:pt x="130175" y="319088"/>
                </a:lnTo>
                <a:lnTo>
                  <a:pt x="130175" y="282575"/>
                </a:lnTo>
                <a:close/>
                <a:moveTo>
                  <a:pt x="42862" y="282575"/>
                </a:moveTo>
                <a:lnTo>
                  <a:pt x="42862" y="293688"/>
                </a:lnTo>
                <a:lnTo>
                  <a:pt x="68262" y="293688"/>
                </a:lnTo>
                <a:lnTo>
                  <a:pt x="68262" y="282575"/>
                </a:lnTo>
                <a:close/>
                <a:moveTo>
                  <a:pt x="159167" y="269875"/>
                </a:moveTo>
                <a:cubicBezTo>
                  <a:pt x="159167" y="269875"/>
                  <a:pt x="159167" y="269875"/>
                  <a:pt x="196725" y="269875"/>
                </a:cubicBezTo>
                <a:cubicBezTo>
                  <a:pt x="199315" y="269875"/>
                  <a:pt x="203200" y="272483"/>
                  <a:pt x="203200" y="275091"/>
                </a:cubicBezTo>
                <a:cubicBezTo>
                  <a:pt x="203200" y="275091"/>
                  <a:pt x="203200" y="275091"/>
                  <a:pt x="203200" y="299868"/>
                </a:cubicBezTo>
                <a:cubicBezTo>
                  <a:pt x="203200" y="303780"/>
                  <a:pt x="199315" y="306388"/>
                  <a:pt x="196725" y="306388"/>
                </a:cubicBezTo>
                <a:cubicBezTo>
                  <a:pt x="196725" y="306388"/>
                  <a:pt x="196725" y="306388"/>
                  <a:pt x="159167" y="306388"/>
                </a:cubicBezTo>
                <a:cubicBezTo>
                  <a:pt x="156577" y="306388"/>
                  <a:pt x="153987" y="303780"/>
                  <a:pt x="153987" y="299868"/>
                </a:cubicBezTo>
                <a:cubicBezTo>
                  <a:pt x="153987" y="299868"/>
                  <a:pt x="153987" y="299868"/>
                  <a:pt x="153987" y="275091"/>
                </a:cubicBezTo>
                <a:cubicBezTo>
                  <a:pt x="153987" y="272483"/>
                  <a:pt x="156577" y="269875"/>
                  <a:pt x="159167" y="269875"/>
                </a:cubicBezTo>
                <a:close/>
                <a:moveTo>
                  <a:pt x="38225" y="269875"/>
                </a:moveTo>
                <a:cubicBezTo>
                  <a:pt x="38225" y="269875"/>
                  <a:pt x="38225" y="269875"/>
                  <a:pt x="74487" y="269875"/>
                </a:cubicBezTo>
                <a:cubicBezTo>
                  <a:pt x="78373" y="269875"/>
                  <a:pt x="80963" y="272483"/>
                  <a:pt x="80963" y="275091"/>
                </a:cubicBezTo>
                <a:cubicBezTo>
                  <a:pt x="80963" y="275091"/>
                  <a:pt x="80963" y="275091"/>
                  <a:pt x="80963" y="299868"/>
                </a:cubicBezTo>
                <a:cubicBezTo>
                  <a:pt x="80963" y="303780"/>
                  <a:pt x="78373" y="306388"/>
                  <a:pt x="74487" y="306388"/>
                </a:cubicBezTo>
                <a:cubicBezTo>
                  <a:pt x="74487" y="306388"/>
                  <a:pt x="74487" y="306388"/>
                  <a:pt x="38225" y="306388"/>
                </a:cubicBezTo>
                <a:cubicBezTo>
                  <a:pt x="34340" y="306388"/>
                  <a:pt x="31750" y="303780"/>
                  <a:pt x="31750" y="299868"/>
                </a:cubicBezTo>
                <a:cubicBezTo>
                  <a:pt x="31750" y="299868"/>
                  <a:pt x="31750" y="299868"/>
                  <a:pt x="31750" y="275091"/>
                </a:cubicBezTo>
                <a:cubicBezTo>
                  <a:pt x="31750" y="272483"/>
                  <a:pt x="34340" y="269875"/>
                  <a:pt x="38225" y="269875"/>
                </a:cubicBezTo>
                <a:close/>
                <a:moveTo>
                  <a:pt x="166687" y="233362"/>
                </a:moveTo>
                <a:lnTo>
                  <a:pt x="166687" y="246062"/>
                </a:lnTo>
                <a:lnTo>
                  <a:pt x="190500" y="246062"/>
                </a:lnTo>
                <a:lnTo>
                  <a:pt x="190500" y="233362"/>
                </a:lnTo>
                <a:close/>
                <a:moveTo>
                  <a:pt x="104775" y="233362"/>
                </a:moveTo>
                <a:lnTo>
                  <a:pt x="104775" y="246062"/>
                </a:lnTo>
                <a:lnTo>
                  <a:pt x="130175" y="246062"/>
                </a:lnTo>
                <a:lnTo>
                  <a:pt x="130175" y="233362"/>
                </a:lnTo>
                <a:close/>
                <a:moveTo>
                  <a:pt x="42862" y="233362"/>
                </a:moveTo>
                <a:lnTo>
                  <a:pt x="42862" y="246062"/>
                </a:lnTo>
                <a:lnTo>
                  <a:pt x="68262" y="246062"/>
                </a:lnTo>
                <a:lnTo>
                  <a:pt x="68262" y="233362"/>
                </a:lnTo>
                <a:close/>
                <a:moveTo>
                  <a:pt x="159167" y="220662"/>
                </a:moveTo>
                <a:cubicBezTo>
                  <a:pt x="159167" y="220662"/>
                  <a:pt x="159167" y="220662"/>
                  <a:pt x="196725" y="220662"/>
                </a:cubicBezTo>
                <a:cubicBezTo>
                  <a:pt x="199315" y="220662"/>
                  <a:pt x="203200" y="223270"/>
                  <a:pt x="203200" y="227182"/>
                </a:cubicBezTo>
                <a:cubicBezTo>
                  <a:pt x="203200" y="227182"/>
                  <a:pt x="203200" y="227182"/>
                  <a:pt x="203200" y="250655"/>
                </a:cubicBezTo>
                <a:cubicBezTo>
                  <a:pt x="203200" y="254567"/>
                  <a:pt x="199315" y="257175"/>
                  <a:pt x="196725" y="257175"/>
                </a:cubicBezTo>
                <a:cubicBezTo>
                  <a:pt x="196725" y="257175"/>
                  <a:pt x="196725" y="257175"/>
                  <a:pt x="159167" y="257175"/>
                </a:cubicBezTo>
                <a:cubicBezTo>
                  <a:pt x="156577" y="257175"/>
                  <a:pt x="153987" y="254567"/>
                  <a:pt x="153987" y="250655"/>
                </a:cubicBezTo>
                <a:cubicBezTo>
                  <a:pt x="153987" y="250655"/>
                  <a:pt x="153987" y="250655"/>
                  <a:pt x="153987" y="227182"/>
                </a:cubicBezTo>
                <a:cubicBezTo>
                  <a:pt x="153987" y="223270"/>
                  <a:pt x="156577" y="220662"/>
                  <a:pt x="159167" y="220662"/>
                </a:cubicBezTo>
                <a:close/>
                <a:moveTo>
                  <a:pt x="98550" y="220662"/>
                </a:moveTo>
                <a:cubicBezTo>
                  <a:pt x="98550" y="220662"/>
                  <a:pt x="98550" y="220662"/>
                  <a:pt x="134812" y="220662"/>
                </a:cubicBezTo>
                <a:cubicBezTo>
                  <a:pt x="138698" y="220662"/>
                  <a:pt x="141288" y="223270"/>
                  <a:pt x="141288" y="227182"/>
                </a:cubicBezTo>
                <a:cubicBezTo>
                  <a:pt x="141288" y="227182"/>
                  <a:pt x="141288" y="227182"/>
                  <a:pt x="141288" y="250655"/>
                </a:cubicBezTo>
                <a:cubicBezTo>
                  <a:pt x="141288" y="254567"/>
                  <a:pt x="138698" y="257175"/>
                  <a:pt x="134812" y="257175"/>
                </a:cubicBezTo>
                <a:cubicBezTo>
                  <a:pt x="134812" y="257175"/>
                  <a:pt x="134812" y="257175"/>
                  <a:pt x="98550" y="257175"/>
                </a:cubicBezTo>
                <a:cubicBezTo>
                  <a:pt x="94665" y="257175"/>
                  <a:pt x="92075" y="254567"/>
                  <a:pt x="92075" y="250655"/>
                </a:cubicBezTo>
                <a:cubicBezTo>
                  <a:pt x="92075" y="250655"/>
                  <a:pt x="92075" y="250655"/>
                  <a:pt x="92075" y="227182"/>
                </a:cubicBezTo>
                <a:cubicBezTo>
                  <a:pt x="92075" y="223270"/>
                  <a:pt x="94665" y="220662"/>
                  <a:pt x="98550" y="220662"/>
                </a:cubicBezTo>
                <a:close/>
                <a:moveTo>
                  <a:pt x="38225" y="220662"/>
                </a:moveTo>
                <a:cubicBezTo>
                  <a:pt x="38225" y="220662"/>
                  <a:pt x="38225" y="220662"/>
                  <a:pt x="74487" y="220662"/>
                </a:cubicBezTo>
                <a:cubicBezTo>
                  <a:pt x="78373" y="220662"/>
                  <a:pt x="80963" y="223270"/>
                  <a:pt x="80963" y="227182"/>
                </a:cubicBezTo>
                <a:cubicBezTo>
                  <a:pt x="80963" y="227182"/>
                  <a:pt x="80963" y="227182"/>
                  <a:pt x="80963" y="250655"/>
                </a:cubicBezTo>
                <a:cubicBezTo>
                  <a:pt x="80963" y="254567"/>
                  <a:pt x="78373" y="257175"/>
                  <a:pt x="74487" y="257175"/>
                </a:cubicBezTo>
                <a:cubicBezTo>
                  <a:pt x="74487" y="257175"/>
                  <a:pt x="74487" y="257175"/>
                  <a:pt x="38225" y="257175"/>
                </a:cubicBezTo>
                <a:cubicBezTo>
                  <a:pt x="34340" y="257175"/>
                  <a:pt x="31750" y="254567"/>
                  <a:pt x="31750" y="250655"/>
                </a:cubicBezTo>
                <a:cubicBezTo>
                  <a:pt x="31750" y="250655"/>
                  <a:pt x="31750" y="250655"/>
                  <a:pt x="31750" y="227182"/>
                </a:cubicBezTo>
                <a:cubicBezTo>
                  <a:pt x="31750" y="223270"/>
                  <a:pt x="34340" y="220662"/>
                  <a:pt x="38225" y="220662"/>
                </a:cubicBezTo>
                <a:close/>
                <a:moveTo>
                  <a:pt x="166687" y="184149"/>
                </a:moveTo>
                <a:lnTo>
                  <a:pt x="166687" y="196849"/>
                </a:lnTo>
                <a:lnTo>
                  <a:pt x="190500" y="196849"/>
                </a:lnTo>
                <a:lnTo>
                  <a:pt x="190500" y="184149"/>
                </a:lnTo>
                <a:close/>
                <a:moveTo>
                  <a:pt x="104775" y="184149"/>
                </a:moveTo>
                <a:lnTo>
                  <a:pt x="104775" y="196849"/>
                </a:lnTo>
                <a:lnTo>
                  <a:pt x="130175" y="196849"/>
                </a:lnTo>
                <a:lnTo>
                  <a:pt x="130175" y="184149"/>
                </a:lnTo>
                <a:close/>
                <a:moveTo>
                  <a:pt x="42862" y="184149"/>
                </a:moveTo>
                <a:lnTo>
                  <a:pt x="42862" y="196849"/>
                </a:lnTo>
                <a:lnTo>
                  <a:pt x="68262" y="196849"/>
                </a:lnTo>
                <a:lnTo>
                  <a:pt x="68262" y="184149"/>
                </a:lnTo>
                <a:close/>
                <a:moveTo>
                  <a:pt x="38225" y="171450"/>
                </a:moveTo>
                <a:cubicBezTo>
                  <a:pt x="38225" y="171450"/>
                  <a:pt x="38225" y="171450"/>
                  <a:pt x="74487" y="171450"/>
                </a:cubicBezTo>
                <a:cubicBezTo>
                  <a:pt x="78373" y="171450"/>
                  <a:pt x="80963" y="174058"/>
                  <a:pt x="80963" y="177970"/>
                </a:cubicBezTo>
                <a:cubicBezTo>
                  <a:pt x="80963" y="177970"/>
                  <a:pt x="80963" y="177970"/>
                  <a:pt x="80963" y="201443"/>
                </a:cubicBezTo>
                <a:cubicBezTo>
                  <a:pt x="80963" y="205355"/>
                  <a:pt x="78373" y="207963"/>
                  <a:pt x="74487" y="207963"/>
                </a:cubicBezTo>
                <a:cubicBezTo>
                  <a:pt x="74487" y="207963"/>
                  <a:pt x="74487" y="207963"/>
                  <a:pt x="38225" y="207963"/>
                </a:cubicBezTo>
                <a:cubicBezTo>
                  <a:pt x="34340" y="207963"/>
                  <a:pt x="31750" y="205355"/>
                  <a:pt x="31750" y="201443"/>
                </a:cubicBezTo>
                <a:cubicBezTo>
                  <a:pt x="31750" y="201443"/>
                  <a:pt x="31750" y="201443"/>
                  <a:pt x="31750" y="177970"/>
                </a:cubicBezTo>
                <a:cubicBezTo>
                  <a:pt x="31750" y="174058"/>
                  <a:pt x="34340" y="171450"/>
                  <a:pt x="38225" y="171450"/>
                </a:cubicBezTo>
                <a:close/>
                <a:moveTo>
                  <a:pt x="159167" y="171449"/>
                </a:moveTo>
                <a:cubicBezTo>
                  <a:pt x="159167" y="171449"/>
                  <a:pt x="159167" y="171449"/>
                  <a:pt x="196725" y="171449"/>
                </a:cubicBezTo>
                <a:cubicBezTo>
                  <a:pt x="199315" y="171449"/>
                  <a:pt x="203200" y="174057"/>
                  <a:pt x="203200" y="177969"/>
                </a:cubicBezTo>
                <a:cubicBezTo>
                  <a:pt x="203200" y="177969"/>
                  <a:pt x="203200" y="177969"/>
                  <a:pt x="203200" y="201442"/>
                </a:cubicBezTo>
                <a:cubicBezTo>
                  <a:pt x="203200" y="205354"/>
                  <a:pt x="199315" y="207962"/>
                  <a:pt x="196725" y="207962"/>
                </a:cubicBezTo>
                <a:cubicBezTo>
                  <a:pt x="196725" y="207962"/>
                  <a:pt x="196725" y="207962"/>
                  <a:pt x="159167" y="207962"/>
                </a:cubicBezTo>
                <a:cubicBezTo>
                  <a:pt x="156577" y="207962"/>
                  <a:pt x="153987" y="205354"/>
                  <a:pt x="153987" y="201442"/>
                </a:cubicBezTo>
                <a:cubicBezTo>
                  <a:pt x="153987" y="201442"/>
                  <a:pt x="153987" y="201442"/>
                  <a:pt x="153987" y="177969"/>
                </a:cubicBezTo>
                <a:cubicBezTo>
                  <a:pt x="153987" y="174057"/>
                  <a:pt x="156577" y="171449"/>
                  <a:pt x="159167" y="171449"/>
                </a:cubicBezTo>
                <a:close/>
                <a:moveTo>
                  <a:pt x="98550" y="171449"/>
                </a:moveTo>
                <a:cubicBezTo>
                  <a:pt x="98550" y="171449"/>
                  <a:pt x="98550" y="171449"/>
                  <a:pt x="134812" y="171449"/>
                </a:cubicBezTo>
                <a:cubicBezTo>
                  <a:pt x="138698" y="171449"/>
                  <a:pt x="141288" y="174057"/>
                  <a:pt x="141288" y="177969"/>
                </a:cubicBezTo>
                <a:cubicBezTo>
                  <a:pt x="141288" y="177969"/>
                  <a:pt x="141288" y="177969"/>
                  <a:pt x="141288" y="201442"/>
                </a:cubicBezTo>
                <a:cubicBezTo>
                  <a:pt x="141288" y="205354"/>
                  <a:pt x="138698" y="207962"/>
                  <a:pt x="134812" y="207962"/>
                </a:cubicBezTo>
                <a:cubicBezTo>
                  <a:pt x="134812" y="207962"/>
                  <a:pt x="134812" y="207962"/>
                  <a:pt x="98550" y="207962"/>
                </a:cubicBezTo>
                <a:cubicBezTo>
                  <a:pt x="94665" y="207962"/>
                  <a:pt x="92075" y="205354"/>
                  <a:pt x="92075" y="201442"/>
                </a:cubicBezTo>
                <a:cubicBezTo>
                  <a:pt x="92075" y="201442"/>
                  <a:pt x="92075" y="201442"/>
                  <a:pt x="92075" y="177969"/>
                </a:cubicBezTo>
                <a:cubicBezTo>
                  <a:pt x="92075" y="174057"/>
                  <a:pt x="94665" y="171449"/>
                  <a:pt x="98550" y="171449"/>
                </a:cubicBezTo>
                <a:close/>
                <a:moveTo>
                  <a:pt x="166687" y="134937"/>
                </a:moveTo>
                <a:lnTo>
                  <a:pt x="166687" y="147637"/>
                </a:lnTo>
                <a:lnTo>
                  <a:pt x="190500" y="147637"/>
                </a:lnTo>
                <a:lnTo>
                  <a:pt x="190500" y="134937"/>
                </a:lnTo>
                <a:close/>
                <a:moveTo>
                  <a:pt x="104775" y="134937"/>
                </a:moveTo>
                <a:lnTo>
                  <a:pt x="104775" y="147637"/>
                </a:lnTo>
                <a:lnTo>
                  <a:pt x="130175" y="147637"/>
                </a:lnTo>
                <a:lnTo>
                  <a:pt x="130175" y="134937"/>
                </a:lnTo>
                <a:close/>
                <a:moveTo>
                  <a:pt x="42862" y="134937"/>
                </a:moveTo>
                <a:lnTo>
                  <a:pt x="42862" y="147637"/>
                </a:lnTo>
                <a:lnTo>
                  <a:pt x="68262" y="147637"/>
                </a:lnTo>
                <a:lnTo>
                  <a:pt x="68262" y="134937"/>
                </a:lnTo>
                <a:close/>
                <a:moveTo>
                  <a:pt x="159167" y="122237"/>
                </a:moveTo>
                <a:cubicBezTo>
                  <a:pt x="159167" y="122237"/>
                  <a:pt x="159167" y="122237"/>
                  <a:pt x="196725" y="122237"/>
                </a:cubicBezTo>
                <a:cubicBezTo>
                  <a:pt x="199315" y="122237"/>
                  <a:pt x="203200" y="124845"/>
                  <a:pt x="203200" y="128757"/>
                </a:cubicBezTo>
                <a:cubicBezTo>
                  <a:pt x="203200" y="128757"/>
                  <a:pt x="203200" y="128757"/>
                  <a:pt x="203200" y="153534"/>
                </a:cubicBezTo>
                <a:cubicBezTo>
                  <a:pt x="203200" y="156142"/>
                  <a:pt x="199315" y="158750"/>
                  <a:pt x="196725" y="158750"/>
                </a:cubicBezTo>
                <a:cubicBezTo>
                  <a:pt x="196725" y="158750"/>
                  <a:pt x="196725" y="158750"/>
                  <a:pt x="159167" y="158750"/>
                </a:cubicBezTo>
                <a:cubicBezTo>
                  <a:pt x="156577" y="158750"/>
                  <a:pt x="153987" y="156142"/>
                  <a:pt x="153987" y="153534"/>
                </a:cubicBezTo>
                <a:cubicBezTo>
                  <a:pt x="153987" y="153534"/>
                  <a:pt x="153987" y="153534"/>
                  <a:pt x="153987" y="128757"/>
                </a:cubicBezTo>
                <a:cubicBezTo>
                  <a:pt x="153987" y="124845"/>
                  <a:pt x="156577" y="122237"/>
                  <a:pt x="159167" y="122237"/>
                </a:cubicBezTo>
                <a:close/>
                <a:moveTo>
                  <a:pt x="98550" y="122237"/>
                </a:moveTo>
                <a:cubicBezTo>
                  <a:pt x="98550" y="122237"/>
                  <a:pt x="98550" y="122237"/>
                  <a:pt x="134812" y="122237"/>
                </a:cubicBezTo>
                <a:cubicBezTo>
                  <a:pt x="138698" y="122237"/>
                  <a:pt x="141288" y="124845"/>
                  <a:pt x="141288" y="128757"/>
                </a:cubicBezTo>
                <a:cubicBezTo>
                  <a:pt x="141288" y="128757"/>
                  <a:pt x="141288" y="128757"/>
                  <a:pt x="141288" y="153534"/>
                </a:cubicBezTo>
                <a:cubicBezTo>
                  <a:pt x="141288" y="156142"/>
                  <a:pt x="138698" y="158750"/>
                  <a:pt x="134812" y="158750"/>
                </a:cubicBezTo>
                <a:cubicBezTo>
                  <a:pt x="134812" y="158750"/>
                  <a:pt x="134812" y="158750"/>
                  <a:pt x="98550" y="158750"/>
                </a:cubicBezTo>
                <a:cubicBezTo>
                  <a:pt x="94665" y="158750"/>
                  <a:pt x="92075" y="156142"/>
                  <a:pt x="92075" y="153534"/>
                </a:cubicBezTo>
                <a:cubicBezTo>
                  <a:pt x="92075" y="153534"/>
                  <a:pt x="92075" y="153534"/>
                  <a:pt x="92075" y="128757"/>
                </a:cubicBezTo>
                <a:cubicBezTo>
                  <a:pt x="92075" y="124845"/>
                  <a:pt x="94665" y="122237"/>
                  <a:pt x="98550" y="122237"/>
                </a:cubicBezTo>
                <a:close/>
                <a:moveTo>
                  <a:pt x="38225" y="122237"/>
                </a:moveTo>
                <a:cubicBezTo>
                  <a:pt x="38225" y="122237"/>
                  <a:pt x="38225" y="122237"/>
                  <a:pt x="74487" y="122237"/>
                </a:cubicBezTo>
                <a:cubicBezTo>
                  <a:pt x="78373" y="122237"/>
                  <a:pt x="80963" y="124845"/>
                  <a:pt x="80963" y="128757"/>
                </a:cubicBezTo>
                <a:cubicBezTo>
                  <a:pt x="80963" y="128757"/>
                  <a:pt x="80963" y="128757"/>
                  <a:pt x="80963" y="153534"/>
                </a:cubicBezTo>
                <a:cubicBezTo>
                  <a:pt x="80963" y="156142"/>
                  <a:pt x="78373" y="158750"/>
                  <a:pt x="74487" y="158750"/>
                </a:cubicBezTo>
                <a:cubicBezTo>
                  <a:pt x="74487" y="158750"/>
                  <a:pt x="74487" y="158750"/>
                  <a:pt x="38225" y="158750"/>
                </a:cubicBezTo>
                <a:cubicBezTo>
                  <a:pt x="34340" y="158750"/>
                  <a:pt x="31750" y="156142"/>
                  <a:pt x="31750" y="153534"/>
                </a:cubicBezTo>
                <a:cubicBezTo>
                  <a:pt x="31750" y="153534"/>
                  <a:pt x="31750" y="153534"/>
                  <a:pt x="31750" y="128757"/>
                </a:cubicBezTo>
                <a:cubicBezTo>
                  <a:pt x="31750" y="124845"/>
                  <a:pt x="34340" y="122237"/>
                  <a:pt x="38225" y="122237"/>
                </a:cubicBezTo>
                <a:close/>
                <a:moveTo>
                  <a:pt x="166687" y="85724"/>
                </a:moveTo>
                <a:lnTo>
                  <a:pt x="166687" y="98424"/>
                </a:lnTo>
                <a:lnTo>
                  <a:pt x="190500" y="98424"/>
                </a:lnTo>
                <a:lnTo>
                  <a:pt x="190500" y="85724"/>
                </a:lnTo>
                <a:close/>
                <a:moveTo>
                  <a:pt x="104775" y="85724"/>
                </a:moveTo>
                <a:lnTo>
                  <a:pt x="104775" y="98424"/>
                </a:lnTo>
                <a:lnTo>
                  <a:pt x="130175" y="98424"/>
                </a:lnTo>
                <a:lnTo>
                  <a:pt x="130175" y="85724"/>
                </a:lnTo>
                <a:close/>
                <a:moveTo>
                  <a:pt x="42862" y="85724"/>
                </a:moveTo>
                <a:lnTo>
                  <a:pt x="42862" y="98424"/>
                </a:lnTo>
                <a:lnTo>
                  <a:pt x="68262" y="98424"/>
                </a:lnTo>
                <a:lnTo>
                  <a:pt x="68262" y="85724"/>
                </a:lnTo>
                <a:close/>
                <a:moveTo>
                  <a:pt x="159167" y="73024"/>
                </a:moveTo>
                <a:cubicBezTo>
                  <a:pt x="159167" y="73024"/>
                  <a:pt x="159167" y="73024"/>
                  <a:pt x="196725" y="73024"/>
                </a:cubicBezTo>
                <a:cubicBezTo>
                  <a:pt x="199315" y="73024"/>
                  <a:pt x="203200" y="75632"/>
                  <a:pt x="203200" y="79544"/>
                </a:cubicBezTo>
                <a:cubicBezTo>
                  <a:pt x="203200" y="79544"/>
                  <a:pt x="203200" y="79544"/>
                  <a:pt x="203200" y="104321"/>
                </a:cubicBezTo>
                <a:cubicBezTo>
                  <a:pt x="203200" y="106929"/>
                  <a:pt x="199315" y="109537"/>
                  <a:pt x="196725" y="109537"/>
                </a:cubicBezTo>
                <a:cubicBezTo>
                  <a:pt x="196725" y="109537"/>
                  <a:pt x="196725" y="109537"/>
                  <a:pt x="159167" y="109537"/>
                </a:cubicBezTo>
                <a:cubicBezTo>
                  <a:pt x="156577" y="109537"/>
                  <a:pt x="153987" y="106929"/>
                  <a:pt x="153987" y="104321"/>
                </a:cubicBezTo>
                <a:cubicBezTo>
                  <a:pt x="153987" y="104321"/>
                  <a:pt x="153987" y="104321"/>
                  <a:pt x="153987" y="79544"/>
                </a:cubicBezTo>
                <a:cubicBezTo>
                  <a:pt x="153987" y="75632"/>
                  <a:pt x="156577" y="73024"/>
                  <a:pt x="159167" y="73024"/>
                </a:cubicBezTo>
                <a:close/>
                <a:moveTo>
                  <a:pt x="98550" y="73024"/>
                </a:moveTo>
                <a:cubicBezTo>
                  <a:pt x="98550" y="73024"/>
                  <a:pt x="98550" y="73024"/>
                  <a:pt x="134812" y="73024"/>
                </a:cubicBezTo>
                <a:cubicBezTo>
                  <a:pt x="138698" y="73024"/>
                  <a:pt x="141288" y="75632"/>
                  <a:pt x="141288" y="79544"/>
                </a:cubicBezTo>
                <a:cubicBezTo>
                  <a:pt x="141288" y="79544"/>
                  <a:pt x="141288" y="79544"/>
                  <a:pt x="141288" y="104321"/>
                </a:cubicBezTo>
                <a:cubicBezTo>
                  <a:pt x="141288" y="106929"/>
                  <a:pt x="138698" y="109537"/>
                  <a:pt x="134812" y="109537"/>
                </a:cubicBezTo>
                <a:cubicBezTo>
                  <a:pt x="134812" y="109537"/>
                  <a:pt x="134812" y="109537"/>
                  <a:pt x="98550" y="109537"/>
                </a:cubicBezTo>
                <a:cubicBezTo>
                  <a:pt x="94665" y="109537"/>
                  <a:pt x="92075" y="106929"/>
                  <a:pt x="92075" y="104321"/>
                </a:cubicBezTo>
                <a:cubicBezTo>
                  <a:pt x="92075" y="104321"/>
                  <a:pt x="92075" y="104321"/>
                  <a:pt x="92075" y="79544"/>
                </a:cubicBezTo>
                <a:cubicBezTo>
                  <a:pt x="92075" y="75632"/>
                  <a:pt x="94665" y="73024"/>
                  <a:pt x="98550" y="73024"/>
                </a:cubicBezTo>
                <a:close/>
                <a:moveTo>
                  <a:pt x="38225" y="73024"/>
                </a:moveTo>
                <a:cubicBezTo>
                  <a:pt x="38225" y="73024"/>
                  <a:pt x="38225" y="73024"/>
                  <a:pt x="74487" y="73024"/>
                </a:cubicBezTo>
                <a:cubicBezTo>
                  <a:pt x="78373" y="73024"/>
                  <a:pt x="80963" y="75632"/>
                  <a:pt x="80963" y="79544"/>
                </a:cubicBezTo>
                <a:cubicBezTo>
                  <a:pt x="80963" y="79544"/>
                  <a:pt x="80963" y="79544"/>
                  <a:pt x="80963" y="104321"/>
                </a:cubicBezTo>
                <a:cubicBezTo>
                  <a:pt x="80963" y="106929"/>
                  <a:pt x="78373" y="109537"/>
                  <a:pt x="74487" y="109537"/>
                </a:cubicBezTo>
                <a:cubicBezTo>
                  <a:pt x="74487" y="109537"/>
                  <a:pt x="74487" y="109537"/>
                  <a:pt x="38225" y="109537"/>
                </a:cubicBezTo>
                <a:cubicBezTo>
                  <a:pt x="34340" y="109537"/>
                  <a:pt x="31750" y="106929"/>
                  <a:pt x="31750" y="104321"/>
                </a:cubicBezTo>
                <a:cubicBezTo>
                  <a:pt x="31750" y="104321"/>
                  <a:pt x="31750" y="104321"/>
                  <a:pt x="31750" y="79544"/>
                </a:cubicBezTo>
                <a:cubicBezTo>
                  <a:pt x="31750" y="75632"/>
                  <a:pt x="34340" y="73024"/>
                  <a:pt x="38225" y="73024"/>
                </a:cubicBezTo>
                <a:close/>
                <a:moveTo>
                  <a:pt x="166687" y="36512"/>
                </a:moveTo>
                <a:lnTo>
                  <a:pt x="166687" y="49212"/>
                </a:lnTo>
                <a:lnTo>
                  <a:pt x="190500" y="49212"/>
                </a:lnTo>
                <a:lnTo>
                  <a:pt x="190500" y="36512"/>
                </a:lnTo>
                <a:close/>
                <a:moveTo>
                  <a:pt x="104775" y="36512"/>
                </a:moveTo>
                <a:lnTo>
                  <a:pt x="104775" y="49212"/>
                </a:lnTo>
                <a:lnTo>
                  <a:pt x="130175" y="49212"/>
                </a:lnTo>
                <a:lnTo>
                  <a:pt x="130175" y="36512"/>
                </a:lnTo>
                <a:close/>
                <a:moveTo>
                  <a:pt x="42862" y="36512"/>
                </a:moveTo>
                <a:lnTo>
                  <a:pt x="42862" y="49212"/>
                </a:lnTo>
                <a:lnTo>
                  <a:pt x="68262" y="49212"/>
                </a:lnTo>
                <a:lnTo>
                  <a:pt x="68262" y="36512"/>
                </a:lnTo>
                <a:close/>
                <a:moveTo>
                  <a:pt x="159167" y="23812"/>
                </a:moveTo>
                <a:cubicBezTo>
                  <a:pt x="159167" y="23812"/>
                  <a:pt x="159167" y="23812"/>
                  <a:pt x="196725" y="23812"/>
                </a:cubicBezTo>
                <a:cubicBezTo>
                  <a:pt x="199315" y="23812"/>
                  <a:pt x="203200" y="26420"/>
                  <a:pt x="203200" y="30332"/>
                </a:cubicBezTo>
                <a:cubicBezTo>
                  <a:pt x="203200" y="30332"/>
                  <a:pt x="203200" y="30332"/>
                  <a:pt x="203200" y="55109"/>
                </a:cubicBezTo>
                <a:cubicBezTo>
                  <a:pt x="203200" y="57717"/>
                  <a:pt x="199315" y="60325"/>
                  <a:pt x="196725" y="60325"/>
                </a:cubicBezTo>
                <a:cubicBezTo>
                  <a:pt x="196725" y="60325"/>
                  <a:pt x="196725" y="60325"/>
                  <a:pt x="159167" y="60325"/>
                </a:cubicBezTo>
                <a:cubicBezTo>
                  <a:pt x="156577" y="60325"/>
                  <a:pt x="153987" y="57717"/>
                  <a:pt x="153987" y="55109"/>
                </a:cubicBezTo>
                <a:cubicBezTo>
                  <a:pt x="153987" y="55109"/>
                  <a:pt x="153987" y="55109"/>
                  <a:pt x="153987" y="30332"/>
                </a:cubicBezTo>
                <a:cubicBezTo>
                  <a:pt x="153987" y="26420"/>
                  <a:pt x="156577" y="23812"/>
                  <a:pt x="159167" y="23812"/>
                </a:cubicBezTo>
                <a:close/>
                <a:moveTo>
                  <a:pt x="98550" y="23812"/>
                </a:moveTo>
                <a:cubicBezTo>
                  <a:pt x="98550" y="23812"/>
                  <a:pt x="98550" y="23812"/>
                  <a:pt x="134812" y="23812"/>
                </a:cubicBezTo>
                <a:cubicBezTo>
                  <a:pt x="138698" y="23812"/>
                  <a:pt x="141288" y="26420"/>
                  <a:pt x="141288" y="30332"/>
                </a:cubicBezTo>
                <a:cubicBezTo>
                  <a:pt x="141288" y="30332"/>
                  <a:pt x="141288" y="30332"/>
                  <a:pt x="141288" y="55109"/>
                </a:cubicBezTo>
                <a:cubicBezTo>
                  <a:pt x="141288" y="57717"/>
                  <a:pt x="138698" y="60325"/>
                  <a:pt x="134812" y="60325"/>
                </a:cubicBezTo>
                <a:cubicBezTo>
                  <a:pt x="134812" y="60325"/>
                  <a:pt x="134812" y="60325"/>
                  <a:pt x="98550" y="60325"/>
                </a:cubicBezTo>
                <a:cubicBezTo>
                  <a:pt x="94665" y="60325"/>
                  <a:pt x="92075" y="57717"/>
                  <a:pt x="92075" y="55109"/>
                </a:cubicBezTo>
                <a:cubicBezTo>
                  <a:pt x="92075" y="55109"/>
                  <a:pt x="92075" y="55109"/>
                  <a:pt x="92075" y="30332"/>
                </a:cubicBezTo>
                <a:cubicBezTo>
                  <a:pt x="92075" y="26420"/>
                  <a:pt x="94665" y="23812"/>
                  <a:pt x="98550" y="23812"/>
                </a:cubicBezTo>
                <a:close/>
                <a:moveTo>
                  <a:pt x="38225" y="23812"/>
                </a:moveTo>
                <a:cubicBezTo>
                  <a:pt x="38225" y="23812"/>
                  <a:pt x="38225" y="23812"/>
                  <a:pt x="74487" y="23812"/>
                </a:cubicBezTo>
                <a:cubicBezTo>
                  <a:pt x="78373" y="23812"/>
                  <a:pt x="80963" y="26420"/>
                  <a:pt x="80963" y="30332"/>
                </a:cubicBezTo>
                <a:cubicBezTo>
                  <a:pt x="80963" y="30332"/>
                  <a:pt x="80963" y="30332"/>
                  <a:pt x="80963" y="55109"/>
                </a:cubicBezTo>
                <a:cubicBezTo>
                  <a:pt x="80963" y="57717"/>
                  <a:pt x="78373" y="60325"/>
                  <a:pt x="74487" y="60325"/>
                </a:cubicBezTo>
                <a:cubicBezTo>
                  <a:pt x="74487" y="60325"/>
                  <a:pt x="74487" y="60325"/>
                  <a:pt x="38225" y="60325"/>
                </a:cubicBezTo>
                <a:cubicBezTo>
                  <a:pt x="34340" y="60325"/>
                  <a:pt x="31750" y="57717"/>
                  <a:pt x="31750" y="55109"/>
                </a:cubicBezTo>
                <a:cubicBezTo>
                  <a:pt x="31750" y="55109"/>
                  <a:pt x="31750" y="55109"/>
                  <a:pt x="31750" y="30332"/>
                </a:cubicBezTo>
                <a:cubicBezTo>
                  <a:pt x="31750" y="26420"/>
                  <a:pt x="34340" y="23812"/>
                  <a:pt x="38225" y="23812"/>
                </a:cubicBezTo>
                <a:close/>
                <a:moveTo>
                  <a:pt x="19050" y="11112"/>
                </a:moveTo>
                <a:lnTo>
                  <a:pt x="19050" y="319087"/>
                </a:lnTo>
                <a:cubicBezTo>
                  <a:pt x="19050" y="319087"/>
                  <a:pt x="19050" y="319087"/>
                  <a:pt x="92054" y="319087"/>
                </a:cubicBezTo>
                <a:cubicBezTo>
                  <a:pt x="92054" y="319087"/>
                  <a:pt x="92054" y="319087"/>
                  <a:pt x="92054" y="275091"/>
                </a:cubicBezTo>
                <a:cubicBezTo>
                  <a:pt x="92054" y="272503"/>
                  <a:pt x="94661" y="269915"/>
                  <a:pt x="98572" y="269915"/>
                </a:cubicBezTo>
                <a:cubicBezTo>
                  <a:pt x="98572" y="269915"/>
                  <a:pt x="98572" y="269915"/>
                  <a:pt x="135074" y="269915"/>
                </a:cubicBezTo>
                <a:cubicBezTo>
                  <a:pt x="138985" y="269915"/>
                  <a:pt x="141592" y="272503"/>
                  <a:pt x="141592" y="275091"/>
                </a:cubicBezTo>
                <a:cubicBezTo>
                  <a:pt x="141592" y="275091"/>
                  <a:pt x="141592" y="275091"/>
                  <a:pt x="141592" y="319087"/>
                </a:cubicBezTo>
                <a:cubicBezTo>
                  <a:pt x="141592" y="319087"/>
                  <a:pt x="141592" y="319087"/>
                  <a:pt x="215900" y="319087"/>
                </a:cubicBezTo>
                <a:cubicBezTo>
                  <a:pt x="215900" y="319087"/>
                  <a:pt x="215900" y="319087"/>
                  <a:pt x="215900" y="11112"/>
                </a:cubicBezTo>
                <a:cubicBezTo>
                  <a:pt x="215900" y="11112"/>
                  <a:pt x="215900" y="11112"/>
                  <a:pt x="19050" y="11112"/>
                </a:cubicBezTo>
                <a:close/>
                <a:moveTo>
                  <a:pt x="12964" y="0"/>
                </a:moveTo>
                <a:cubicBezTo>
                  <a:pt x="12964" y="0"/>
                  <a:pt x="12964" y="0"/>
                  <a:pt x="220399" y="0"/>
                </a:cubicBezTo>
                <a:cubicBezTo>
                  <a:pt x="220399" y="0"/>
                  <a:pt x="221695" y="0"/>
                  <a:pt x="221695" y="0"/>
                </a:cubicBezTo>
                <a:cubicBezTo>
                  <a:pt x="224288" y="0"/>
                  <a:pt x="226881" y="2592"/>
                  <a:pt x="226881" y="6480"/>
                </a:cubicBezTo>
                <a:cubicBezTo>
                  <a:pt x="226881" y="6480"/>
                  <a:pt x="226881" y="6480"/>
                  <a:pt x="226881" y="320124"/>
                </a:cubicBezTo>
                <a:cubicBezTo>
                  <a:pt x="230770" y="320124"/>
                  <a:pt x="233363" y="322716"/>
                  <a:pt x="233363" y="325308"/>
                </a:cubicBezTo>
                <a:cubicBezTo>
                  <a:pt x="233363" y="329196"/>
                  <a:pt x="230770" y="331788"/>
                  <a:pt x="226881" y="331788"/>
                </a:cubicBezTo>
                <a:cubicBezTo>
                  <a:pt x="226881" y="331788"/>
                  <a:pt x="226881" y="331788"/>
                  <a:pt x="6482" y="331788"/>
                </a:cubicBezTo>
                <a:cubicBezTo>
                  <a:pt x="2593" y="331788"/>
                  <a:pt x="0" y="329196"/>
                  <a:pt x="0" y="325308"/>
                </a:cubicBezTo>
                <a:cubicBezTo>
                  <a:pt x="0" y="322716"/>
                  <a:pt x="2593" y="320124"/>
                  <a:pt x="6482" y="320124"/>
                </a:cubicBezTo>
                <a:cubicBezTo>
                  <a:pt x="6482" y="320124"/>
                  <a:pt x="6482" y="320124"/>
                  <a:pt x="6482" y="6480"/>
                </a:cubicBezTo>
                <a:cubicBezTo>
                  <a:pt x="6482" y="2592"/>
                  <a:pt x="9075" y="0"/>
                  <a:pt x="12964" y="0"/>
                </a:cubicBezTo>
                <a:close/>
              </a:path>
            </a:pathLst>
          </a:custGeom>
          <a:gradFill>
            <a:gsLst>
              <a:gs pos="0">
                <a:srgbClr val="00D1FE">
                  <a:alpha val="95000"/>
                </a:srgbClr>
              </a:gs>
              <a:gs pos="100000">
                <a:srgbClr val="397CD5">
                  <a:alpha val="95000"/>
                </a:srgb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a:solidFill>
                <a:schemeClr val="bg1"/>
              </a:solidFill>
              <a:latin typeface="PangMenZhengDao" panose="02010600030101010101" pitchFamily="2" charset="-122"/>
              <a:ea typeface="PangMenZhengDao" panose="02010600030101010101" pitchFamily="2" charset="-122"/>
              <a:sym typeface="PangMenZhengDao" panose="02010600030101010101" pitchFamily="2" charset="-122"/>
            </a:endParaRPr>
          </a:p>
        </p:txBody>
      </p:sp>
      <p:sp>
        <p:nvSpPr>
          <p:cNvPr id="8" name="iS1íďe"/>
          <p:cNvSpPr/>
          <p:nvPr/>
        </p:nvSpPr>
        <p:spPr>
          <a:xfrm>
            <a:off x="2253570" y="4745454"/>
            <a:ext cx="1315691" cy="1997544"/>
          </a:xfrm>
          <a:custGeom>
            <a:avLst/>
            <a:gdLst>
              <a:gd name="connsiteX0" fmla="*/ 153811 w 217488"/>
              <a:gd name="connsiteY0" fmla="*/ 134937 h 330200"/>
              <a:gd name="connsiteX1" fmla="*/ 158750 w 217488"/>
              <a:gd name="connsiteY1" fmla="*/ 140091 h 330200"/>
              <a:gd name="connsiteX2" fmla="*/ 158750 w 217488"/>
              <a:gd name="connsiteY2" fmla="*/ 307584 h 330200"/>
              <a:gd name="connsiteX3" fmla="*/ 153811 w 217488"/>
              <a:gd name="connsiteY3" fmla="*/ 312737 h 330200"/>
              <a:gd name="connsiteX4" fmla="*/ 147637 w 217488"/>
              <a:gd name="connsiteY4" fmla="*/ 307584 h 330200"/>
              <a:gd name="connsiteX5" fmla="*/ 147637 w 217488"/>
              <a:gd name="connsiteY5" fmla="*/ 140091 h 330200"/>
              <a:gd name="connsiteX6" fmla="*/ 153811 w 217488"/>
              <a:gd name="connsiteY6" fmla="*/ 134937 h 330200"/>
              <a:gd name="connsiteX7" fmla="*/ 135732 w 217488"/>
              <a:gd name="connsiteY7" fmla="*/ 134937 h 330200"/>
              <a:gd name="connsiteX8" fmla="*/ 141288 w 217488"/>
              <a:gd name="connsiteY8" fmla="*/ 140091 h 330200"/>
              <a:gd name="connsiteX9" fmla="*/ 141288 w 217488"/>
              <a:gd name="connsiteY9" fmla="*/ 307584 h 330200"/>
              <a:gd name="connsiteX10" fmla="*/ 135732 w 217488"/>
              <a:gd name="connsiteY10" fmla="*/ 312737 h 330200"/>
              <a:gd name="connsiteX11" fmla="*/ 130175 w 217488"/>
              <a:gd name="connsiteY11" fmla="*/ 307584 h 330200"/>
              <a:gd name="connsiteX12" fmla="*/ 130175 w 217488"/>
              <a:gd name="connsiteY12" fmla="*/ 140091 h 330200"/>
              <a:gd name="connsiteX13" fmla="*/ 135732 w 217488"/>
              <a:gd name="connsiteY13" fmla="*/ 134937 h 330200"/>
              <a:gd name="connsiteX14" fmla="*/ 118269 w 217488"/>
              <a:gd name="connsiteY14" fmla="*/ 134937 h 330200"/>
              <a:gd name="connsiteX15" fmla="*/ 123825 w 217488"/>
              <a:gd name="connsiteY15" fmla="*/ 140091 h 330200"/>
              <a:gd name="connsiteX16" fmla="*/ 123825 w 217488"/>
              <a:gd name="connsiteY16" fmla="*/ 307584 h 330200"/>
              <a:gd name="connsiteX17" fmla="*/ 118269 w 217488"/>
              <a:gd name="connsiteY17" fmla="*/ 312737 h 330200"/>
              <a:gd name="connsiteX18" fmla="*/ 112712 w 217488"/>
              <a:gd name="connsiteY18" fmla="*/ 307584 h 330200"/>
              <a:gd name="connsiteX19" fmla="*/ 112712 w 217488"/>
              <a:gd name="connsiteY19" fmla="*/ 140091 h 330200"/>
              <a:gd name="connsiteX20" fmla="*/ 118269 w 217488"/>
              <a:gd name="connsiteY20" fmla="*/ 134937 h 330200"/>
              <a:gd name="connsiteX21" fmla="*/ 100013 w 217488"/>
              <a:gd name="connsiteY21" fmla="*/ 134937 h 330200"/>
              <a:gd name="connsiteX22" fmla="*/ 104775 w 217488"/>
              <a:gd name="connsiteY22" fmla="*/ 140091 h 330200"/>
              <a:gd name="connsiteX23" fmla="*/ 104775 w 217488"/>
              <a:gd name="connsiteY23" fmla="*/ 307584 h 330200"/>
              <a:gd name="connsiteX24" fmla="*/ 100013 w 217488"/>
              <a:gd name="connsiteY24" fmla="*/ 312737 h 330200"/>
              <a:gd name="connsiteX25" fmla="*/ 95250 w 217488"/>
              <a:gd name="connsiteY25" fmla="*/ 307584 h 330200"/>
              <a:gd name="connsiteX26" fmla="*/ 95250 w 217488"/>
              <a:gd name="connsiteY26" fmla="*/ 140091 h 330200"/>
              <a:gd name="connsiteX27" fmla="*/ 100013 w 217488"/>
              <a:gd name="connsiteY27" fmla="*/ 134937 h 330200"/>
              <a:gd name="connsiteX28" fmla="*/ 81757 w 217488"/>
              <a:gd name="connsiteY28" fmla="*/ 134937 h 330200"/>
              <a:gd name="connsiteX29" fmla="*/ 87313 w 217488"/>
              <a:gd name="connsiteY29" fmla="*/ 140091 h 330200"/>
              <a:gd name="connsiteX30" fmla="*/ 87313 w 217488"/>
              <a:gd name="connsiteY30" fmla="*/ 307584 h 330200"/>
              <a:gd name="connsiteX31" fmla="*/ 81757 w 217488"/>
              <a:gd name="connsiteY31" fmla="*/ 312737 h 330200"/>
              <a:gd name="connsiteX32" fmla="*/ 76200 w 217488"/>
              <a:gd name="connsiteY32" fmla="*/ 307584 h 330200"/>
              <a:gd name="connsiteX33" fmla="*/ 76200 w 217488"/>
              <a:gd name="connsiteY33" fmla="*/ 140091 h 330200"/>
              <a:gd name="connsiteX34" fmla="*/ 81757 w 217488"/>
              <a:gd name="connsiteY34" fmla="*/ 134937 h 330200"/>
              <a:gd name="connsiteX35" fmla="*/ 63676 w 217488"/>
              <a:gd name="connsiteY35" fmla="*/ 134937 h 330200"/>
              <a:gd name="connsiteX36" fmla="*/ 69850 w 217488"/>
              <a:gd name="connsiteY36" fmla="*/ 140091 h 330200"/>
              <a:gd name="connsiteX37" fmla="*/ 69850 w 217488"/>
              <a:gd name="connsiteY37" fmla="*/ 307584 h 330200"/>
              <a:gd name="connsiteX38" fmla="*/ 63676 w 217488"/>
              <a:gd name="connsiteY38" fmla="*/ 312737 h 330200"/>
              <a:gd name="connsiteX39" fmla="*/ 58737 w 217488"/>
              <a:gd name="connsiteY39" fmla="*/ 307584 h 330200"/>
              <a:gd name="connsiteX40" fmla="*/ 58737 w 217488"/>
              <a:gd name="connsiteY40" fmla="*/ 140091 h 330200"/>
              <a:gd name="connsiteX41" fmla="*/ 63676 w 217488"/>
              <a:gd name="connsiteY41" fmla="*/ 134937 h 330200"/>
              <a:gd name="connsiteX42" fmla="*/ 50800 w 217488"/>
              <a:gd name="connsiteY42" fmla="*/ 127000 h 330200"/>
              <a:gd name="connsiteX43" fmla="*/ 50800 w 217488"/>
              <a:gd name="connsiteY43" fmla="*/ 319088 h 330200"/>
              <a:gd name="connsiteX44" fmla="*/ 166688 w 217488"/>
              <a:gd name="connsiteY44" fmla="*/ 319088 h 330200"/>
              <a:gd name="connsiteX45" fmla="*/ 166688 w 217488"/>
              <a:gd name="connsiteY45" fmla="*/ 127000 h 330200"/>
              <a:gd name="connsiteX46" fmla="*/ 61912 w 217488"/>
              <a:gd name="connsiteY46" fmla="*/ 71437 h 330200"/>
              <a:gd name="connsiteX47" fmla="*/ 61912 w 217488"/>
              <a:gd name="connsiteY47" fmla="*/ 115887 h 330200"/>
              <a:gd name="connsiteX48" fmla="*/ 72319 w 217488"/>
              <a:gd name="connsiteY48" fmla="*/ 115887 h 330200"/>
              <a:gd name="connsiteX49" fmla="*/ 72319 w 217488"/>
              <a:gd name="connsiteY49" fmla="*/ 79281 h 330200"/>
              <a:gd name="connsiteX50" fmla="*/ 77523 w 217488"/>
              <a:gd name="connsiteY50" fmla="*/ 74051 h 330200"/>
              <a:gd name="connsiteX51" fmla="*/ 84027 w 217488"/>
              <a:gd name="connsiteY51" fmla="*/ 79281 h 330200"/>
              <a:gd name="connsiteX52" fmla="*/ 84027 w 217488"/>
              <a:gd name="connsiteY52" fmla="*/ 115887 h 330200"/>
              <a:gd name="connsiteX53" fmla="*/ 93133 w 217488"/>
              <a:gd name="connsiteY53" fmla="*/ 115887 h 330200"/>
              <a:gd name="connsiteX54" fmla="*/ 93133 w 217488"/>
              <a:gd name="connsiteY54" fmla="*/ 79281 h 330200"/>
              <a:gd name="connsiteX55" fmla="*/ 98337 w 217488"/>
              <a:gd name="connsiteY55" fmla="*/ 74051 h 330200"/>
              <a:gd name="connsiteX56" fmla="*/ 103540 w 217488"/>
              <a:gd name="connsiteY56" fmla="*/ 79281 h 330200"/>
              <a:gd name="connsiteX57" fmla="*/ 103540 w 217488"/>
              <a:gd name="connsiteY57" fmla="*/ 115887 h 330200"/>
              <a:gd name="connsiteX58" fmla="*/ 113947 w 217488"/>
              <a:gd name="connsiteY58" fmla="*/ 115887 h 330200"/>
              <a:gd name="connsiteX59" fmla="*/ 113947 w 217488"/>
              <a:gd name="connsiteY59" fmla="*/ 79281 h 330200"/>
              <a:gd name="connsiteX60" fmla="*/ 119151 w 217488"/>
              <a:gd name="connsiteY60" fmla="*/ 74051 h 330200"/>
              <a:gd name="connsiteX61" fmla="*/ 124354 w 217488"/>
              <a:gd name="connsiteY61" fmla="*/ 79281 h 330200"/>
              <a:gd name="connsiteX62" fmla="*/ 124354 w 217488"/>
              <a:gd name="connsiteY62" fmla="*/ 115887 h 330200"/>
              <a:gd name="connsiteX63" fmla="*/ 133460 w 217488"/>
              <a:gd name="connsiteY63" fmla="*/ 115887 h 330200"/>
              <a:gd name="connsiteX64" fmla="*/ 133460 w 217488"/>
              <a:gd name="connsiteY64" fmla="*/ 79281 h 330200"/>
              <a:gd name="connsiteX65" fmla="*/ 139965 w 217488"/>
              <a:gd name="connsiteY65" fmla="*/ 74051 h 330200"/>
              <a:gd name="connsiteX66" fmla="*/ 145168 w 217488"/>
              <a:gd name="connsiteY66" fmla="*/ 79281 h 330200"/>
              <a:gd name="connsiteX67" fmla="*/ 145168 w 217488"/>
              <a:gd name="connsiteY67" fmla="*/ 115887 h 330200"/>
              <a:gd name="connsiteX68" fmla="*/ 155575 w 217488"/>
              <a:gd name="connsiteY68" fmla="*/ 115887 h 330200"/>
              <a:gd name="connsiteX69" fmla="*/ 155575 w 217488"/>
              <a:gd name="connsiteY69" fmla="*/ 71437 h 330200"/>
              <a:gd name="connsiteX70" fmla="*/ 61912 w 217488"/>
              <a:gd name="connsiteY70" fmla="*/ 71437 h 330200"/>
              <a:gd name="connsiteX71" fmla="*/ 77787 w 217488"/>
              <a:gd name="connsiteY71" fmla="*/ 26987 h 330200"/>
              <a:gd name="connsiteX72" fmla="*/ 77787 w 217488"/>
              <a:gd name="connsiteY72" fmla="*/ 60325 h 330200"/>
              <a:gd name="connsiteX73" fmla="*/ 82947 w 217488"/>
              <a:gd name="connsiteY73" fmla="*/ 60325 h 330200"/>
              <a:gd name="connsiteX74" fmla="*/ 82947 w 217488"/>
              <a:gd name="connsiteY74" fmla="*/ 39809 h 330200"/>
              <a:gd name="connsiteX75" fmla="*/ 88106 w 217488"/>
              <a:gd name="connsiteY75" fmla="*/ 34680 h 330200"/>
              <a:gd name="connsiteX76" fmla="*/ 94555 w 217488"/>
              <a:gd name="connsiteY76" fmla="*/ 39809 h 330200"/>
              <a:gd name="connsiteX77" fmla="*/ 94555 w 217488"/>
              <a:gd name="connsiteY77" fmla="*/ 60325 h 330200"/>
              <a:gd name="connsiteX78" fmla="*/ 103584 w 217488"/>
              <a:gd name="connsiteY78" fmla="*/ 60325 h 330200"/>
              <a:gd name="connsiteX79" fmla="*/ 103584 w 217488"/>
              <a:gd name="connsiteY79" fmla="*/ 39809 h 330200"/>
              <a:gd name="connsiteX80" fmla="*/ 108744 w 217488"/>
              <a:gd name="connsiteY80" fmla="*/ 34680 h 330200"/>
              <a:gd name="connsiteX81" fmla="*/ 113903 w 217488"/>
              <a:gd name="connsiteY81" fmla="*/ 39809 h 330200"/>
              <a:gd name="connsiteX82" fmla="*/ 113903 w 217488"/>
              <a:gd name="connsiteY82" fmla="*/ 60325 h 330200"/>
              <a:gd name="connsiteX83" fmla="*/ 122932 w 217488"/>
              <a:gd name="connsiteY83" fmla="*/ 60325 h 330200"/>
              <a:gd name="connsiteX84" fmla="*/ 122932 w 217488"/>
              <a:gd name="connsiteY84" fmla="*/ 39809 h 330200"/>
              <a:gd name="connsiteX85" fmla="*/ 129381 w 217488"/>
              <a:gd name="connsiteY85" fmla="*/ 34680 h 330200"/>
              <a:gd name="connsiteX86" fmla="*/ 134541 w 217488"/>
              <a:gd name="connsiteY86" fmla="*/ 39809 h 330200"/>
              <a:gd name="connsiteX87" fmla="*/ 134541 w 217488"/>
              <a:gd name="connsiteY87" fmla="*/ 60325 h 330200"/>
              <a:gd name="connsiteX88" fmla="*/ 139700 w 217488"/>
              <a:gd name="connsiteY88" fmla="*/ 60325 h 330200"/>
              <a:gd name="connsiteX89" fmla="*/ 139700 w 217488"/>
              <a:gd name="connsiteY89" fmla="*/ 26987 h 330200"/>
              <a:gd name="connsiteX90" fmla="*/ 77787 w 217488"/>
              <a:gd name="connsiteY90" fmla="*/ 26987 h 330200"/>
              <a:gd name="connsiteX91" fmla="*/ 108744 w 217488"/>
              <a:gd name="connsiteY91" fmla="*/ 0 h 330200"/>
              <a:gd name="connsiteX92" fmla="*/ 113923 w 217488"/>
              <a:gd name="connsiteY92" fmla="*/ 5159 h 330200"/>
              <a:gd name="connsiteX93" fmla="*/ 113923 w 217488"/>
              <a:gd name="connsiteY93" fmla="*/ 16768 h 330200"/>
              <a:gd name="connsiteX94" fmla="*/ 144992 w 217488"/>
              <a:gd name="connsiteY94" fmla="*/ 16768 h 330200"/>
              <a:gd name="connsiteX95" fmla="*/ 151465 w 217488"/>
              <a:gd name="connsiteY95" fmla="*/ 21927 h 330200"/>
              <a:gd name="connsiteX96" fmla="*/ 151465 w 217488"/>
              <a:gd name="connsiteY96" fmla="*/ 60622 h 330200"/>
              <a:gd name="connsiteX97" fmla="*/ 160527 w 217488"/>
              <a:gd name="connsiteY97" fmla="*/ 60622 h 330200"/>
              <a:gd name="connsiteX98" fmla="*/ 165705 w 217488"/>
              <a:gd name="connsiteY98" fmla="*/ 65782 h 330200"/>
              <a:gd name="connsiteX99" fmla="*/ 165705 w 217488"/>
              <a:gd name="connsiteY99" fmla="*/ 116086 h 330200"/>
              <a:gd name="connsiteX100" fmla="*/ 172178 w 217488"/>
              <a:gd name="connsiteY100" fmla="*/ 116086 h 330200"/>
              <a:gd name="connsiteX101" fmla="*/ 178651 w 217488"/>
              <a:gd name="connsiteY101" fmla="*/ 122535 h 330200"/>
              <a:gd name="connsiteX102" fmla="*/ 178651 w 217488"/>
              <a:gd name="connsiteY102" fmla="*/ 318592 h 330200"/>
              <a:gd name="connsiteX103" fmla="*/ 212310 w 217488"/>
              <a:gd name="connsiteY103" fmla="*/ 318592 h 330200"/>
              <a:gd name="connsiteX104" fmla="*/ 217488 w 217488"/>
              <a:gd name="connsiteY104" fmla="*/ 325041 h 330200"/>
              <a:gd name="connsiteX105" fmla="*/ 212310 w 217488"/>
              <a:gd name="connsiteY105" fmla="*/ 330200 h 330200"/>
              <a:gd name="connsiteX106" fmla="*/ 5178 w 217488"/>
              <a:gd name="connsiteY106" fmla="*/ 330200 h 330200"/>
              <a:gd name="connsiteX107" fmla="*/ 0 w 217488"/>
              <a:gd name="connsiteY107" fmla="*/ 325041 h 330200"/>
              <a:gd name="connsiteX108" fmla="*/ 5178 w 217488"/>
              <a:gd name="connsiteY108" fmla="*/ 318592 h 330200"/>
              <a:gd name="connsiteX109" fmla="*/ 38837 w 217488"/>
              <a:gd name="connsiteY109" fmla="*/ 318592 h 330200"/>
              <a:gd name="connsiteX110" fmla="*/ 38837 w 217488"/>
              <a:gd name="connsiteY110" fmla="*/ 122535 h 330200"/>
              <a:gd name="connsiteX111" fmla="*/ 45310 w 217488"/>
              <a:gd name="connsiteY111" fmla="*/ 116086 h 330200"/>
              <a:gd name="connsiteX112" fmla="*/ 51783 w 217488"/>
              <a:gd name="connsiteY112" fmla="*/ 116086 h 330200"/>
              <a:gd name="connsiteX113" fmla="*/ 51783 w 217488"/>
              <a:gd name="connsiteY113" fmla="*/ 65782 h 330200"/>
              <a:gd name="connsiteX114" fmla="*/ 56961 w 217488"/>
              <a:gd name="connsiteY114" fmla="*/ 60622 h 330200"/>
              <a:gd name="connsiteX115" fmla="*/ 66023 w 217488"/>
              <a:gd name="connsiteY115" fmla="*/ 60622 h 330200"/>
              <a:gd name="connsiteX116" fmla="*/ 66023 w 217488"/>
              <a:gd name="connsiteY116" fmla="*/ 21927 h 330200"/>
              <a:gd name="connsiteX117" fmla="*/ 72496 w 217488"/>
              <a:gd name="connsiteY117" fmla="*/ 16768 h 330200"/>
              <a:gd name="connsiteX118" fmla="*/ 103566 w 217488"/>
              <a:gd name="connsiteY118" fmla="*/ 16768 h 330200"/>
              <a:gd name="connsiteX119" fmla="*/ 103566 w 217488"/>
              <a:gd name="connsiteY119" fmla="*/ 5159 h 330200"/>
              <a:gd name="connsiteX120" fmla="*/ 108744 w 217488"/>
              <a:gd name="connsiteY120" fmla="*/ 0 h 33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217488" h="330200">
                <a:moveTo>
                  <a:pt x="153811" y="134937"/>
                </a:moveTo>
                <a:cubicBezTo>
                  <a:pt x="156281" y="134937"/>
                  <a:pt x="158750" y="137514"/>
                  <a:pt x="158750" y="140091"/>
                </a:cubicBezTo>
                <a:cubicBezTo>
                  <a:pt x="158750" y="140091"/>
                  <a:pt x="158750" y="140091"/>
                  <a:pt x="158750" y="307584"/>
                </a:cubicBezTo>
                <a:cubicBezTo>
                  <a:pt x="158750" y="310160"/>
                  <a:pt x="156281" y="312737"/>
                  <a:pt x="153811" y="312737"/>
                </a:cubicBezTo>
                <a:cubicBezTo>
                  <a:pt x="150107" y="312737"/>
                  <a:pt x="147637" y="310160"/>
                  <a:pt x="147637" y="307584"/>
                </a:cubicBezTo>
                <a:cubicBezTo>
                  <a:pt x="147637" y="307584"/>
                  <a:pt x="147637" y="307584"/>
                  <a:pt x="147637" y="140091"/>
                </a:cubicBezTo>
                <a:cubicBezTo>
                  <a:pt x="147637" y="137514"/>
                  <a:pt x="150107" y="134937"/>
                  <a:pt x="153811" y="134937"/>
                </a:cubicBezTo>
                <a:close/>
                <a:moveTo>
                  <a:pt x="135732" y="134937"/>
                </a:moveTo>
                <a:cubicBezTo>
                  <a:pt x="138510" y="134937"/>
                  <a:pt x="141288" y="137514"/>
                  <a:pt x="141288" y="140091"/>
                </a:cubicBezTo>
                <a:cubicBezTo>
                  <a:pt x="141288" y="140091"/>
                  <a:pt x="141288" y="140091"/>
                  <a:pt x="141288" y="307584"/>
                </a:cubicBezTo>
                <a:cubicBezTo>
                  <a:pt x="141288" y="310160"/>
                  <a:pt x="138510" y="312737"/>
                  <a:pt x="135732" y="312737"/>
                </a:cubicBezTo>
                <a:cubicBezTo>
                  <a:pt x="131564" y="312737"/>
                  <a:pt x="130175" y="310160"/>
                  <a:pt x="130175" y="307584"/>
                </a:cubicBezTo>
                <a:cubicBezTo>
                  <a:pt x="130175" y="307584"/>
                  <a:pt x="130175" y="307584"/>
                  <a:pt x="130175" y="140091"/>
                </a:cubicBezTo>
                <a:cubicBezTo>
                  <a:pt x="130175" y="137514"/>
                  <a:pt x="131564" y="134937"/>
                  <a:pt x="135732" y="134937"/>
                </a:cubicBezTo>
                <a:close/>
                <a:moveTo>
                  <a:pt x="118269" y="134937"/>
                </a:moveTo>
                <a:cubicBezTo>
                  <a:pt x="121047" y="134937"/>
                  <a:pt x="123825" y="137514"/>
                  <a:pt x="123825" y="140091"/>
                </a:cubicBezTo>
                <a:cubicBezTo>
                  <a:pt x="123825" y="140091"/>
                  <a:pt x="123825" y="140091"/>
                  <a:pt x="123825" y="307584"/>
                </a:cubicBezTo>
                <a:cubicBezTo>
                  <a:pt x="123825" y="310160"/>
                  <a:pt x="121047" y="312737"/>
                  <a:pt x="118269" y="312737"/>
                </a:cubicBezTo>
                <a:cubicBezTo>
                  <a:pt x="115490" y="312737"/>
                  <a:pt x="112712" y="310160"/>
                  <a:pt x="112712" y="307584"/>
                </a:cubicBezTo>
                <a:cubicBezTo>
                  <a:pt x="112712" y="307584"/>
                  <a:pt x="112712" y="307584"/>
                  <a:pt x="112712" y="140091"/>
                </a:cubicBezTo>
                <a:cubicBezTo>
                  <a:pt x="112712" y="137514"/>
                  <a:pt x="115490" y="134937"/>
                  <a:pt x="118269" y="134937"/>
                </a:cubicBezTo>
                <a:close/>
                <a:moveTo>
                  <a:pt x="100013" y="134937"/>
                </a:moveTo>
                <a:cubicBezTo>
                  <a:pt x="102394" y="134937"/>
                  <a:pt x="104775" y="137514"/>
                  <a:pt x="104775" y="140091"/>
                </a:cubicBezTo>
                <a:cubicBezTo>
                  <a:pt x="104775" y="140091"/>
                  <a:pt x="104775" y="140091"/>
                  <a:pt x="104775" y="307584"/>
                </a:cubicBezTo>
                <a:cubicBezTo>
                  <a:pt x="104775" y="310160"/>
                  <a:pt x="102394" y="312737"/>
                  <a:pt x="100013" y="312737"/>
                </a:cubicBezTo>
                <a:cubicBezTo>
                  <a:pt x="97631" y="312737"/>
                  <a:pt x="95250" y="310160"/>
                  <a:pt x="95250" y="307584"/>
                </a:cubicBezTo>
                <a:cubicBezTo>
                  <a:pt x="95250" y="307584"/>
                  <a:pt x="95250" y="307584"/>
                  <a:pt x="95250" y="140091"/>
                </a:cubicBezTo>
                <a:cubicBezTo>
                  <a:pt x="95250" y="137514"/>
                  <a:pt x="97631" y="134937"/>
                  <a:pt x="100013" y="134937"/>
                </a:cubicBezTo>
                <a:close/>
                <a:moveTo>
                  <a:pt x="81757" y="134937"/>
                </a:moveTo>
                <a:cubicBezTo>
                  <a:pt x="85924" y="134937"/>
                  <a:pt x="87313" y="137514"/>
                  <a:pt x="87313" y="140091"/>
                </a:cubicBezTo>
                <a:cubicBezTo>
                  <a:pt x="87313" y="140091"/>
                  <a:pt x="87313" y="140091"/>
                  <a:pt x="87313" y="307584"/>
                </a:cubicBezTo>
                <a:cubicBezTo>
                  <a:pt x="87313" y="310160"/>
                  <a:pt x="85924" y="312737"/>
                  <a:pt x="81757" y="312737"/>
                </a:cubicBezTo>
                <a:cubicBezTo>
                  <a:pt x="78978" y="312737"/>
                  <a:pt x="76200" y="310160"/>
                  <a:pt x="76200" y="307584"/>
                </a:cubicBezTo>
                <a:cubicBezTo>
                  <a:pt x="76200" y="307584"/>
                  <a:pt x="76200" y="307584"/>
                  <a:pt x="76200" y="140091"/>
                </a:cubicBezTo>
                <a:cubicBezTo>
                  <a:pt x="76200" y="137514"/>
                  <a:pt x="78978" y="134937"/>
                  <a:pt x="81757" y="134937"/>
                </a:cubicBezTo>
                <a:close/>
                <a:moveTo>
                  <a:pt x="63676" y="134937"/>
                </a:moveTo>
                <a:cubicBezTo>
                  <a:pt x="67381" y="134937"/>
                  <a:pt x="69850" y="137514"/>
                  <a:pt x="69850" y="140091"/>
                </a:cubicBezTo>
                <a:cubicBezTo>
                  <a:pt x="69850" y="140091"/>
                  <a:pt x="69850" y="140091"/>
                  <a:pt x="69850" y="307584"/>
                </a:cubicBezTo>
                <a:cubicBezTo>
                  <a:pt x="69850" y="310160"/>
                  <a:pt x="67381" y="312737"/>
                  <a:pt x="63676" y="312737"/>
                </a:cubicBezTo>
                <a:cubicBezTo>
                  <a:pt x="61207" y="312737"/>
                  <a:pt x="58737" y="310160"/>
                  <a:pt x="58737" y="307584"/>
                </a:cubicBezTo>
                <a:cubicBezTo>
                  <a:pt x="58737" y="307584"/>
                  <a:pt x="58737" y="307584"/>
                  <a:pt x="58737" y="140091"/>
                </a:cubicBezTo>
                <a:cubicBezTo>
                  <a:pt x="58737" y="137514"/>
                  <a:pt x="61207" y="134937"/>
                  <a:pt x="63676" y="134937"/>
                </a:cubicBezTo>
                <a:close/>
                <a:moveTo>
                  <a:pt x="50800" y="127000"/>
                </a:moveTo>
                <a:lnTo>
                  <a:pt x="50800" y="319088"/>
                </a:lnTo>
                <a:lnTo>
                  <a:pt x="166688" y="319088"/>
                </a:lnTo>
                <a:lnTo>
                  <a:pt x="166688" y="127000"/>
                </a:lnTo>
                <a:close/>
                <a:moveTo>
                  <a:pt x="61912" y="71437"/>
                </a:moveTo>
                <a:lnTo>
                  <a:pt x="61912" y="115887"/>
                </a:lnTo>
                <a:cubicBezTo>
                  <a:pt x="61912" y="115887"/>
                  <a:pt x="61912" y="115887"/>
                  <a:pt x="72319" y="115887"/>
                </a:cubicBezTo>
                <a:cubicBezTo>
                  <a:pt x="72319" y="115887"/>
                  <a:pt x="72319" y="115887"/>
                  <a:pt x="72319" y="79281"/>
                </a:cubicBezTo>
                <a:cubicBezTo>
                  <a:pt x="72319" y="76666"/>
                  <a:pt x="74921" y="74051"/>
                  <a:pt x="77523" y="74051"/>
                </a:cubicBezTo>
                <a:cubicBezTo>
                  <a:pt x="81425" y="74051"/>
                  <a:pt x="84027" y="76666"/>
                  <a:pt x="84027" y="79281"/>
                </a:cubicBezTo>
                <a:cubicBezTo>
                  <a:pt x="84027" y="79281"/>
                  <a:pt x="84027" y="79281"/>
                  <a:pt x="84027" y="115887"/>
                </a:cubicBezTo>
                <a:cubicBezTo>
                  <a:pt x="84027" y="115887"/>
                  <a:pt x="84027" y="115887"/>
                  <a:pt x="93133" y="115887"/>
                </a:cubicBezTo>
                <a:cubicBezTo>
                  <a:pt x="93133" y="115887"/>
                  <a:pt x="93133" y="115887"/>
                  <a:pt x="93133" y="79281"/>
                </a:cubicBezTo>
                <a:cubicBezTo>
                  <a:pt x="93133" y="76666"/>
                  <a:pt x="95735" y="74051"/>
                  <a:pt x="98337" y="74051"/>
                </a:cubicBezTo>
                <a:cubicBezTo>
                  <a:pt x="100938" y="74051"/>
                  <a:pt x="103540" y="76666"/>
                  <a:pt x="103540" y="79281"/>
                </a:cubicBezTo>
                <a:cubicBezTo>
                  <a:pt x="103540" y="79281"/>
                  <a:pt x="103540" y="79281"/>
                  <a:pt x="103540" y="115887"/>
                </a:cubicBezTo>
                <a:cubicBezTo>
                  <a:pt x="103540" y="115887"/>
                  <a:pt x="103540" y="115887"/>
                  <a:pt x="113947" y="115887"/>
                </a:cubicBezTo>
                <a:cubicBezTo>
                  <a:pt x="113947" y="115887"/>
                  <a:pt x="113947" y="115887"/>
                  <a:pt x="113947" y="79281"/>
                </a:cubicBezTo>
                <a:cubicBezTo>
                  <a:pt x="113947" y="76666"/>
                  <a:pt x="116549" y="74051"/>
                  <a:pt x="119151" y="74051"/>
                </a:cubicBezTo>
                <a:cubicBezTo>
                  <a:pt x="121752" y="74051"/>
                  <a:pt x="124354" y="76666"/>
                  <a:pt x="124354" y="79281"/>
                </a:cubicBezTo>
                <a:cubicBezTo>
                  <a:pt x="124354" y="79281"/>
                  <a:pt x="124354" y="79281"/>
                  <a:pt x="124354" y="115887"/>
                </a:cubicBezTo>
                <a:cubicBezTo>
                  <a:pt x="124354" y="115887"/>
                  <a:pt x="124354" y="115887"/>
                  <a:pt x="133460" y="115887"/>
                </a:cubicBezTo>
                <a:cubicBezTo>
                  <a:pt x="133460" y="115887"/>
                  <a:pt x="133460" y="115887"/>
                  <a:pt x="133460" y="79281"/>
                </a:cubicBezTo>
                <a:cubicBezTo>
                  <a:pt x="133460" y="76666"/>
                  <a:pt x="136062" y="74051"/>
                  <a:pt x="139965" y="74051"/>
                </a:cubicBezTo>
                <a:cubicBezTo>
                  <a:pt x="142566" y="74051"/>
                  <a:pt x="145168" y="76666"/>
                  <a:pt x="145168" y="79281"/>
                </a:cubicBezTo>
                <a:cubicBezTo>
                  <a:pt x="145168" y="79281"/>
                  <a:pt x="145168" y="79281"/>
                  <a:pt x="145168" y="115887"/>
                </a:cubicBezTo>
                <a:cubicBezTo>
                  <a:pt x="145168" y="115887"/>
                  <a:pt x="145168" y="115887"/>
                  <a:pt x="155575" y="115887"/>
                </a:cubicBezTo>
                <a:cubicBezTo>
                  <a:pt x="155575" y="115887"/>
                  <a:pt x="155575" y="115887"/>
                  <a:pt x="155575" y="71437"/>
                </a:cubicBezTo>
                <a:cubicBezTo>
                  <a:pt x="155575" y="71437"/>
                  <a:pt x="155575" y="71437"/>
                  <a:pt x="61912" y="71437"/>
                </a:cubicBezTo>
                <a:close/>
                <a:moveTo>
                  <a:pt x="77787" y="26987"/>
                </a:moveTo>
                <a:lnTo>
                  <a:pt x="77787" y="60325"/>
                </a:lnTo>
                <a:cubicBezTo>
                  <a:pt x="77787" y="60325"/>
                  <a:pt x="77787" y="60325"/>
                  <a:pt x="82947" y="60325"/>
                </a:cubicBezTo>
                <a:cubicBezTo>
                  <a:pt x="82947" y="60325"/>
                  <a:pt x="82947" y="60325"/>
                  <a:pt x="82947" y="39809"/>
                </a:cubicBezTo>
                <a:cubicBezTo>
                  <a:pt x="82947" y="37245"/>
                  <a:pt x="85526" y="34680"/>
                  <a:pt x="88106" y="34680"/>
                </a:cubicBezTo>
                <a:cubicBezTo>
                  <a:pt x="91976" y="34680"/>
                  <a:pt x="94555" y="37245"/>
                  <a:pt x="94555" y="39809"/>
                </a:cubicBezTo>
                <a:cubicBezTo>
                  <a:pt x="94555" y="39809"/>
                  <a:pt x="94555" y="39809"/>
                  <a:pt x="94555" y="60325"/>
                </a:cubicBezTo>
                <a:cubicBezTo>
                  <a:pt x="94555" y="60325"/>
                  <a:pt x="94555" y="60325"/>
                  <a:pt x="103584" y="60325"/>
                </a:cubicBezTo>
                <a:cubicBezTo>
                  <a:pt x="103584" y="60325"/>
                  <a:pt x="103584" y="60325"/>
                  <a:pt x="103584" y="39809"/>
                </a:cubicBezTo>
                <a:cubicBezTo>
                  <a:pt x="103584" y="37245"/>
                  <a:pt x="106164" y="34680"/>
                  <a:pt x="108744" y="34680"/>
                </a:cubicBezTo>
                <a:cubicBezTo>
                  <a:pt x="111323" y="34680"/>
                  <a:pt x="113903" y="37245"/>
                  <a:pt x="113903" y="39809"/>
                </a:cubicBezTo>
                <a:cubicBezTo>
                  <a:pt x="113903" y="39809"/>
                  <a:pt x="113903" y="39809"/>
                  <a:pt x="113903" y="60325"/>
                </a:cubicBezTo>
                <a:cubicBezTo>
                  <a:pt x="113903" y="60325"/>
                  <a:pt x="113903" y="60325"/>
                  <a:pt x="122932" y="60325"/>
                </a:cubicBezTo>
                <a:cubicBezTo>
                  <a:pt x="122932" y="60325"/>
                  <a:pt x="122932" y="60325"/>
                  <a:pt x="122932" y="39809"/>
                </a:cubicBezTo>
                <a:cubicBezTo>
                  <a:pt x="122932" y="37245"/>
                  <a:pt x="125512" y="34680"/>
                  <a:pt x="129381" y="34680"/>
                </a:cubicBezTo>
                <a:cubicBezTo>
                  <a:pt x="131961" y="34680"/>
                  <a:pt x="134541" y="37245"/>
                  <a:pt x="134541" y="39809"/>
                </a:cubicBezTo>
                <a:cubicBezTo>
                  <a:pt x="134541" y="39809"/>
                  <a:pt x="134541" y="39809"/>
                  <a:pt x="134541" y="60325"/>
                </a:cubicBezTo>
                <a:cubicBezTo>
                  <a:pt x="134541" y="60325"/>
                  <a:pt x="134541" y="60325"/>
                  <a:pt x="139700" y="60325"/>
                </a:cubicBezTo>
                <a:cubicBezTo>
                  <a:pt x="139700" y="60325"/>
                  <a:pt x="139700" y="60325"/>
                  <a:pt x="139700" y="26987"/>
                </a:cubicBezTo>
                <a:cubicBezTo>
                  <a:pt x="139700" y="26987"/>
                  <a:pt x="139700" y="26987"/>
                  <a:pt x="77787" y="26987"/>
                </a:cubicBezTo>
                <a:close/>
                <a:moveTo>
                  <a:pt x="108744" y="0"/>
                </a:moveTo>
                <a:cubicBezTo>
                  <a:pt x="111333" y="0"/>
                  <a:pt x="113923" y="2579"/>
                  <a:pt x="113923" y="5159"/>
                </a:cubicBezTo>
                <a:cubicBezTo>
                  <a:pt x="113923" y="5159"/>
                  <a:pt x="113923" y="5159"/>
                  <a:pt x="113923" y="16768"/>
                </a:cubicBezTo>
                <a:cubicBezTo>
                  <a:pt x="113923" y="16768"/>
                  <a:pt x="113923" y="16768"/>
                  <a:pt x="144992" y="16768"/>
                </a:cubicBezTo>
                <a:cubicBezTo>
                  <a:pt x="148876" y="16768"/>
                  <a:pt x="151465" y="19347"/>
                  <a:pt x="151465" y="21927"/>
                </a:cubicBezTo>
                <a:cubicBezTo>
                  <a:pt x="151465" y="21927"/>
                  <a:pt x="151465" y="21927"/>
                  <a:pt x="151465" y="60622"/>
                </a:cubicBezTo>
                <a:cubicBezTo>
                  <a:pt x="151465" y="60622"/>
                  <a:pt x="151465" y="60622"/>
                  <a:pt x="160527" y="60622"/>
                </a:cubicBezTo>
                <a:cubicBezTo>
                  <a:pt x="163116" y="60622"/>
                  <a:pt x="165705" y="63202"/>
                  <a:pt x="165705" y="65782"/>
                </a:cubicBezTo>
                <a:cubicBezTo>
                  <a:pt x="165705" y="65782"/>
                  <a:pt x="165705" y="65782"/>
                  <a:pt x="165705" y="116086"/>
                </a:cubicBezTo>
                <a:cubicBezTo>
                  <a:pt x="165705" y="116086"/>
                  <a:pt x="165705" y="116086"/>
                  <a:pt x="172178" y="116086"/>
                </a:cubicBezTo>
                <a:cubicBezTo>
                  <a:pt x="176062" y="116086"/>
                  <a:pt x="178651" y="118665"/>
                  <a:pt x="178651" y="122535"/>
                </a:cubicBezTo>
                <a:cubicBezTo>
                  <a:pt x="178651" y="122535"/>
                  <a:pt x="178651" y="122535"/>
                  <a:pt x="178651" y="318592"/>
                </a:cubicBezTo>
                <a:cubicBezTo>
                  <a:pt x="178651" y="318592"/>
                  <a:pt x="178651" y="318592"/>
                  <a:pt x="212310" y="318592"/>
                </a:cubicBezTo>
                <a:cubicBezTo>
                  <a:pt x="214899" y="318592"/>
                  <a:pt x="217488" y="321171"/>
                  <a:pt x="217488" y="325041"/>
                </a:cubicBezTo>
                <a:cubicBezTo>
                  <a:pt x="217488" y="327621"/>
                  <a:pt x="214899" y="330200"/>
                  <a:pt x="212310" y="330200"/>
                </a:cubicBezTo>
                <a:cubicBezTo>
                  <a:pt x="212310" y="330200"/>
                  <a:pt x="212310" y="330200"/>
                  <a:pt x="5178" y="330200"/>
                </a:cubicBezTo>
                <a:cubicBezTo>
                  <a:pt x="2589" y="330200"/>
                  <a:pt x="0" y="327621"/>
                  <a:pt x="0" y="325041"/>
                </a:cubicBezTo>
                <a:cubicBezTo>
                  <a:pt x="0" y="321171"/>
                  <a:pt x="2589" y="318592"/>
                  <a:pt x="5178" y="318592"/>
                </a:cubicBezTo>
                <a:cubicBezTo>
                  <a:pt x="5178" y="318592"/>
                  <a:pt x="5178" y="318592"/>
                  <a:pt x="38837" y="318592"/>
                </a:cubicBezTo>
                <a:cubicBezTo>
                  <a:pt x="38837" y="318592"/>
                  <a:pt x="38837" y="318592"/>
                  <a:pt x="38837" y="122535"/>
                </a:cubicBezTo>
                <a:cubicBezTo>
                  <a:pt x="38837" y="118665"/>
                  <a:pt x="41426" y="116086"/>
                  <a:pt x="45310" y="116086"/>
                </a:cubicBezTo>
                <a:cubicBezTo>
                  <a:pt x="45310" y="116086"/>
                  <a:pt x="45310" y="116086"/>
                  <a:pt x="51783" y="116086"/>
                </a:cubicBezTo>
                <a:cubicBezTo>
                  <a:pt x="51783" y="116086"/>
                  <a:pt x="51783" y="116086"/>
                  <a:pt x="51783" y="65782"/>
                </a:cubicBezTo>
                <a:cubicBezTo>
                  <a:pt x="51783" y="63202"/>
                  <a:pt x="54372" y="60622"/>
                  <a:pt x="56961" y="60622"/>
                </a:cubicBezTo>
                <a:cubicBezTo>
                  <a:pt x="56961" y="60622"/>
                  <a:pt x="56961" y="60622"/>
                  <a:pt x="66023" y="60622"/>
                </a:cubicBezTo>
                <a:cubicBezTo>
                  <a:pt x="66023" y="60622"/>
                  <a:pt x="66023" y="60622"/>
                  <a:pt x="66023" y="21927"/>
                </a:cubicBezTo>
                <a:cubicBezTo>
                  <a:pt x="66023" y="19347"/>
                  <a:pt x="68613" y="16768"/>
                  <a:pt x="72496" y="16768"/>
                </a:cubicBezTo>
                <a:cubicBezTo>
                  <a:pt x="72496" y="16768"/>
                  <a:pt x="72496" y="16768"/>
                  <a:pt x="103566" y="16768"/>
                </a:cubicBezTo>
                <a:cubicBezTo>
                  <a:pt x="103566" y="16768"/>
                  <a:pt x="103566" y="16768"/>
                  <a:pt x="103566" y="5159"/>
                </a:cubicBezTo>
                <a:cubicBezTo>
                  <a:pt x="103566" y="2579"/>
                  <a:pt x="106155" y="0"/>
                  <a:pt x="108744" y="0"/>
                </a:cubicBezTo>
                <a:close/>
              </a:path>
            </a:pathLst>
          </a:custGeom>
          <a:gradFill>
            <a:gsLst>
              <a:gs pos="0">
                <a:srgbClr val="00D1FE">
                  <a:alpha val="95000"/>
                </a:srgbClr>
              </a:gs>
              <a:gs pos="100000">
                <a:srgbClr val="397CD5">
                  <a:alpha val="95000"/>
                </a:srgb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a:solidFill>
                <a:schemeClr val="bg1"/>
              </a:solidFill>
              <a:latin typeface="PangMenZhengDao" panose="02010600030101010101" pitchFamily="2" charset="-122"/>
              <a:ea typeface="PangMenZhengDao" panose="02010600030101010101" pitchFamily="2" charset="-122"/>
              <a:sym typeface="PangMenZhengDao" panose="02010600030101010101" pitchFamily="2" charset="-122"/>
            </a:endParaRPr>
          </a:p>
        </p:txBody>
      </p:sp>
      <p:sp>
        <p:nvSpPr>
          <p:cNvPr id="9" name="ïşlíḍe"/>
          <p:cNvSpPr/>
          <p:nvPr/>
        </p:nvSpPr>
        <p:spPr>
          <a:xfrm>
            <a:off x="1712604" y="5951993"/>
            <a:ext cx="719093" cy="791005"/>
          </a:xfrm>
          <a:custGeom>
            <a:avLst/>
            <a:gdLst>
              <a:gd name="connsiteX0" fmla="*/ 44609 w 301625"/>
              <a:gd name="connsiteY0" fmla="*/ 242888 h 331788"/>
              <a:gd name="connsiteX1" fmla="*/ 160465 w 301625"/>
              <a:gd name="connsiteY1" fmla="*/ 242888 h 331788"/>
              <a:gd name="connsiteX2" fmla="*/ 168275 w 301625"/>
              <a:gd name="connsiteY2" fmla="*/ 250682 h 331788"/>
              <a:gd name="connsiteX3" fmla="*/ 160465 w 301625"/>
              <a:gd name="connsiteY3" fmla="*/ 257176 h 331788"/>
              <a:gd name="connsiteX4" fmla="*/ 44609 w 301625"/>
              <a:gd name="connsiteY4" fmla="*/ 257176 h 331788"/>
              <a:gd name="connsiteX5" fmla="*/ 38100 w 301625"/>
              <a:gd name="connsiteY5" fmla="*/ 250682 h 331788"/>
              <a:gd name="connsiteX6" fmla="*/ 44609 w 301625"/>
              <a:gd name="connsiteY6" fmla="*/ 242888 h 331788"/>
              <a:gd name="connsiteX7" fmla="*/ 44609 w 301625"/>
              <a:gd name="connsiteY7" fmla="*/ 195263 h 331788"/>
              <a:gd name="connsiteX8" fmla="*/ 160465 w 301625"/>
              <a:gd name="connsiteY8" fmla="*/ 195263 h 331788"/>
              <a:gd name="connsiteX9" fmla="*/ 168275 w 301625"/>
              <a:gd name="connsiteY9" fmla="*/ 202191 h 331788"/>
              <a:gd name="connsiteX10" fmla="*/ 160465 w 301625"/>
              <a:gd name="connsiteY10" fmla="*/ 207963 h 331788"/>
              <a:gd name="connsiteX11" fmla="*/ 44609 w 301625"/>
              <a:gd name="connsiteY11" fmla="*/ 207963 h 331788"/>
              <a:gd name="connsiteX12" fmla="*/ 38100 w 301625"/>
              <a:gd name="connsiteY12" fmla="*/ 202191 h 331788"/>
              <a:gd name="connsiteX13" fmla="*/ 44609 w 301625"/>
              <a:gd name="connsiteY13" fmla="*/ 195263 h 331788"/>
              <a:gd name="connsiteX14" fmla="*/ 44609 w 301625"/>
              <a:gd name="connsiteY14" fmla="*/ 146050 h 331788"/>
              <a:gd name="connsiteX15" fmla="*/ 160465 w 301625"/>
              <a:gd name="connsiteY15" fmla="*/ 146050 h 331788"/>
              <a:gd name="connsiteX16" fmla="*/ 168275 w 301625"/>
              <a:gd name="connsiteY16" fmla="*/ 153844 h 331788"/>
              <a:gd name="connsiteX17" fmla="*/ 160465 w 301625"/>
              <a:gd name="connsiteY17" fmla="*/ 160338 h 331788"/>
              <a:gd name="connsiteX18" fmla="*/ 44609 w 301625"/>
              <a:gd name="connsiteY18" fmla="*/ 160338 h 331788"/>
              <a:gd name="connsiteX19" fmla="*/ 38100 w 301625"/>
              <a:gd name="connsiteY19" fmla="*/ 153844 h 331788"/>
              <a:gd name="connsiteX20" fmla="*/ 44609 w 301625"/>
              <a:gd name="connsiteY20" fmla="*/ 146050 h 331788"/>
              <a:gd name="connsiteX21" fmla="*/ 206375 w 301625"/>
              <a:gd name="connsiteY21" fmla="*/ 125413 h 331788"/>
              <a:gd name="connsiteX22" fmla="*/ 206375 w 301625"/>
              <a:gd name="connsiteY22" fmla="*/ 317501 h 331788"/>
              <a:gd name="connsiteX23" fmla="*/ 287338 w 301625"/>
              <a:gd name="connsiteY23" fmla="*/ 317501 h 331788"/>
              <a:gd name="connsiteX24" fmla="*/ 287338 w 301625"/>
              <a:gd name="connsiteY24" fmla="*/ 125413 h 331788"/>
              <a:gd name="connsiteX25" fmla="*/ 44609 w 301625"/>
              <a:gd name="connsiteY25" fmla="*/ 98425 h 331788"/>
              <a:gd name="connsiteX26" fmla="*/ 160465 w 301625"/>
              <a:gd name="connsiteY26" fmla="*/ 98425 h 331788"/>
              <a:gd name="connsiteX27" fmla="*/ 168275 w 301625"/>
              <a:gd name="connsiteY27" fmla="*/ 104920 h 331788"/>
              <a:gd name="connsiteX28" fmla="*/ 160465 w 301625"/>
              <a:gd name="connsiteY28" fmla="*/ 112713 h 331788"/>
              <a:gd name="connsiteX29" fmla="*/ 44609 w 301625"/>
              <a:gd name="connsiteY29" fmla="*/ 112713 h 331788"/>
              <a:gd name="connsiteX30" fmla="*/ 38100 w 301625"/>
              <a:gd name="connsiteY30" fmla="*/ 104920 h 331788"/>
              <a:gd name="connsiteX31" fmla="*/ 44609 w 301625"/>
              <a:gd name="connsiteY31" fmla="*/ 98425 h 331788"/>
              <a:gd name="connsiteX32" fmla="*/ 44609 w 301625"/>
              <a:gd name="connsiteY32" fmla="*/ 50800 h 331788"/>
              <a:gd name="connsiteX33" fmla="*/ 160465 w 301625"/>
              <a:gd name="connsiteY33" fmla="*/ 50800 h 331788"/>
              <a:gd name="connsiteX34" fmla="*/ 168275 w 301625"/>
              <a:gd name="connsiteY34" fmla="*/ 57295 h 331788"/>
              <a:gd name="connsiteX35" fmla="*/ 160465 w 301625"/>
              <a:gd name="connsiteY35" fmla="*/ 65088 h 331788"/>
              <a:gd name="connsiteX36" fmla="*/ 44609 w 301625"/>
              <a:gd name="connsiteY36" fmla="*/ 65088 h 331788"/>
              <a:gd name="connsiteX37" fmla="*/ 38100 w 301625"/>
              <a:gd name="connsiteY37" fmla="*/ 57295 h 331788"/>
              <a:gd name="connsiteX38" fmla="*/ 44609 w 301625"/>
              <a:gd name="connsiteY38" fmla="*/ 50800 h 331788"/>
              <a:gd name="connsiteX39" fmla="*/ 14287 w 301625"/>
              <a:gd name="connsiteY39" fmla="*/ 14288 h 331788"/>
              <a:gd name="connsiteX40" fmla="*/ 14287 w 301625"/>
              <a:gd name="connsiteY40" fmla="*/ 317501 h 331788"/>
              <a:gd name="connsiteX41" fmla="*/ 192087 w 301625"/>
              <a:gd name="connsiteY41" fmla="*/ 317501 h 331788"/>
              <a:gd name="connsiteX42" fmla="*/ 192087 w 301625"/>
              <a:gd name="connsiteY42" fmla="*/ 14288 h 331788"/>
              <a:gd name="connsiteX43" fmla="*/ 7734 w 301625"/>
              <a:gd name="connsiteY43" fmla="*/ 0 h 331788"/>
              <a:gd name="connsiteX44" fmla="*/ 198506 w 301625"/>
              <a:gd name="connsiteY44" fmla="*/ 0 h 331788"/>
              <a:gd name="connsiteX45" fmla="*/ 206240 w 301625"/>
              <a:gd name="connsiteY45" fmla="*/ 6480 h 331788"/>
              <a:gd name="connsiteX46" fmla="*/ 206240 w 301625"/>
              <a:gd name="connsiteY46" fmla="*/ 112756 h 331788"/>
              <a:gd name="connsiteX47" fmla="*/ 293891 w 301625"/>
              <a:gd name="connsiteY47" fmla="*/ 112756 h 331788"/>
              <a:gd name="connsiteX48" fmla="*/ 301625 w 301625"/>
              <a:gd name="connsiteY48" fmla="*/ 119237 h 331788"/>
              <a:gd name="connsiteX49" fmla="*/ 301625 w 301625"/>
              <a:gd name="connsiteY49" fmla="*/ 325308 h 331788"/>
              <a:gd name="connsiteX50" fmla="*/ 293891 w 301625"/>
              <a:gd name="connsiteY50" fmla="*/ 331788 h 331788"/>
              <a:gd name="connsiteX51" fmla="*/ 7734 w 301625"/>
              <a:gd name="connsiteY51" fmla="*/ 331788 h 331788"/>
              <a:gd name="connsiteX52" fmla="*/ 0 w 301625"/>
              <a:gd name="connsiteY52" fmla="*/ 325308 h 331788"/>
              <a:gd name="connsiteX53" fmla="*/ 0 w 301625"/>
              <a:gd name="connsiteY53" fmla="*/ 6480 h 331788"/>
              <a:gd name="connsiteX54" fmla="*/ 7734 w 301625"/>
              <a:gd name="connsiteY54" fmla="*/ 0 h 33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301625" h="331788">
                <a:moveTo>
                  <a:pt x="44609" y="242888"/>
                </a:moveTo>
                <a:cubicBezTo>
                  <a:pt x="160465" y="242888"/>
                  <a:pt x="160465" y="242888"/>
                  <a:pt x="160465" y="242888"/>
                </a:cubicBezTo>
                <a:cubicBezTo>
                  <a:pt x="164370" y="242888"/>
                  <a:pt x="168275" y="246785"/>
                  <a:pt x="168275" y="250682"/>
                </a:cubicBezTo>
                <a:cubicBezTo>
                  <a:pt x="168275" y="254578"/>
                  <a:pt x="164370" y="257176"/>
                  <a:pt x="160465" y="257176"/>
                </a:cubicBezTo>
                <a:cubicBezTo>
                  <a:pt x="44609" y="257176"/>
                  <a:pt x="44609" y="257176"/>
                  <a:pt x="44609" y="257176"/>
                </a:cubicBezTo>
                <a:cubicBezTo>
                  <a:pt x="40704" y="257176"/>
                  <a:pt x="38100" y="254578"/>
                  <a:pt x="38100" y="250682"/>
                </a:cubicBezTo>
                <a:cubicBezTo>
                  <a:pt x="38100" y="246785"/>
                  <a:pt x="40704" y="242888"/>
                  <a:pt x="44609" y="242888"/>
                </a:cubicBezTo>
                <a:close/>
                <a:moveTo>
                  <a:pt x="44609" y="195263"/>
                </a:moveTo>
                <a:cubicBezTo>
                  <a:pt x="160465" y="195263"/>
                  <a:pt x="160465" y="195263"/>
                  <a:pt x="160465" y="195263"/>
                </a:cubicBezTo>
                <a:cubicBezTo>
                  <a:pt x="164370" y="195263"/>
                  <a:pt x="168275" y="198727"/>
                  <a:pt x="168275" y="202191"/>
                </a:cubicBezTo>
                <a:cubicBezTo>
                  <a:pt x="168275" y="205654"/>
                  <a:pt x="164370" y="207963"/>
                  <a:pt x="160465" y="207963"/>
                </a:cubicBezTo>
                <a:cubicBezTo>
                  <a:pt x="44609" y="207963"/>
                  <a:pt x="44609" y="207963"/>
                  <a:pt x="44609" y="207963"/>
                </a:cubicBezTo>
                <a:cubicBezTo>
                  <a:pt x="40704" y="207963"/>
                  <a:pt x="38100" y="205654"/>
                  <a:pt x="38100" y="202191"/>
                </a:cubicBezTo>
                <a:cubicBezTo>
                  <a:pt x="38100" y="198727"/>
                  <a:pt x="40704" y="195263"/>
                  <a:pt x="44609" y="195263"/>
                </a:cubicBezTo>
                <a:close/>
                <a:moveTo>
                  <a:pt x="44609" y="146050"/>
                </a:moveTo>
                <a:cubicBezTo>
                  <a:pt x="160465" y="146050"/>
                  <a:pt x="160465" y="146050"/>
                  <a:pt x="160465" y="146050"/>
                </a:cubicBezTo>
                <a:cubicBezTo>
                  <a:pt x="164370" y="146050"/>
                  <a:pt x="168275" y="149947"/>
                  <a:pt x="168275" y="153844"/>
                </a:cubicBezTo>
                <a:cubicBezTo>
                  <a:pt x="168275" y="157740"/>
                  <a:pt x="164370" y="160338"/>
                  <a:pt x="160465" y="160338"/>
                </a:cubicBezTo>
                <a:cubicBezTo>
                  <a:pt x="44609" y="160338"/>
                  <a:pt x="44609" y="160338"/>
                  <a:pt x="44609" y="160338"/>
                </a:cubicBezTo>
                <a:cubicBezTo>
                  <a:pt x="40704" y="160338"/>
                  <a:pt x="38100" y="157740"/>
                  <a:pt x="38100" y="153844"/>
                </a:cubicBezTo>
                <a:cubicBezTo>
                  <a:pt x="38100" y="149947"/>
                  <a:pt x="40704" y="146050"/>
                  <a:pt x="44609" y="146050"/>
                </a:cubicBezTo>
                <a:close/>
                <a:moveTo>
                  <a:pt x="206375" y="125413"/>
                </a:moveTo>
                <a:lnTo>
                  <a:pt x="206375" y="317501"/>
                </a:lnTo>
                <a:lnTo>
                  <a:pt x="287338" y="317501"/>
                </a:lnTo>
                <a:lnTo>
                  <a:pt x="287338" y="125413"/>
                </a:lnTo>
                <a:close/>
                <a:moveTo>
                  <a:pt x="44609" y="98425"/>
                </a:moveTo>
                <a:cubicBezTo>
                  <a:pt x="160465" y="98425"/>
                  <a:pt x="160465" y="98425"/>
                  <a:pt x="160465" y="98425"/>
                </a:cubicBezTo>
                <a:cubicBezTo>
                  <a:pt x="164370" y="98425"/>
                  <a:pt x="168275" y="101023"/>
                  <a:pt x="168275" y="104920"/>
                </a:cubicBezTo>
                <a:cubicBezTo>
                  <a:pt x="168275" y="108817"/>
                  <a:pt x="164370" y="112713"/>
                  <a:pt x="160465" y="112713"/>
                </a:cubicBezTo>
                <a:cubicBezTo>
                  <a:pt x="44609" y="112713"/>
                  <a:pt x="44609" y="112713"/>
                  <a:pt x="44609" y="112713"/>
                </a:cubicBezTo>
                <a:cubicBezTo>
                  <a:pt x="40704" y="112713"/>
                  <a:pt x="38100" y="108817"/>
                  <a:pt x="38100" y="104920"/>
                </a:cubicBezTo>
                <a:cubicBezTo>
                  <a:pt x="38100" y="101023"/>
                  <a:pt x="40704" y="98425"/>
                  <a:pt x="44609" y="98425"/>
                </a:cubicBezTo>
                <a:close/>
                <a:moveTo>
                  <a:pt x="44609" y="50800"/>
                </a:moveTo>
                <a:cubicBezTo>
                  <a:pt x="160465" y="50800"/>
                  <a:pt x="160465" y="50800"/>
                  <a:pt x="160465" y="50800"/>
                </a:cubicBezTo>
                <a:cubicBezTo>
                  <a:pt x="164370" y="50800"/>
                  <a:pt x="168275" y="53398"/>
                  <a:pt x="168275" y="57295"/>
                </a:cubicBezTo>
                <a:cubicBezTo>
                  <a:pt x="168275" y="61192"/>
                  <a:pt x="164370" y="65088"/>
                  <a:pt x="160465" y="65088"/>
                </a:cubicBezTo>
                <a:cubicBezTo>
                  <a:pt x="44609" y="65088"/>
                  <a:pt x="44609" y="65088"/>
                  <a:pt x="44609" y="65088"/>
                </a:cubicBezTo>
                <a:cubicBezTo>
                  <a:pt x="40704" y="65088"/>
                  <a:pt x="38100" y="61192"/>
                  <a:pt x="38100" y="57295"/>
                </a:cubicBezTo>
                <a:cubicBezTo>
                  <a:pt x="38100" y="53398"/>
                  <a:pt x="40704" y="50800"/>
                  <a:pt x="44609" y="50800"/>
                </a:cubicBezTo>
                <a:close/>
                <a:moveTo>
                  <a:pt x="14287" y="14288"/>
                </a:moveTo>
                <a:lnTo>
                  <a:pt x="14287" y="317501"/>
                </a:lnTo>
                <a:lnTo>
                  <a:pt x="192087" y="317501"/>
                </a:lnTo>
                <a:lnTo>
                  <a:pt x="192087" y="14288"/>
                </a:lnTo>
                <a:close/>
                <a:moveTo>
                  <a:pt x="7734" y="0"/>
                </a:moveTo>
                <a:cubicBezTo>
                  <a:pt x="198506" y="0"/>
                  <a:pt x="198506" y="0"/>
                  <a:pt x="198506" y="0"/>
                </a:cubicBezTo>
                <a:cubicBezTo>
                  <a:pt x="202373" y="0"/>
                  <a:pt x="206240" y="2592"/>
                  <a:pt x="206240" y="6480"/>
                </a:cubicBezTo>
                <a:cubicBezTo>
                  <a:pt x="206240" y="112756"/>
                  <a:pt x="206240" y="112756"/>
                  <a:pt x="206240" y="112756"/>
                </a:cubicBezTo>
                <a:cubicBezTo>
                  <a:pt x="293891" y="112756"/>
                  <a:pt x="293891" y="112756"/>
                  <a:pt x="293891" y="112756"/>
                </a:cubicBezTo>
                <a:cubicBezTo>
                  <a:pt x="297758" y="112756"/>
                  <a:pt x="301625" y="115348"/>
                  <a:pt x="301625" y="119237"/>
                </a:cubicBezTo>
                <a:cubicBezTo>
                  <a:pt x="301625" y="325308"/>
                  <a:pt x="301625" y="325308"/>
                  <a:pt x="301625" y="325308"/>
                </a:cubicBezTo>
                <a:cubicBezTo>
                  <a:pt x="301625" y="329196"/>
                  <a:pt x="297758" y="331788"/>
                  <a:pt x="293891" y="331788"/>
                </a:cubicBezTo>
                <a:cubicBezTo>
                  <a:pt x="7734" y="331788"/>
                  <a:pt x="7734" y="331788"/>
                  <a:pt x="7734" y="331788"/>
                </a:cubicBezTo>
                <a:cubicBezTo>
                  <a:pt x="3867" y="331788"/>
                  <a:pt x="0" y="329196"/>
                  <a:pt x="0" y="325308"/>
                </a:cubicBezTo>
                <a:cubicBezTo>
                  <a:pt x="0" y="6480"/>
                  <a:pt x="0" y="6480"/>
                  <a:pt x="0" y="6480"/>
                </a:cubicBezTo>
                <a:cubicBezTo>
                  <a:pt x="0" y="2592"/>
                  <a:pt x="3867" y="0"/>
                  <a:pt x="7734" y="0"/>
                </a:cubicBezTo>
                <a:close/>
              </a:path>
            </a:pathLst>
          </a:custGeom>
          <a:gradFill>
            <a:gsLst>
              <a:gs pos="0">
                <a:srgbClr val="00D1FE">
                  <a:alpha val="95000"/>
                </a:srgbClr>
              </a:gs>
              <a:gs pos="100000">
                <a:srgbClr val="397CD5">
                  <a:alpha val="95000"/>
                </a:srgb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a:solidFill>
                <a:schemeClr val="bg1"/>
              </a:solidFill>
              <a:latin typeface="PangMenZhengDao" panose="02010600030101010101" pitchFamily="2" charset="-122"/>
              <a:ea typeface="PangMenZhengDao" panose="02010600030101010101" pitchFamily="2" charset="-122"/>
              <a:sym typeface="PangMenZhengDao" panose="02010600030101010101" pitchFamily="2" charset="-122"/>
            </a:endParaRPr>
          </a:p>
        </p:txBody>
      </p:sp>
      <p:sp>
        <p:nvSpPr>
          <p:cNvPr id="10" name="išľïde"/>
          <p:cNvSpPr/>
          <p:nvPr/>
        </p:nvSpPr>
        <p:spPr>
          <a:xfrm>
            <a:off x="1249693" y="6145913"/>
            <a:ext cx="419960" cy="597085"/>
          </a:xfrm>
          <a:custGeom>
            <a:avLst/>
            <a:gdLst>
              <a:gd name="connsiteX0" fmla="*/ 166687 w 233363"/>
              <a:gd name="connsiteY0" fmla="*/ 282575 h 331788"/>
              <a:gd name="connsiteX1" fmla="*/ 166687 w 233363"/>
              <a:gd name="connsiteY1" fmla="*/ 293688 h 331788"/>
              <a:gd name="connsiteX2" fmla="*/ 190500 w 233363"/>
              <a:gd name="connsiteY2" fmla="*/ 293688 h 331788"/>
              <a:gd name="connsiteX3" fmla="*/ 190500 w 233363"/>
              <a:gd name="connsiteY3" fmla="*/ 282575 h 331788"/>
              <a:gd name="connsiteX4" fmla="*/ 104775 w 233363"/>
              <a:gd name="connsiteY4" fmla="*/ 282575 h 331788"/>
              <a:gd name="connsiteX5" fmla="*/ 104775 w 233363"/>
              <a:gd name="connsiteY5" fmla="*/ 319088 h 331788"/>
              <a:gd name="connsiteX6" fmla="*/ 130175 w 233363"/>
              <a:gd name="connsiteY6" fmla="*/ 319088 h 331788"/>
              <a:gd name="connsiteX7" fmla="*/ 130175 w 233363"/>
              <a:gd name="connsiteY7" fmla="*/ 282575 h 331788"/>
              <a:gd name="connsiteX8" fmla="*/ 42862 w 233363"/>
              <a:gd name="connsiteY8" fmla="*/ 282575 h 331788"/>
              <a:gd name="connsiteX9" fmla="*/ 42862 w 233363"/>
              <a:gd name="connsiteY9" fmla="*/ 293688 h 331788"/>
              <a:gd name="connsiteX10" fmla="*/ 68262 w 233363"/>
              <a:gd name="connsiteY10" fmla="*/ 293688 h 331788"/>
              <a:gd name="connsiteX11" fmla="*/ 68262 w 233363"/>
              <a:gd name="connsiteY11" fmla="*/ 282575 h 331788"/>
              <a:gd name="connsiteX12" fmla="*/ 159167 w 233363"/>
              <a:gd name="connsiteY12" fmla="*/ 269875 h 331788"/>
              <a:gd name="connsiteX13" fmla="*/ 196725 w 233363"/>
              <a:gd name="connsiteY13" fmla="*/ 269875 h 331788"/>
              <a:gd name="connsiteX14" fmla="*/ 203200 w 233363"/>
              <a:gd name="connsiteY14" fmla="*/ 275091 h 331788"/>
              <a:gd name="connsiteX15" fmla="*/ 203200 w 233363"/>
              <a:gd name="connsiteY15" fmla="*/ 299868 h 331788"/>
              <a:gd name="connsiteX16" fmla="*/ 196725 w 233363"/>
              <a:gd name="connsiteY16" fmla="*/ 306388 h 331788"/>
              <a:gd name="connsiteX17" fmla="*/ 159167 w 233363"/>
              <a:gd name="connsiteY17" fmla="*/ 306388 h 331788"/>
              <a:gd name="connsiteX18" fmla="*/ 153987 w 233363"/>
              <a:gd name="connsiteY18" fmla="*/ 299868 h 331788"/>
              <a:gd name="connsiteX19" fmla="*/ 153987 w 233363"/>
              <a:gd name="connsiteY19" fmla="*/ 275091 h 331788"/>
              <a:gd name="connsiteX20" fmla="*/ 159167 w 233363"/>
              <a:gd name="connsiteY20" fmla="*/ 269875 h 331788"/>
              <a:gd name="connsiteX21" fmla="*/ 38225 w 233363"/>
              <a:gd name="connsiteY21" fmla="*/ 269875 h 331788"/>
              <a:gd name="connsiteX22" fmla="*/ 74487 w 233363"/>
              <a:gd name="connsiteY22" fmla="*/ 269875 h 331788"/>
              <a:gd name="connsiteX23" fmla="*/ 80963 w 233363"/>
              <a:gd name="connsiteY23" fmla="*/ 275091 h 331788"/>
              <a:gd name="connsiteX24" fmla="*/ 80963 w 233363"/>
              <a:gd name="connsiteY24" fmla="*/ 299868 h 331788"/>
              <a:gd name="connsiteX25" fmla="*/ 74487 w 233363"/>
              <a:gd name="connsiteY25" fmla="*/ 306388 h 331788"/>
              <a:gd name="connsiteX26" fmla="*/ 38225 w 233363"/>
              <a:gd name="connsiteY26" fmla="*/ 306388 h 331788"/>
              <a:gd name="connsiteX27" fmla="*/ 31750 w 233363"/>
              <a:gd name="connsiteY27" fmla="*/ 299868 h 331788"/>
              <a:gd name="connsiteX28" fmla="*/ 31750 w 233363"/>
              <a:gd name="connsiteY28" fmla="*/ 275091 h 331788"/>
              <a:gd name="connsiteX29" fmla="*/ 38225 w 233363"/>
              <a:gd name="connsiteY29" fmla="*/ 269875 h 331788"/>
              <a:gd name="connsiteX30" fmla="*/ 166687 w 233363"/>
              <a:gd name="connsiteY30" fmla="*/ 233362 h 331788"/>
              <a:gd name="connsiteX31" fmla="*/ 166687 w 233363"/>
              <a:gd name="connsiteY31" fmla="*/ 246062 h 331788"/>
              <a:gd name="connsiteX32" fmla="*/ 190500 w 233363"/>
              <a:gd name="connsiteY32" fmla="*/ 246062 h 331788"/>
              <a:gd name="connsiteX33" fmla="*/ 190500 w 233363"/>
              <a:gd name="connsiteY33" fmla="*/ 233362 h 331788"/>
              <a:gd name="connsiteX34" fmla="*/ 104775 w 233363"/>
              <a:gd name="connsiteY34" fmla="*/ 233362 h 331788"/>
              <a:gd name="connsiteX35" fmla="*/ 104775 w 233363"/>
              <a:gd name="connsiteY35" fmla="*/ 246062 h 331788"/>
              <a:gd name="connsiteX36" fmla="*/ 130175 w 233363"/>
              <a:gd name="connsiteY36" fmla="*/ 246062 h 331788"/>
              <a:gd name="connsiteX37" fmla="*/ 130175 w 233363"/>
              <a:gd name="connsiteY37" fmla="*/ 233362 h 331788"/>
              <a:gd name="connsiteX38" fmla="*/ 42862 w 233363"/>
              <a:gd name="connsiteY38" fmla="*/ 233362 h 331788"/>
              <a:gd name="connsiteX39" fmla="*/ 42862 w 233363"/>
              <a:gd name="connsiteY39" fmla="*/ 246062 h 331788"/>
              <a:gd name="connsiteX40" fmla="*/ 68262 w 233363"/>
              <a:gd name="connsiteY40" fmla="*/ 246062 h 331788"/>
              <a:gd name="connsiteX41" fmla="*/ 68262 w 233363"/>
              <a:gd name="connsiteY41" fmla="*/ 233362 h 331788"/>
              <a:gd name="connsiteX42" fmla="*/ 159167 w 233363"/>
              <a:gd name="connsiteY42" fmla="*/ 220662 h 331788"/>
              <a:gd name="connsiteX43" fmla="*/ 196725 w 233363"/>
              <a:gd name="connsiteY43" fmla="*/ 220662 h 331788"/>
              <a:gd name="connsiteX44" fmla="*/ 203200 w 233363"/>
              <a:gd name="connsiteY44" fmla="*/ 227182 h 331788"/>
              <a:gd name="connsiteX45" fmla="*/ 203200 w 233363"/>
              <a:gd name="connsiteY45" fmla="*/ 250655 h 331788"/>
              <a:gd name="connsiteX46" fmla="*/ 196725 w 233363"/>
              <a:gd name="connsiteY46" fmla="*/ 257175 h 331788"/>
              <a:gd name="connsiteX47" fmla="*/ 159167 w 233363"/>
              <a:gd name="connsiteY47" fmla="*/ 257175 h 331788"/>
              <a:gd name="connsiteX48" fmla="*/ 153987 w 233363"/>
              <a:gd name="connsiteY48" fmla="*/ 250655 h 331788"/>
              <a:gd name="connsiteX49" fmla="*/ 153987 w 233363"/>
              <a:gd name="connsiteY49" fmla="*/ 227182 h 331788"/>
              <a:gd name="connsiteX50" fmla="*/ 159167 w 233363"/>
              <a:gd name="connsiteY50" fmla="*/ 220662 h 331788"/>
              <a:gd name="connsiteX51" fmla="*/ 98550 w 233363"/>
              <a:gd name="connsiteY51" fmla="*/ 220662 h 331788"/>
              <a:gd name="connsiteX52" fmla="*/ 134812 w 233363"/>
              <a:gd name="connsiteY52" fmla="*/ 220662 h 331788"/>
              <a:gd name="connsiteX53" fmla="*/ 141288 w 233363"/>
              <a:gd name="connsiteY53" fmla="*/ 227182 h 331788"/>
              <a:gd name="connsiteX54" fmla="*/ 141288 w 233363"/>
              <a:gd name="connsiteY54" fmla="*/ 250655 h 331788"/>
              <a:gd name="connsiteX55" fmla="*/ 134812 w 233363"/>
              <a:gd name="connsiteY55" fmla="*/ 257175 h 331788"/>
              <a:gd name="connsiteX56" fmla="*/ 98550 w 233363"/>
              <a:gd name="connsiteY56" fmla="*/ 257175 h 331788"/>
              <a:gd name="connsiteX57" fmla="*/ 92075 w 233363"/>
              <a:gd name="connsiteY57" fmla="*/ 250655 h 331788"/>
              <a:gd name="connsiteX58" fmla="*/ 92075 w 233363"/>
              <a:gd name="connsiteY58" fmla="*/ 227182 h 331788"/>
              <a:gd name="connsiteX59" fmla="*/ 98550 w 233363"/>
              <a:gd name="connsiteY59" fmla="*/ 220662 h 331788"/>
              <a:gd name="connsiteX60" fmla="*/ 38225 w 233363"/>
              <a:gd name="connsiteY60" fmla="*/ 220662 h 331788"/>
              <a:gd name="connsiteX61" fmla="*/ 74487 w 233363"/>
              <a:gd name="connsiteY61" fmla="*/ 220662 h 331788"/>
              <a:gd name="connsiteX62" fmla="*/ 80963 w 233363"/>
              <a:gd name="connsiteY62" fmla="*/ 227182 h 331788"/>
              <a:gd name="connsiteX63" fmla="*/ 80963 w 233363"/>
              <a:gd name="connsiteY63" fmla="*/ 250655 h 331788"/>
              <a:gd name="connsiteX64" fmla="*/ 74487 w 233363"/>
              <a:gd name="connsiteY64" fmla="*/ 257175 h 331788"/>
              <a:gd name="connsiteX65" fmla="*/ 38225 w 233363"/>
              <a:gd name="connsiteY65" fmla="*/ 257175 h 331788"/>
              <a:gd name="connsiteX66" fmla="*/ 31750 w 233363"/>
              <a:gd name="connsiteY66" fmla="*/ 250655 h 331788"/>
              <a:gd name="connsiteX67" fmla="*/ 31750 w 233363"/>
              <a:gd name="connsiteY67" fmla="*/ 227182 h 331788"/>
              <a:gd name="connsiteX68" fmla="*/ 38225 w 233363"/>
              <a:gd name="connsiteY68" fmla="*/ 220662 h 331788"/>
              <a:gd name="connsiteX69" fmla="*/ 166687 w 233363"/>
              <a:gd name="connsiteY69" fmla="*/ 184149 h 331788"/>
              <a:gd name="connsiteX70" fmla="*/ 166687 w 233363"/>
              <a:gd name="connsiteY70" fmla="*/ 196849 h 331788"/>
              <a:gd name="connsiteX71" fmla="*/ 190500 w 233363"/>
              <a:gd name="connsiteY71" fmla="*/ 196849 h 331788"/>
              <a:gd name="connsiteX72" fmla="*/ 190500 w 233363"/>
              <a:gd name="connsiteY72" fmla="*/ 184149 h 331788"/>
              <a:gd name="connsiteX73" fmla="*/ 104775 w 233363"/>
              <a:gd name="connsiteY73" fmla="*/ 184149 h 331788"/>
              <a:gd name="connsiteX74" fmla="*/ 104775 w 233363"/>
              <a:gd name="connsiteY74" fmla="*/ 196849 h 331788"/>
              <a:gd name="connsiteX75" fmla="*/ 130175 w 233363"/>
              <a:gd name="connsiteY75" fmla="*/ 196849 h 331788"/>
              <a:gd name="connsiteX76" fmla="*/ 130175 w 233363"/>
              <a:gd name="connsiteY76" fmla="*/ 184149 h 331788"/>
              <a:gd name="connsiteX77" fmla="*/ 42862 w 233363"/>
              <a:gd name="connsiteY77" fmla="*/ 184149 h 331788"/>
              <a:gd name="connsiteX78" fmla="*/ 42862 w 233363"/>
              <a:gd name="connsiteY78" fmla="*/ 196849 h 331788"/>
              <a:gd name="connsiteX79" fmla="*/ 68262 w 233363"/>
              <a:gd name="connsiteY79" fmla="*/ 196849 h 331788"/>
              <a:gd name="connsiteX80" fmla="*/ 68262 w 233363"/>
              <a:gd name="connsiteY80" fmla="*/ 184149 h 331788"/>
              <a:gd name="connsiteX81" fmla="*/ 38225 w 233363"/>
              <a:gd name="connsiteY81" fmla="*/ 171450 h 331788"/>
              <a:gd name="connsiteX82" fmla="*/ 74487 w 233363"/>
              <a:gd name="connsiteY82" fmla="*/ 171450 h 331788"/>
              <a:gd name="connsiteX83" fmla="*/ 80963 w 233363"/>
              <a:gd name="connsiteY83" fmla="*/ 177970 h 331788"/>
              <a:gd name="connsiteX84" fmla="*/ 80963 w 233363"/>
              <a:gd name="connsiteY84" fmla="*/ 201443 h 331788"/>
              <a:gd name="connsiteX85" fmla="*/ 74487 w 233363"/>
              <a:gd name="connsiteY85" fmla="*/ 207963 h 331788"/>
              <a:gd name="connsiteX86" fmla="*/ 38225 w 233363"/>
              <a:gd name="connsiteY86" fmla="*/ 207963 h 331788"/>
              <a:gd name="connsiteX87" fmla="*/ 31750 w 233363"/>
              <a:gd name="connsiteY87" fmla="*/ 201443 h 331788"/>
              <a:gd name="connsiteX88" fmla="*/ 31750 w 233363"/>
              <a:gd name="connsiteY88" fmla="*/ 177970 h 331788"/>
              <a:gd name="connsiteX89" fmla="*/ 38225 w 233363"/>
              <a:gd name="connsiteY89" fmla="*/ 171450 h 331788"/>
              <a:gd name="connsiteX90" fmla="*/ 159167 w 233363"/>
              <a:gd name="connsiteY90" fmla="*/ 171449 h 331788"/>
              <a:gd name="connsiteX91" fmla="*/ 196725 w 233363"/>
              <a:gd name="connsiteY91" fmla="*/ 171449 h 331788"/>
              <a:gd name="connsiteX92" fmla="*/ 203200 w 233363"/>
              <a:gd name="connsiteY92" fmla="*/ 177969 h 331788"/>
              <a:gd name="connsiteX93" fmla="*/ 203200 w 233363"/>
              <a:gd name="connsiteY93" fmla="*/ 201442 h 331788"/>
              <a:gd name="connsiteX94" fmla="*/ 196725 w 233363"/>
              <a:gd name="connsiteY94" fmla="*/ 207962 h 331788"/>
              <a:gd name="connsiteX95" fmla="*/ 159167 w 233363"/>
              <a:gd name="connsiteY95" fmla="*/ 207962 h 331788"/>
              <a:gd name="connsiteX96" fmla="*/ 153987 w 233363"/>
              <a:gd name="connsiteY96" fmla="*/ 201442 h 331788"/>
              <a:gd name="connsiteX97" fmla="*/ 153987 w 233363"/>
              <a:gd name="connsiteY97" fmla="*/ 177969 h 331788"/>
              <a:gd name="connsiteX98" fmla="*/ 159167 w 233363"/>
              <a:gd name="connsiteY98" fmla="*/ 171449 h 331788"/>
              <a:gd name="connsiteX99" fmla="*/ 98550 w 233363"/>
              <a:gd name="connsiteY99" fmla="*/ 171449 h 331788"/>
              <a:gd name="connsiteX100" fmla="*/ 134812 w 233363"/>
              <a:gd name="connsiteY100" fmla="*/ 171449 h 331788"/>
              <a:gd name="connsiteX101" fmla="*/ 141288 w 233363"/>
              <a:gd name="connsiteY101" fmla="*/ 177969 h 331788"/>
              <a:gd name="connsiteX102" fmla="*/ 141288 w 233363"/>
              <a:gd name="connsiteY102" fmla="*/ 201442 h 331788"/>
              <a:gd name="connsiteX103" fmla="*/ 134812 w 233363"/>
              <a:gd name="connsiteY103" fmla="*/ 207962 h 331788"/>
              <a:gd name="connsiteX104" fmla="*/ 98550 w 233363"/>
              <a:gd name="connsiteY104" fmla="*/ 207962 h 331788"/>
              <a:gd name="connsiteX105" fmla="*/ 92075 w 233363"/>
              <a:gd name="connsiteY105" fmla="*/ 201442 h 331788"/>
              <a:gd name="connsiteX106" fmla="*/ 92075 w 233363"/>
              <a:gd name="connsiteY106" fmla="*/ 177969 h 331788"/>
              <a:gd name="connsiteX107" fmla="*/ 98550 w 233363"/>
              <a:gd name="connsiteY107" fmla="*/ 171449 h 331788"/>
              <a:gd name="connsiteX108" fmla="*/ 166687 w 233363"/>
              <a:gd name="connsiteY108" fmla="*/ 134937 h 331788"/>
              <a:gd name="connsiteX109" fmla="*/ 166687 w 233363"/>
              <a:gd name="connsiteY109" fmla="*/ 147637 h 331788"/>
              <a:gd name="connsiteX110" fmla="*/ 190500 w 233363"/>
              <a:gd name="connsiteY110" fmla="*/ 147637 h 331788"/>
              <a:gd name="connsiteX111" fmla="*/ 190500 w 233363"/>
              <a:gd name="connsiteY111" fmla="*/ 134937 h 331788"/>
              <a:gd name="connsiteX112" fmla="*/ 104775 w 233363"/>
              <a:gd name="connsiteY112" fmla="*/ 134937 h 331788"/>
              <a:gd name="connsiteX113" fmla="*/ 104775 w 233363"/>
              <a:gd name="connsiteY113" fmla="*/ 147637 h 331788"/>
              <a:gd name="connsiteX114" fmla="*/ 130175 w 233363"/>
              <a:gd name="connsiteY114" fmla="*/ 147637 h 331788"/>
              <a:gd name="connsiteX115" fmla="*/ 130175 w 233363"/>
              <a:gd name="connsiteY115" fmla="*/ 134937 h 331788"/>
              <a:gd name="connsiteX116" fmla="*/ 42862 w 233363"/>
              <a:gd name="connsiteY116" fmla="*/ 134937 h 331788"/>
              <a:gd name="connsiteX117" fmla="*/ 42862 w 233363"/>
              <a:gd name="connsiteY117" fmla="*/ 147637 h 331788"/>
              <a:gd name="connsiteX118" fmla="*/ 68262 w 233363"/>
              <a:gd name="connsiteY118" fmla="*/ 147637 h 331788"/>
              <a:gd name="connsiteX119" fmla="*/ 68262 w 233363"/>
              <a:gd name="connsiteY119" fmla="*/ 134937 h 331788"/>
              <a:gd name="connsiteX120" fmla="*/ 159167 w 233363"/>
              <a:gd name="connsiteY120" fmla="*/ 122237 h 331788"/>
              <a:gd name="connsiteX121" fmla="*/ 196725 w 233363"/>
              <a:gd name="connsiteY121" fmla="*/ 122237 h 331788"/>
              <a:gd name="connsiteX122" fmla="*/ 203200 w 233363"/>
              <a:gd name="connsiteY122" fmla="*/ 128757 h 331788"/>
              <a:gd name="connsiteX123" fmla="*/ 203200 w 233363"/>
              <a:gd name="connsiteY123" fmla="*/ 153534 h 331788"/>
              <a:gd name="connsiteX124" fmla="*/ 196725 w 233363"/>
              <a:gd name="connsiteY124" fmla="*/ 158750 h 331788"/>
              <a:gd name="connsiteX125" fmla="*/ 159167 w 233363"/>
              <a:gd name="connsiteY125" fmla="*/ 158750 h 331788"/>
              <a:gd name="connsiteX126" fmla="*/ 153987 w 233363"/>
              <a:gd name="connsiteY126" fmla="*/ 153534 h 331788"/>
              <a:gd name="connsiteX127" fmla="*/ 153987 w 233363"/>
              <a:gd name="connsiteY127" fmla="*/ 128757 h 331788"/>
              <a:gd name="connsiteX128" fmla="*/ 159167 w 233363"/>
              <a:gd name="connsiteY128" fmla="*/ 122237 h 331788"/>
              <a:gd name="connsiteX129" fmla="*/ 98550 w 233363"/>
              <a:gd name="connsiteY129" fmla="*/ 122237 h 331788"/>
              <a:gd name="connsiteX130" fmla="*/ 134812 w 233363"/>
              <a:gd name="connsiteY130" fmla="*/ 122237 h 331788"/>
              <a:gd name="connsiteX131" fmla="*/ 141288 w 233363"/>
              <a:gd name="connsiteY131" fmla="*/ 128757 h 331788"/>
              <a:gd name="connsiteX132" fmla="*/ 141288 w 233363"/>
              <a:gd name="connsiteY132" fmla="*/ 153534 h 331788"/>
              <a:gd name="connsiteX133" fmla="*/ 134812 w 233363"/>
              <a:gd name="connsiteY133" fmla="*/ 158750 h 331788"/>
              <a:gd name="connsiteX134" fmla="*/ 98550 w 233363"/>
              <a:gd name="connsiteY134" fmla="*/ 158750 h 331788"/>
              <a:gd name="connsiteX135" fmla="*/ 92075 w 233363"/>
              <a:gd name="connsiteY135" fmla="*/ 153534 h 331788"/>
              <a:gd name="connsiteX136" fmla="*/ 92075 w 233363"/>
              <a:gd name="connsiteY136" fmla="*/ 128757 h 331788"/>
              <a:gd name="connsiteX137" fmla="*/ 98550 w 233363"/>
              <a:gd name="connsiteY137" fmla="*/ 122237 h 331788"/>
              <a:gd name="connsiteX138" fmla="*/ 38225 w 233363"/>
              <a:gd name="connsiteY138" fmla="*/ 122237 h 331788"/>
              <a:gd name="connsiteX139" fmla="*/ 74487 w 233363"/>
              <a:gd name="connsiteY139" fmla="*/ 122237 h 331788"/>
              <a:gd name="connsiteX140" fmla="*/ 80963 w 233363"/>
              <a:gd name="connsiteY140" fmla="*/ 128757 h 331788"/>
              <a:gd name="connsiteX141" fmla="*/ 80963 w 233363"/>
              <a:gd name="connsiteY141" fmla="*/ 153534 h 331788"/>
              <a:gd name="connsiteX142" fmla="*/ 74487 w 233363"/>
              <a:gd name="connsiteY142" fmla="*/ 158750 h 331788"/>
              <a:gd name="connsiteX143" fmla="*/ 38225 w 233363"/>
              <a:gd name="connsiteY143" fmla="*/ 158750 h 331788"/>
              <a:gd name="connsiteX144" fmla="*/ 31750 w 233363"/>
              <a:gd name="connsiteY144" fmla="*/ 153534 h 331788"/>
              <a:gd name="connsiteX145" fmla="*/ 31750 w 233363"/>
              <a:gd name="connsiteY145" fmla="*/ 128757 h 331788"/>
              <a:gd name="connsiteX146" fmla="*/ 38225 w 233363"/>
              <a:gd name="connsiteY146" fmla="*/ 122237 h 331788"/>
              <a:gd name="connsiteX147" fmla="*/ 166687 w 233363"/>
              <a:gd name="connsiteY147" fmla="*/ 85724 h 331788"/>
              <a:gd name="connsiteX148" fmla="*/ 166687 w 233363"/>
              <a:gd name="connsiteY148" fmla="*/ 98424 h 331788"/>
              <a:gd name="connsiteX149" fmla="*/ 190500 w 233363"/>
              <a:gd name="connsiteY149" fmla="*/ 98424 h 331788"/>
              <a:gd name="connsiteX150" fmla="*/ 190500 w 233363"/>
              <a:gd name="connsiteY150" fmla="*/ 85724 h 331788"/>
              <a:gd name="connsiteX151" fmla="*/ 104775 w 233363"/>
              <a:gd name="connsiteY151" fmla="*/ 85724 h 331788"/>
              <a:gd name="connsiteX152" fmla="*/ 104775 w 233363"/>
              <a:gd name="connsiteY152" fmla="*/ 98424 h 331788"/>
              <a:gd name="connsiteX153" fmla="*/ 130175 w 233363"/>
              <a:gd name="connsiteY153" fmla="*/ 98424 h 331788"/>
              <a:gd name="connsiteX154" fmla="*/ 130175 w 233363"/>
              <a:gd name="connsiteY154" fmla="*/ 85724 h 331788"/>
              <a:gd name="connsiteX155" fmla="*/ 42862 w 233363"/>
              <a:gd name="connsiteY155" fmla="*/ 85724 h 331788"/>
              <a:gd name="connsiteX156" fmla="*/ 42862 w 233363"/>
              <a:gd name="connsiteY156" fmla="*/ 98424 h 331788"/>
              <a:gd name="connsiteX157" fmla="*/ 68262 w 233363"/>
              <a:gd name="connsiteY157" fmla="*/ 98424 h 331788"/>
              <a:gd name="connsiteX158" fmla="*/ 68262 w 233363"/>
              <a:gd name="connsiteY158" fmla="*/ 85724 h 331788"/>
              <a:gd name="connsiteX159" fmla="*/ 159167 w 233363"/>
              <a:gd name="connsiteY159" fmla="*/ 73024 h 331788"/>
              <a:gd name="connsiteX160" fmla="*/ 196725 w 233363"/>
              <a:gd name="connsiteY160" fmla="*/ 73024 h 331788"/>
              <a:gd name="connsiteX161" fmla="*/ 203200 w 233363"/>
              <a:gd name="connsiteY161" fmla="*/ 79544 h 331788"/>
              <a:gd name="connsiteX162" fmla="*/ 203200 w 233363"/>
              <a:gd name="connsiteY162" fmla="*/ 104321 h 331788"/>
              <a:gd name="connsiteX163" fmla="*/ 196725 w 233363"/>
              <a:gd name="connsiteY163" fmla="*/ 109537 h 331788"/>
              <a:gd name="connsiteX164" fmla="*/ 159167 w 233363"/>
              <a:gd name="connsiteY164" fmla="*/ 109537 h 331788"/>
              <a:gd name="connsiteX165" fmla="*/ 153987 w 233363"/>
              <a:gd name="connsiteY165" fmla="*/ 104321 h 331788"/>
              <a:gd name="connsiteX166" fmla="*/ 153987 w 233363"/>
              <a:gd name="connsiteY166" fmla="*/ 79544 h 331788"/>
              <a:gd name="connsiteX167" fmla="*/ 159167 w 233363"/>
              <a:gd name="connsiteY167" fmla="*/ 73024 h 331788"/>
              <a:gd name="connsiteX168" fmla="*/ 98550 w 233363"/>
              <a:gd name="connsiteY168" fmla="*/ 73024 h 331788"/>
              <a:gd name="connsiteX169" fmla="*/ 134812 w 233363"/>
              <a:gd name="connsiteY169" fmla="*/ 73024 h 331788"/>
              <a:gd name="connsiteX170" fmla="*/ 141288 w 233363"/>
              <a:gd name="connsiteY170" fmla="*/ 79544 h 331788"/>
              <a:gd name="connsiteX171" fmla="*/ 141288 w 233363"/>
              <a:gd name="connsiteY171" fmla="*/ 104321 h 331788"/>
              <a:gd name="connsiteX172" fmla="*/ 134812 w 233363"/>
              <a:gd name="connsiteY172" fmla="*/ 109537 h 331788"/>
              <a:gd name="connsiteX173" fmla="*/ 98550 w 233363"/>
              <a:gd name="connsiteY173" fmla="*/ 109537 h 331788"/>
              <a:gd name="connsiteX174" fmla="*/ 92075 w 233363"/>
              <a:gd name="connsiteY174" fmla="*/ 104321 h 331788"/>
              <a:gd name="connsiteX175" fmla="*/ 92075 w 233363"/>
              <a:gd name="connsiteY175" fmla="*/ 79544 h 331788"/>
              <a:gd name="connsiteX176" fmla="*/ 98550 w 233363"/>
              <a:gd name="connsiteY176" fmla="*/ 73024 h 331788"/>
              <a:gd name="connsiteX177" fmla="*/ 38225 w 233363"/>
              <a:gd name="connsiteY177" fmla="*/ 73024 h 331788"/>
              <a:gd name="connsiteX178" fmla="*/ 74487 w 233363"/>
              <a:gd name="connsiteY178" fmla="*/ 73024 h 331788"/>
              <a:gd name="connsiteX179" fmla="*/ 80963 w 233363"/>
              <a:gd name="connsiteY179" fmla="*/ 79544 h 331788"/>
              <a:gd name="connsiteX180" fmla="*/ 80963 w 233363"/>
              <a:gd name="connsiteY180" fmla="*/ 104321 h 331788"/>
              <a:gd name="connsiteX181" fmla="*/ 74487 w 233363"/>
              <a:gd name="connsiteY181" fmla="*/ 109537 h 331788"/>
              <a:gd name="connsiteX182" fmla="*/ 38225 w 233363"/>
              <a:gd name="connsiteY182" fmla="*/ 109537 h 331788"/>
              <a:gd name="connsiteX183" fmla="*/ 31750 w 233363"/>
              <a:gd name="connsiteY183" fmla="*/ 104321 h 331788"/>
              <a:gd name="connsiteX184" fmla="*/ 31750 w 233363"/>
              <a:gd name="connsiteY184" fmla="*/ 79544 h 331788"/>
              <a:gd name="connsiteX185" fmla="*/ 38225 w 233363"/>
              <a:gd name="connsiteY185" fmla="*/ 73024 h 331788"/>
              <a:gd name="connsiteX186" fmla="*/ 166687 w 233363"/>
              <a:gd name="connsiteY186" fmla="*/ 36512 h 331788"/>
              <a:gd name="connsiteX187" fmla="*/ 166687 w 233363"/>
              <a:gd name="connsiteY187" fmla="*/ 49212 h 331788"/>
              <a:gd name="connsiteX188" fmla="*/ 190500 w 233363"/>
              <a:gd name="connsiteY188" fmla="*/ 49212 h 331788"/>
              <a:gd name="connsiteX189" fmla="*/ 190500 w 233363"/>
              <a:gd name="connsiteY189" fmla="*/ 36512 h 331788"/>
              <a:gd name="connsiteX190" fmla="*/ 104775 w 233363"/>
              <a:gd name="connsiteY190" fmla="*/ 36512 h 331788"/>
              <a:gd name="connsiteX191" fmla="*/ 104775 w 233363"/>
              <a:gd name="connsiteY191" fmla="*/ 49212 h 331788"/>
              <a:gd name="connsiteX192" fmla="*/ 130175 w 233363"/>
              <a:gd name="connsiteY192" fmla="*/ 49212 h 331788"/>
              <a:gd name="connsiteX193" fmla="*/ 130175 w 233363"/>
              <a:gd name="connsiteY193" fmla="*/ 36512 h 331788"/>
              <a:gd name="connsiteX194" fmla="*/ 42862 w 233363"/>
              <a:gd name="connsiteY194" fmla="*/ 36512 h 331788"/>
              <a:gd name="connsiteX195" fmla="*/ 42862 w 233363"/>
              <a:gd name="connsiteY195" fmla="*/ 49212 h 331788"/>
              <a:gd name="connsiteX196" fmla="*/ 68262 w 233363"/>
              <a:gd name="connsiteY196" fmla="*/ 49212 h 331788"/>
              <a:gd name="connsiteX197" fmla="*/ 68262 w 233363"/>
              <a:gd name="connsiteY197" fmla="*/ 36512 h 331788"/>
              <a:gd name="connsiteX198" fmla="*/ 159167 w 233363"/>
              <a:gd name="connsiteY198" fmla="*/ 23812 h 331788"/>
              <a:gd name="connsiteX199" fmla="*/ 196725 w 233363"/>
              <a:gd name="connsiteY199" fmla="*/ 23812 h 331788"/>
              <a:gd name="connsiteX200" fmla="*/ 203200 w 233363"/>
              <a:gd name="connsiteY200" fmla="*/ 30332 h 331788"/>
              <a:gd name="connsiteX201" fmla="*/ 203200 w 233363"/>
              <a:gd name="connsiteY201" fmla="*/ 55109 h 331788"/>
              <a:gd name="connsiteX202" fmla="*/ 196725 w 233363"/>
              <a:gd name="connsiteY202" fmla="*/ 60325 h 331788"/>
              <a:gd name="connsiteX203" fmla="*/ 159167 w 233363"/>
              <a:gd name="connsiteY203" fmla="*/ 60325 h 331788"/>
              <a:gd name="connsiteX204" fmla="*/ 153987 w 233363"/>
              <a:gd name="connsiteY204" fmla="*/ 55109 h 331788"/>
              <a:gd name="connsiteX205" fmla="*/ 153987 w 233363"/>
              <a:gd name="connsiteY205" fmla="*/ 30332 h 331788"/>
              <a:gd name="connsiteX206" fmla="*/ 159167 w 233363"/>
              <a:gd name="connsiteY206" fmla="*/ 23812 h 331788"/>
              <a:gd name="connsiteX207" fmla="*/ 98550 w 233363"/>
              <a:gd name="connsiteY207" fmla="*/ 23812 h 331788"/>
              <a:gd name="connsiteX208" fmla="*/ 134812 w 233363"/>
              <a:gd name="connsiteY208" fmla="*/ 23812 h 331788"/>
              <a:gd name="connsiteX209" fmla="*/ 141288 w 233363"/>
              <a:gd name="connsiteY209" fmla="*/ 30332 h 331788"/>
              <a:gd name="connsiteX210" fmla="*/ 141288 w 233363"/>
              <a:gd name="connsiteY210" fmla="*/ 55109 h 331788"/>
              <a:gd name="connsiteX211" fmla="*/ 134812 w 233363"/>
              <a:gd name="connsiteY211" fmla="*/ 60325 h 331788"/>
              <a:gd name="connsiteX212" fmla="*/ 98550 w 233363"/>
              <a:gd name="connsiteY212" fmla="*/ 60325 h 331788"/>
              <a:gd name="connsiteX213" fmla="*/ 92075 w 233363"/>
              <a:gd name="connsiteY213" fmla="*/ 55109 h 331788"/>
              <a:gd name="connsiteX214" fmla="*/ 92075 w 233363"/>
              <a:gd name="connsiteY214" fmla="*/ 30332 h 331788"/>
              <a:gd name="connsiteX215" fmla="*/ 98550 w 233363"/>
              <a:gd name="connsiteY215" fmla="*/ 23812 h 331788"/>
              <a:gd name="connsiteX216" fmla="*/ 38225 w 233363"/>
              <a:gd name="connsiteY216" fmla="*/ 23812 h 331788"/>
              <a:gd name="connsiteX217" fmla="*/ 74487 w 233363"/>
              <a:gd name="connsiteY217" fmla="*/ 23812 h 331788"/>
              <a:gd name="connsiteX218" fmla="*/ 80963 w 233363"/>
              <a:gd name="connsiteY218" fmla="*/ 30332 h 331788"/>
              <a:gd name="connsiteX219" fmla="*/ 80963 w 233363"/>
              <a:gd name="connsiteY219" fmla="*/ 55109 h 331788"/>
              <a:gd name="connsiteX220" fmla="*/ 74487 w 233363"/>
              <a:gd name="connsiteY220" fmla="*/ 60325 h 331788"/>
              <a:gd name="connsiteX221" fmla="*/ 38225 w 233363"/>
              <a:gd name="connsiteY221" fmla="*/ 60325 h 331788"/>
              <a:gd name="connsiteX222" fmla="*/ 31750 w 233363"/>
              <a:gd name="connsiteY222" fmla="*/ 55109 h 331788"/>
              <a:gd name="connsiteX223" fmla="*/ 31750 w 233363"/>
              <a:gd name="connsiteY223" fmla="*/ 30332 h 331788"/>
              <a:gd name="connsiteX224" fmla="*/ 38225 w 233363"/>
              <a:gd name="connsiteY224" fmla="*/ 23812 h 331788"/>
              <a:gd name="connsiteX225" fmla="*/ 19050 w 233363"/>
              <a:gd name="connsiteY225" fmla="*/ 11112 h 331788"/>
              <a:gd name="connsiteX226" fmla="*/ 19050 w 233363"/>
              <a:gd name="connsiteY226" fmla="*/ 319087 h 331788"/>
              <a:gd name="connsiteX227" fmla="*/ 92054 w 233363"/>
              <a:gd name="connsiteY227" fmla="*/ 319087 h 331788"/>
              <a:gd name="connsiteX228" fmla="*/ 92054 w 233363"/>
              <a:gd name="connsiteY228" fmla="*/ 275091 h 331788"/>
              <a:gd name="connsiteX229" fmla="*/ 98572 w 233363"/>
              <a:gd name="connsiteY229" fmla="*/ 269915 h 331788"/>
              <a:gd name="connsiteX230" fmla="*/ 135074 w 233363"/>
              <a:gd name="connsiteY230" fmla="*/ 269915 h 331788"/>
              <a:gd name="connsiteX231" fmla="*/ 141592 w 233363"/>
              <a:gd name="connsiteY231" fmla="*/ 275091 h 331788"/>
              <a:gd name="connsiteX232" fmla="*/ 141592 w 233363"/>
              <a:gd name="connsiteY232" fmla="*/ 319087 h 331788"/>
              <a:gd name="connsiteX233" fmla="*/ 215900 w 233363"/>
              <a:gd name="connsiteY233" fmla="*/ 319087 h 331788"/>
              <a:gd name="connsiteX234" fmla="*/ 215900 w 233363"/>
              <a:gd name="connsiteY234" fmla="*/ 11112 h 331788"/>
              <a:gd name="connsiteX235" fmla="*/ 19050 w 233363"/>
              <a:gd name="connsiteY235" fmla="*/ 11112 h 331788"/>
              <a:gd name="connsiteX236" fmla="*/ 12964 w 233363"/>
              <a:gd name="connsiteY236" fmla="*/ 0 h 331788"/>
              <a:gd name="connsiteX237" fmla="*/ 220399 w 233363"/>
              <a:gd name="connsiteY237" fmla="*/ 0 h 331788"/>
              <a:gd name="connsiteX238" fmla="*/ 221695 w 233363"/>
              <a:gd name="connsiteY238" fmla="*/ 0 h 331788"/>
              <a:gd name="connsiteX239" fmla="*/ 226881 w 233363"/>
              <a:gd name="connsiteY239" fmla="*/ 6480 h 331788"/>
              <a:gd name="connsiteX240" fmla="*/ 226881 w 233363"/>
              <a:gd name="connsiteY240" fmla="*/ 320124 h 331788"/>
              <a:gd name="connsiteX241" fmla="*/ 233363 w 233363"/>
              <a:gd name="connsiteY241" fmla="*/ 325308 h 331788"/>
              <a:gd name="connsiteX242" fmla="*/ 226881 w 233363"/>
              <a:gd name="connsiteY242" fmla="*/ 331788 h 331788"/>
              <a:gd name="connsiteX243" fmla="*/ 6482 w 233363"/>
              <a:gd name="connsiteY243" fmla="*/ 331788 h 331788"/>
              <a:gd name="connsiteX244" fmla="*/ 0 w 233363"/>
              <a:gd name="connsiteY244" fmla="*/ 325308 h 331788"/>
              <a:gd name="connsiteX245" fmla="*/ 6482 w 233363"/>
              <a:gd name="connsiteY245" fmla="*/ 320124 h 331788"/>
              <a:gd name="connsiteX246" fmla="*/ 6482 w 233363"/>
              <a:gd name="connsiteY246" fmla="*/ 6480 h 331788"/>
              <a:gd name="connsiteX247" fmla="*/ 12964 w 233363"/>
              <a:gd name="connsiteY247" fmla="*/ 0 h 33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Lst>
            <a:rect l="l" t="t" r="r" b="b"/>
            <a:pathLst>
              <a:path w="233363" h="331788">
                <a:moveTo>
                  <a:pt x="166687" y="282575"/>
                </a:moveTo>
                <a:lnTo>
                  <a:pt x="166687" y="293688"/>
                </a:lnTo>
                <a:lnTo>
                  <a:pt x="190500" y="293688"/>
                </a:lnTo>
                <a:lnTo>
                  <a:pt x="190500" y="282575"/>
                </a:lnTo>
                <a:close/>
                <a:moveTo>
                  <a:pt x="104775" y="282575"/>
                </a:moveTo>
                <a:lnTo>
                  <a:pt x="104775" y="319088"/>
                </a:lnTo>
                <a:lnTo>
                  <a:pt x="130175" y="319088"/>
                </a:lnTo>
                <a:lnTo>
                  <a:pt x="130175" y="282575"/>
                </a:lnTo>
                <a:close/>
                <a:moveTo>
                  <a:pt x="42862" y="282575"/>
                </a:moveTo>
                <a:lnTo>
                  <a:pt x="42862" y="293688"/>
                </a:lnTo>
                <a:lnTo>
                  <a:pt x="68262" y="293688"/>
                </a:lnTo>
                <a:lnTo>
                  <a:pt x="68262" y="282575"/>
                </a:lnTo>
                <a:close/>
                <a:moveTo>
                  <a:pt x="159167" y="269875"/>
                </a:moveTo>
                <a:cubicBezTo>
                  <a:pt x="159167" y="269875"/>
                  <a:pt x="159167" y="269875"/>
                  <a:pt x="196725" y="269875"/>
                </a:cubicBezTo>
                <a:cubicBezTo>
                  <a:pt x="199315" y="269875"/>
                  <a:pt x="203200" y="272483"/>
                  <a:pt x="203200" y="275091"/>
                </a:cubicBezTo>
                <a:cubicBezTo>
                  <a:pt x="203200" y="275091"/>
                  <a:pt x="203200" y="275091"/>
                  <a:pt x="203200" y="299868"/>
                </a:cubicBezTo>
                <a:cubicBezTo>
                  <a:pt x="203200" y="303780"/>
                  <a:pt x="199315" y="306388"/>
                  <a:pt x="196725" y="306388"/>
                </a:cubicBezTo>
                <a:cubicBezTo>
                  <a:pt x="196725" y="306388"/>
                  <a:pt x="196725" y="306388"/>
                  <a:pt x="159167" y="306388"/>
                </a:cubicBezTo>
                <a:cubicBezTo>
                  <a:pt x="156577" y="306388"/>
                  <a:pt x="153987" y="303780"/>
                  <a:pt x="153987" y="299868"/>
                </a:cubicBezTo>
                <a:cubicBezTo>
                  <a:pt x="153987" y="299868"/>
                  <a:pt x="153987" y="299868"/>
                  <a:pt x="153987" y="275091"/>
                </a:cubicBezTo>
                <a:cubicBezTo>
                  <a:pt x="153987" y="272483"/>
                  <a:pt x="156577" y="269875"/>
                  <a:pt x="159167" y="269875"/>
                </a:cubicBezTo>
                <a:close/>
                <a:moveTo>
                  <a:pt x="38225" y="269875"/>
                </a:moveTo>
                <a:cubicBezTo>
                  <a:pt x="38225" y="269875"/>
                  <a:pt x="38225" y="269875"/>
                  <a:pt x="74487" y="269875"/>
                </a:cubicBezTo>
                <a:cubicBezTo>
                  <a:pt x="78373" y="269875"/>
                  <a:pt x="80963" y="272483"/>
                  <a:pt x="80963" y="275091"/>
                </a:cubicBezTo>
                <a:cubicBezTo>
                  <a:pt x="80963" y="275091"/>
                  <a:pt x="80963" y="275091"/>
                  <a:pt x="80963" y="299868"/>
                </a:cubicBezTo>
                <a:cubicBezTo>
                  <a:pt x="80963" y="303780"/>
                  <a:pt x="78373" y="306388"/>
                  <a:pt x="74487" y="306388"/>
                </a:cubicBezTo>
                <a:cubicBezTo>
                  <a:pt x="74487" y="306388"/>
                  <a:pt x="74487" y="306388"/>
                  <a:pt x="38225" y="306388"/>
                </a:cubicBezTo>
                <a:cubicBezTo>
                  <a:pt x="34340" y="306388"/>
                  <a:pt x="31750" y="303780"/>
                  <a:pt x="31750" y="299868"/>
                </a:cubicBezTo>
                <a:cubicBezTo>
                  <a:pt x="31750" y="299868"/>
                  <a:pt x="31750" y="299868"/>
                  <a:pt x="31750" y="275091"/>
                </a:cubicBezTo>
                <a:cubicBezTo>
                  <a:pt x="31750" y="272483"/>
                  <a:pt x="34340" y="269875"/>
                  <a:pt x="38225" y="269875"/>
                </a:cubicBezTo>
                <a:close/>
                <a:moveTo>
                  <a:pt x="166687" y="233362"/>
                </a:moveTo>
                <a:lnTo>
                  <a:pt x="166687" y="246062"/>
                </a:lnTo>
                <a:lnTo>
                  <a:pt x="190500" y="246062"/>
                </a:lnTo>
                <a:lnTo>
                  <a:pt x="190500" y="233362"/>
                </a:lnTo>
                <a:close/>
                <a:moveTo>
                  <a:pt x="104775" y="233362"/>
                </a:moveTo>
                <a:lnTo>
                  <a:pt x="104775" y="246062"/>
                </a:lnTo>
                <a:lnTo>
                  <a:pt x="130175" y="246062"/>
                </a:lnTo>
                <a:lnTo>
                  <a:pt x="130175" y="233362"/>
                </a:lnTo>
                <a:close/>
                <a:moveTo>
                  <a:pt x="42862" y="233362"/>
                </a:moveTo>
                <a:lnTo>
                  <a:pt x="42862" y="246062"/>
                </a:lnTo>
                <a:lnTo>
                  <a:pt x="68262" y="246062"/>
                </a:lnTo>
                <a:lnTo>
                  <a:pt x="68262" y="233362"/>
                </a:lnTo>
                <a:close/>
                <a:moveTo>
                  <a:pt x="159167" y="220662"/>
                </a:moveTo>
                <a:cubicBezTo>
                  <a:pt x="159167" y="220662"/>
                  <a:pt x="159167" y="220662"/>
                  <a:pt x="196725" y="220662"/>
                </a:cubicBezTo>
                <a:cubicBezTo>
                  <a:pt x="199315" y="220662"/>
                  <a:pt x="203200" y="223270"/>
                  <a:pt x="203200" y="227182"/>
                </a:cubicBezTo>
                <a:cubicBezTo>
                  <a:pt x="203200" y="227182"/>
                  <a:pt x="203200" y="227182"/>
                  <a:pt x="203200" y="250655"/>
                </a:cubicBezTo>
                <a:cubicBezTo>
                  <a:pt x="203200" y="254567"/>
                  <a:pt x="199315" y="257175"/>
                  <a:pt x="196725" y="257175"/>
                </a:cubicBezTo>
                <a:cubicBezTo>
                  <a:pt x="196725" y="257175"/>
                  <a:pt x="196725" y="257175"/>
                  <a:pt x="159167" y="257175"/>
                </a:cubicBezTo>
                <a:cubicBezTo>
                  <a:pt x="156577" y="257175"/>
                  <a:pt x="153987" y="254567"/>
                  <a:pt x="153987" y="250655"/>
                </a:cubicBezTo>
                <a:cubicBezTo>
                  <a:pt x="153987" y="250655"/>
                  <a:pt x="153987" y="250655"/>
                  <a:pt x="153987" y="227182"/>
                </a:cubicBezTo>
                <a:cubicBezTo>
                  <a:pt x="153987" y="223270"/>
                  <a:pt x="156577" y="220662"/>
                  <a:pt x="159167" y="220662"/>
                </a:cubicBezTo>
                <a:close/>
                <a:moveTo>
                  <a:pt x="98550" y="220662"/>
                </a:moveTo>
                <a:cubicBezTo>
                  <a:pt x="98550" y="220662"/>
                  <a:pt x="98550" y="220662"/>
                  <a:pt x="134812" y="220662"/>
                </a:cubicBezTo>
                <a:cubicBezTo>
                  <a:pt x="138698" y="220662"/>
                  <a:pt x="141288" y="223270"/>
                  <a:pt x="141288" y="227182"/>
                </a:cubicBezTo>
                <a:cubicBezTo>
                  <a:pt x="141288" y="227182"/>
                  <a:pt x="141288" y="227182"/>
                  <a:pt x="141288" y="250655"/>
                </a:cubicBezTo>
                <a:cubicBezTo>
                  <a:pt x="141288" y="254567"/>
                  <a:pt x="138698" y="257175"/>
                  <a:pt x="134812" y="257175"/>
                </a:cubicBezTo>
                <a:cubicBezTo>
                  <a:pt x="134812" y="257175"/>
                  <a:pt x="134812" y="257175"/>
                  <a:pt x="98550" y="257175"/>
                </a:cubicBezTo>
                <a:cubicBezTo>
                  <a:pt x="94665" y="257175"/>
                  <a:pt x="92075" y="254567"/>
                  <a:pt x="92075" y="250655"/>
                </a:cubicBezTo>
                <a:cubicBezTo>
                  <a:pt x="92075" y="250655"/>
                  <a:pt x="92075" y="250655"/>
                  <a:pt x="92075" y="227182"/>
                </a:cubicBezTo>
                <a:cubicBezTo>
                  <a:pt x="92075" y="223270"/>
                  <a:pt x="94665" y="220662"/>
                  <a:pt x="98550" y="220662"/>
                </a:cubicBezTo>
                <a:close/>
                <a:moveTo>
                  <a:pt x="38225" y="220662"/>
                </a:moveTo>
                <a:cubicBezTo>
                  <a:pt x="38225" y="220662"/>
                  <a:pt x="38225" y="220662"/>
                  <a:pt x="74487" y="220662"/>
                </a:cubicBezTo>
                <a:cubicBezTo>
                  <a:pt x="78373" y="220662"/>
                  <a:pt x="80963" y="223270"/>
                  <a:pt x="80963" y="227182"/>
                </a:cubicBezTo>
                <a:cubicBezTo>
                  <a:pt x="80963" y="227182"/>
                  <a:pt x="80963" y="227182"/>
                  <a:pt x="80963" y="250655"/>
                </a:cubicBezTo>
                <a:cubicBezTo>
                  <a:pt x="80963" y="254567"/>
                  <a:pt x="78373" y="257175"/>
                  <a:pt x="74487" y="257175"/>
                </a:cubicBezTo>
                <a:cubicBezTo>
                  <a:pt x="74487" y="257175"/>
                  <a:pt x="74487" y="257175"/>
                  <a:pt x="38225" y="257175"/>
                </a:cubicBezTo>
                <a:cubicBezTo>
                  <a:pt x="34340" y="257175"/>
                  <a:pt x="31750" y="254567"/>
                  <a:pt x="31750" y="250655"/>
                </a:cubicBezTo>
                <a:cubicBezTo>
                  <a:pt x="31750" y="250655"/>
                  <a:pt x="31750" y="250655"/>
                  <a:pt x="31750" y="227182"/>
                </a:cubicBezTo>
                <a:cubicBezTo>
                  <a:pt x="31750" y="223270"/>
                  <a:pt x="34340" y="220662"/>
                  <a:pt x="38225" y="220662"/>
                </a:cubicBezTo>
                <a:close/>
                <a:moveTo>
                  <a:pt x="166687" y="184149"/>
                </a:moveTo>
                <a:lnTo>
                  <a:pt x="166687" y="196849"/>
                </a:lnTo>
                <a:lnTo>
                  <a:pt x="190500" y="196849"/>
                </a:lnTo>
                <a:lnTo>
                  <a:pt x="190500" y="184149"/>
                </a:lnTo>
                <a:close/>
                <a:moveTo>
                  <a:pt x="104775" y="184149"/>
                </a:moveTo>
                <a:lnTo>
                  <a:pt x="104775" y="196849"/>
                </a:lnTo>
                <a:lnTo>
                  <a:pt x="130175" y="196849"/>
                </a:lnTo>
                <a:lnTo>
                  <a:pt x="130175" y="184149"/>
                </a:lnTo>
                <a:close/>
                <a:moveTo>
                  <a:pt x="42862" y="184149"/>
                </a:moveTo>
                <a:lnTo>
                  <a:pt x="42862" y="196849"/>
                </a:lnTo>
                <a:lnTo>
                  <a:pt x="68262" y="196849"/>
                </a:lnTo>
                <a:lnTo>
                  <a:pt x="68262" y="184149"/>
                </a:lnTo>
                <a:close/>
                <a:moveTo>
                  <a:pt x="38225" y="171450"/>
                </a:moveTo>
                <a:cubicBezTo>
                  <a:pt x="38225" y="171450"/>
                  <a:pt x="38225" y="171450"/>
                  <a:pt x="74487" y="171450"/>
                </a:cubicBezTo>
                <a:cubicBezTo>
                  <a:pt x="78373" y="171450"/>
                  <a:pt x="80963" y="174058"/>
                  <a:pt x="80963" y="177970"/>
                </a:cubicBezTo>
                <a:cubicBezTo>
                  <a:pt x="80963" y="177970"/>
                  <a:pt x="80963" y="177970"/>
                  <a:pt x="80963" y="201443"/>
                </a:cubicBezTo>
                <a:cubicBezTo>
                  <a:pt x="80963" y="205355"/>
                  <a:pt x="78373" y="207963"/>
                  <a:pt x="74487" y="207963"/>
                </a:cubicBezTo>
                <a:cubicBezTo>
                  <a:pt x="74487" y="207963"/>
                  <a:pt x="74487" y="207963"/>
                  <a:pt x="38225" y="207963"/>
                </a:cubicBezTo>
                <a:cubicBezTo>
                  <a:pt x="34340" y="207963"/>
                  <a:pt x="31750" y="205355"/>
                  <a:pt x="31750" y="201443"/>
                </a:cubicBezTo>
                <a:cubicBezTo>
                  <a:pt x="31750" y="201443"/>
                  <a:pt x="31750" y="201443"/>
                  <a:pt x="31750" y="177970"/>
                </a:cubicBezTo>
                <a:cubicBezTo>
                  <a:pt x="31750" y="174058"/>
                  <a:pt x="34340" y="171450"/>
                  <a:pt x="38225" y="171450"/>
                </a:cubicBezTo>
                <a:close/>
                <a:moveTo>
                  <a:pt x="159167" y="171449"/>
                </a:moveTo>
                <a:cubicBezTo>
                  <a:pt x="159167" y="171449"/>
                  <a:pt x="159167" y="171449"/>
                  <a:pt x="196725" y="171449"/>
                </a:cubicBezTo>
                <a:cubicBezTo>
                  <a:pt x="199315" y="171449"/>
                  <a:pt x="203200" y="174057"/>
                  <a:pt x="203200" y="177969"/>
                </a:cubicBezTo>
                <a:cubicBezTo>
                  <a:pt x="203200" y="177969"/>
                  <a:pt x="203200" y="177969"/>
                  <a:pt x="203200" y="201442"/>
                </a:cubicBezTo>
                <a:cubicBezTo>
                  <a:pt x="203200" y="205354"/>
                  <a:pt x="199315" y="207962"/>
                  <a:pt x="196725" y="207962"/>
                </a:cubicBezTo>
                <a:cubicBezTo>
                  <a:pt x="196725" y="207962"/>
                  <a:pt x="196725" y="207962"/>
                  <a:pt x="159167" y="207962"/>
                </a:cubicBezTo>
                <a:cubicBezTo>
                  <a:pt x="156577" y="207962"/>
                  <a:pt x="153987" y="205354"/>
                  <a:pt x="153987" y="201442"/>
                </a:cubicBezTo>
                <a:cubicBezTo>
                  <a:pt x="153987" y="201442"/>
                  <a:pt x="153987" y="201442"/>
                  <a:pt x="153987" y="177969"/>
                </a:cubicBezTo>
                <a:cubicBezTo>
                  <a:pt x="153987" y="174057"/>
                  <a:pt x="156577" y="171449"/>
                  <a:pt x="159167" y="171449"/>
                </a:cubicBezTo>
                <a:close/>
                <a:moveTo>
                  <a:pt x="98550" y="171449"/>
                </a:moveTo>
                <a:cubicBezTo>
                  <a:pt x="98550" y="171449"/>
                  <a:pt x="98550" y="171449"/>
                  <a:pt x="134812" y="171449"/>
                </a:cubicBezTo>
                <a:cubicBezTo>
                  <a:pt x="138698" y="171449"/>
                  <a:pt x="141288" y="174057"/>
                  <a:pt x="141288" y="177969"/>
                </a:cubicBezTo>
                <a:cubicBezTo>
                  <a:pt x="141288" y="177969"/>
                  <a:pt x="141288" y="177969"/>
                  <a:pt x="141288" y="201442"/>
                </a:cubicBezTo>
                <a:cubicBezTo>
                  <a:pt x="141288" y="205354"/>
                  <a:pt x="138698" y="207962"/>
                  <a:pt x="134812" y="207962"/>
                </a:cubicBezTo>
                <a:cubicBezTo>
                  <a:pt x="134812" y="207962"/>
                  <a:pt x="134812" y="207962"/>
                  <a:pt x="98550" y="207962"/>
                </a:cubicBezTo>
                <a:cubicBezTo>
                  <a:pt x="94665" y="207962"/>
                  <a:pt x="92075" y="205354"/>
                  <a:pt x="92075" y="201442"/>
                </a:cubicBezTo>
                <a:cubicBezTo>
                  <a:pt x="92075" y="201442"/>
                  <a:pt x="92075" y="201442"/>
                  <a:pt x="92075" y="177969"/>
                </a:cubicBezTo>
                <a:cubicBezTo>
                  <a:pt x="92075" y="174057"/>
                  <a:pt x="94665" y="171449"/>
                  <a:pt x="98550" y="171449"/>
                </a:cubicBezTo>
                <a:close/>
                <a:moveTo>
                  <a:pt x="166687" y="134937"/>
                </a:moveTo>
                <a:lnTo>
                  <a:pt x="166687" y="147637"/>
                </a:lnTo>
                <a:lnTo>
                  <a:pt x="190500" y="147637"/>
                </a:lnTo>
                <a:lnTo>
                  <a:pt x="190500" y="134937"/>
                </a:lnTo>
                <a:close/>
                <a:moveTo>
                  <a:pt x="104775" y="134937"/>
                </a:moveTo>
                <a:lnTo>
                  <a:pt x="104775" y="147637"/>
                </a:lnTo>
                <a:lnTo>
                  <a:pt x="130175" y="147637"/>
                </a:lnTo>
                <a:lnTo>
                  <a:pt x="130175" y="134937"/>
                </a:lnTo>
                <a:close/>
                <a:moveTo>
                  <a:pt x="42862" y="134937"/>
                </a:moveTo>
                <a:lnTo>
                  <a:pt x="42862" y="147637"/>
                </a:lnTo>
                <a:lnTo>
                  <a:pt x="68262" y="147637"/>
                </a:lnTo>
                <a:lnTo>
                  <a:pt x="68262" y="134937"/>
                </a:lnTo>
                <a:close/>
                <a:moveTo>
                  <a:pt x="159167" y="122237"/>
                </a:moveTo>
                <a:cubicBezTo>
                  <a:pt x="159167" y="122237"/>
                  <a:pt x="159167" y="122237"/>
                  <a:pt x="196725" y="122237"/>
                </a:cubicBezTo>
                <a:cubicBezTo>
                  <a:pt x="199315" y="122237"/>
                  <a:pt x="203200" y="124845"/>
                  <a:pt x="203200" y="128757"/>
                </a:cubicBezTo>
                <a:cubicBezTo>
                  <a:pt x="203200" y="128757"/>
                  <a:pt x="203200" y="128757"/>
                  <a:pt x="203200" y="153534"/>
                </a:cubicBezTo>
                <a:cubicBezTo>
                  <a:pt x="203200" y="156142"/>
                  <a:pt x="199315" y="158750"/>
                  <a:pt x="196725" y="158750"/>
                </a:cubicBezTo>
                <a:cubicBezTo>
                  <a:pt x="196725" y="158750"/>
                  <a:pt x="196725" y="158750"/>
                  <a:pt x="159167" y="158750"/>
                </a:cubicBezTo>
                <a:cubicBezTo>
                  <a:pt x="156577" y="158750"/>
                  <a:pt x="153987" y="156142"/>
                  <a:pt x="153987" y="153534"/>
                </a:cubicBezTo>
                <a:cubicBezTo>
                  <a:pt x="153987" y="153534"/>
                  <a:pt x="153987" y="153534"/>
                  <a:pt x="153987" y="128757"/>
                </a:cubicBezTo>
                <a:cubicBezTo>
                  <a:pt x="153987" y="124845"/>
                  <a:pt x="156577" y="122237"/>
                  <a:pt x="159167" y="122237"/>
                </a:cubicBezTo>
                <a:close/>
                <a:moveTo>
                  <a:pt x="98550" y="122237"/>
                </a:moveTo>
                <a:cubicBezTo>
                  <a:pt x="98550" y="122237"/>
                  <a:pt x="98550" y="122237"/>
                  <a:pt x="134812" y="122237"/>
                </a:cubicBezTo>
                <a:cubicBezTo>
                  <a:pt x="138698" y="122237"/>
                  <a:pt x="141288" y="124845"/>
                  <a:pt x="141288" y="128757"/>
                </a:cubicBezTo>
                <a:cubicBezTo>
                  <a:pt x="141288" y="128757"/>
                  <a:pt x="141288" y="128757"/>
                  <a:pt x="141288" y="153534"/>
                </a:cubicBezTo>
                <a:cubicBezTo>
                  <a:pt x="141288" y="156142"/>
                  <a:pt x="138698" y="158750"/>
                  <a:pt x="134812" y="158750"/>
                </a:cubicBezTo>
                <a:cubicBezTo>
                  <a:pt x="134812" y="158750"/>
                  <a:pt x="134812" y="158750"/>
                  <a:pt x="98550" y="158750"/>
                </a:cubicBezTo>
                <a:cubicBezTo>
                  <a:pt x="94665" y="158750"/>
                  <a:pt x="92075" y="156142"/>
                  <a:pt x="92075" y="153534"/>
                </a:cubicBezTo>
                <a:cubicBezTo>
                  <a:pt x="92075" y="153534"/>
                  <a:pt x="92075" y="153534"/>
                  <a:pt x="92075" y="128757"/>
                </a:cubicBezTo>
                <a:cubicBezTo>
                  <a:pt x="92075" y="124845"/>
                  <a:pt x="94665" y="122237"/>
                  <a:pt x="98550" y="122237"/>
                </a:cubicBezTo>
                <a:close/>
                <a:moveTo>
                  <a:pt x="38225" y="122237"/>
                </a:moveTo>
                <a:cubicBezTo>
                  <a:pt x="38225" y="122237"/>
                  <a:pt x="38225" y="122237"/>
                  <a:pt x="74487" y="122237"/>
                </a:cubicBezTo>
                <a:cubicBezTo>
                  <a:pt x="78373" y="122237"/>
                  <a:pt x="80963" y="124845"/>
                  <a:pt x="80963" y="128757"/>
                </a:cubicBezTo>
                <a:cubicBezTo>
                  <a:pt x="80963" y="128757"/>
                  <a:pt x="80963" y="128757"/>
                  <a:pt x="80963" y="153534"/>
                </a:cubicBezTo>
                <a:cubicBezTo>
                  <a:pt x="80963" y="156142"/>
                  <a:pt x="78373" y="158750"/>
                  <a:pt x="74487" y="158750"/>
                </a:cubicBezTo>
                <a:cubicBezTo>
                  <a:pt x="74487" y="158750"/>
                  <a:pt x="74487" y="158750"/>
                  <a:pt x="38225" y="158750"/>
                </a:cubicBezTo>
                <a:cubicBezTo>
                  <a:pt x="34340" y="158750"/>
                  <a:pt x="31750" y="156142"/>
                  <a:pt x="31750" y="153534"/>
                </a:cubicBezTo>
                <a:cubicBezTo>
                  <a:pt x="31750" y="153534"/>
                  <a:pt x="31750" y="153534"/>
                  <a:pt x="31750" y="128757"/>
                </a:cubicBezTo>
                <a:cubicBezTo>
                  <a:pt x="31750" y="124845"/>
                  <a:pt x="34340" y="122237"/>
                  <a:pt x="38225" y="122237"/>
                </a:cubicBezTo>
                <a:close/>
                <a:moveTo>
                  <a:pt x="166687" y="85724"/>
                </a:moveTo>
                <a:lnTo>
                  <a:pt x="166687" y="98424"/>
                </a:lnTo>
                <a:lnTo>
                  <a:pt x="190500" y="98424"/>
                </a:lnTo>
                <a:lnTo>
                  <a:pt x="190500" y="85724"/>
                </a:lnTo>
                <a:close/>
                <a:moveTo>
                  <a:pt x="104775" y="85724"/>
                </a:moveTo>
                <a:lnTo>
                  <a:pt x="104775" y="98424"/>
                </a:lnTo>
                <a:lnTo>
                  <a:pt x="130175" y="98424"/>
                </a:lnTo>
                <a:lnTo>
                  <a:pt x="130175" y="85724"/>
                </a:lnTo>
                <a:close/>
                <a:moveTo>
                  <a:pt x="42862" y="85724"/>
                </a:moveTo>
                <a:lnTo>
                  <a:pt x="42862" y="98424"/>
                </a:lnTo>
                <a:lnTo>
                  <a:pt x="68262" y="98424"/>
                </a:lnTo>
                <a:lnTo>
                  <a:pt x="68262" y="85724"/>
                </a:lnTo>
                <a:close/>
                <a:moveTo>
                  <a:pt x="159167" y="73024"/>
                </a:moveTo>
                <a:cubicBezTo>
                  <a:pt x="159167" y="73024"/>
                  <a:pt x="159167" y="73024"/>
                  <a:pt x="196725" y="73024"/>
                </a:cubicBezTo>
                <a:cubicBezTo>
                  <a:pt x="199315" y="73024"/>
                  <a:pt x="203200" y="75632"/>
                  <a:pt x="203200" y="79544"/>
                </a:cubicBezTo>
                <a:cubicBezTo>
                  <a:pt x="203200" y="79544"/>
                  <a:pt x="203200" y="79544"/>
                  <a:pt x="203200" y="104321"/>
                </a:cubicBezTo>
                <a:cubicBezTo>
                  <a:pt x="203200" y="106929"/>
                  <a:pt x="199315" y="109537"/>
                  <a:pt x="196725" y="109537"/>
                </a:cubicBezTo>
                <a:cubicBezTo>
                  <a:pt x="196725" y="109537"/>
                  <a:pt x="196725" y="109537"/>
                  <a:pt x="159167" y="109537"/>
                </a:cubicBezTo>
                <a:cubicBezTo>
                  <a:pt x="156577" y="109537"/>
                  <a:pt x="153987" y="106929"/>
                  <a:pt x="153987" y="104321"/>
                </a:cubicBezTo>
                <a:cubicBezTo>
                  <a:pt x="153987" y="104321"/>
                  <a:pt x="153987" y="104321"/>
                  <a:pt x="153987" y="79544"/>
                </a:cubicBezTo>
                <a:cubicBezTo>
                  <a:pt x="153987" y="75632"/>
                  <a:pt x="156577" y="73024"/>
                  <a:pt x="159167" y="73024"/>
                </a:cubicBezTo>
                <a:close/>
                <a:moveTo>
                  <a:pt x="98550" y="73024"/>
                </a:moveTo>
                <a:cubicBezTo>
                  <a:pt x="98550" y="73024"/>
                  <a:pt x="98550" y="73024"/>
                  <a:pt x="134812" y="73024"/>
                </a:cubicBezTo>
                <a:cubicBezTo>
                  <a:pt x="138698" y="73024"/>
                  <a:pt x="141288" y="75632"/>
                  <a:pt x="141288" y="79544"/>
                </a:cubicBezTo>
                <a:cubicBezTo>
                  <a:pt x="141288" y="79544"/>
                  <a:pt x="141288" y="79544"/>
                  <a:pt x="141288" y="104321"/>
                </a:cubicBezTo>
                <a:cubicBezTo>
                  <a:pt x="141288" y="106929"/>
                  <a:pt x="138698" y="109537"/>
                  <a:pt x="134812" y="109537"/>
                </a:cubicBezTo>
                <a:cubicBezTo>
                  <a:pt x="134812" y="109537"/>
                  <a:pt x="134812" y="109537"/>
                  <a:pt x="98550" y="109537"/>
                </a:cubicBezTo>
                <a:cubicBezTo>
                  <a:pt x="94665" y="109537"/>
                  <a:pt x="92075" y="106929"/>
                  <a:pt x="92075" y="104321"/>
                </a:cubicBezTo>
                <a:cubicBezTo>
                  <a:pt x="92075" y="104321"/>
                  <a:pt x="92075" y="104321"/>
                  <a:pt x="92075" y="79544"/>
                </a:cubicBezTo>
                <a:cubicBezTo>
                  <a:pt x="92075" y="75632"/>
                  <a:pt x="94665" y="73024"/>
                  <a:pt x="98550" y="73024"/>
                </a:cubicBezTo>
                <a:close/>
                <a:moveTo>
                  <a:pt x="38225" y="73024"/>
                </a:moveTo>
                <a:cubicBezTo>
                  <a:pt x="38225" y="73024"/>
                  <a:pt x="38225" y="73024"/>
                  <a:pt x="74487" y="73024"/>
                </a:cubicBezTo>
                <a:cubicBezTo>
                  <a:pt x="78373" y="73024"/>
                  <a:pt x="80963" y="75632"/>
                  <a:pt x="80963" y="79544"/>
                </a:cubicBezTo>
                <a:cubicBezTo>
                  <a:pt x="80963" y="79544"/>
                  <a:pt x="80963" y="79544"/>
                  <a:pt x="80963" y="104321"/>
                </a:cubicBezTo>
                <a:cubicBezTo>
                  <a:pt x="80963" y="106929"/>
                  <a:pt x="78373" y="109537"/>
                  <a:pt x="74487" y="109537"/>
                </a:cubicBezTo>
                <a:cubicBezTo>
                  <a:pt x="74487" y="109537"/>
                  <a:pt x="74487" y="109537"/>
                  <a:pt x="38225" y="109537"/>
                </a:cubicBezTo>
                <a:cubicBezTo>
                  <a:pt x="34340" y="109537"/>
                  <a:pt x="31750" y="106929"/>
                  <a:pt x="31750" y="104321"/>
                </a:cubicBezTo>
                <a:cubicBezTo>
                  <a:pt x="31750" y="104321"/>
                  <a:pt x="31750" y="104321"/>
                  <a:pt x="31750" y="79544"/>
                </a:cubicBezTo>
                <a:cubicBezTo>
                  <a:pt x="31750" y="75632"/>
                  <a:pt x="34340" y="73024"/>
                  <a:pt x="38225" y="73024"/>
                </a:cubicBezTo>
                <a:close/>
                <a:moveTo>
                  <a:pt x="166687" y="36512"/>
                </a:moveTo>
                <a:lnTo>
                  <a:pt x="166687" y="49212"/>
                </a:lnTo>
                <a:lnTo>
                  <a:pt x="190500" y="49212"/>
                </a:lnTo>
                <a:lnTo>
                  <a:pt x="190500" y="36512"/>
                </a:lnTo>
                <a:close/>
                <a:moveTo>
                  <a:pt x="104775" y="36512"/>
                </a:moveTo>
                <a:lnTo>
                  <a:pt x="104775" y="49212"/>
                </a:lnTo>
                <a:lnTo>
                  <a:pt x="130175" y="49212"/>
                </a:lnTo>
                <a:lnTo>
                  <a:pt x="130175" y="36512"/>
                </a:lnTo>
                <a:close/>
                <a:moveTo>
                  <a:pt x="42862" y="36512"/>
                </a:moveTo>
                <a:lnTo>
                  <a:pt x="42862" y="49212"/>
                </a:lnTo>
                <a:lnTo>
                  <a:pt x="68262" y="49212"/>
                </a:lnTo>
                <a:lnTo>
                  <a:pt x="68262" y="36512"/>
                </a:lnTo>
                <a:close/>
                <a:moveTo>
                  <a:pt x="159167" y="23812"/>
                </a:moveTo>
                <a:cubicBezTo>
                  <a:pt x="159167" y="23812"/>
                  <a:pt x="159167" y="23812"/>
                  <a:pt x="196725" y="23812"/>
                </a:cubicBezTo>
                <a:cubicBezTo>
                  <a:pt x="199315" y="23812"/>
                  <a:pt x="203200" y="26420"/>
                  <a:pt x="203200" y="30332"/>
                </a:cubicBezTo>
                <a:cubicBezTo>
                  <a:pt x="203200" y="30332"/>
                  <a:pt x="203200" y="30332"/>
                  <a:pt x="203200" y="55109"/>
                </a:cubicBezTo>
                <a:cubicBezTo>
                  <a:pt x="203200" y="57717"/>
                  <a:pt x="199315" y="60325"/>
                  <a:pt x="196725" y="60325"/>
                </a:cubicBezTo>
                <a:cubicBezTo>
                  <a:pt x="196725" y="60325"/>
                  <a:pt x="196725" y="60325"/>
                  <a:pt x="159167" y="60325"/>
                </a:cubicBezTo>
                <a:cubicBezTo>
                  <a:pt x="156577" y="60325"/>
                  <a:pt x="153987" y="57717"/>
                  <a:pt x="153987" y="55109"/>
                </a:cubicBezTo>
                <a:cubicBezTo>
                  <a:pt x="153987" y="55109"/>
                  <a:pt x="153987" y="55109"/>
                  <a:pt x="153987" y="30332"/>
                </a:cubicBezTo>
                <a:cubicBezTo>
                  <a:pt x="153987" y="26420"/>
                  <a:pt x="156577" y="23812"/>
                  <a:pt x="159167" y="23812"/>
                </a:cubicBezTo>
                <a:close/>
                <a:moveTo>
                  <a:pt x="98550" y="23812"/>
                </a:moveTo>
                <a:cubicBezTo>
                  <a:pt x="98550" y="23812"/>
                  <a:pt x="98550" y="23812"/>
                  <a:pt x="134812" y="23812"/>
                </a:cubicBezTo>
                <a:cubicBezTo>
                  <a:pt x="138698" y="23812"/>
                  <a:pt x="141288" y="26420"/>
                  <a:pt x="141288" y="30332"/>
                </a:cubicBezTo>
                <a:cubicBezTo>
                  <a:pt x="141288" y="30332"/>
                  <a:pt x="141288" y="30332"/>
                  <a:pt x="141288" y="55109"/>
                </a:cubicBezTo>
                <a:cubicBezTo>
                  <a:pt x="141288" y="57717"/>
                  <a:pt x="138698" y="60325"/>
                  <a:pt x="134812" y="60325"/>
                </a:cubicBezTo>
                <a:cubicBezTo>
                  <a:pt x="134812" y="60325"/>
                  <a:pt x="134812" y="60325"/>
                  <a:pt x="98550" y="60325"/>
                </a:cubicBezTo>
                <a:cubicBezTo>
                  <a:pt x="94665" y="60325"/>
                  <a:pt x="92075" y="57717"/>
                  <a:pt x="92075" y="55109"/>
                </a:cubicBezTo>
                <a:cubicBezTo>
                  <a:pt x="92075" y="55109"/>
                  <a:pt x="92075" y="55109"/>
                  <a:pt x="92075" y="30332"/>
                </a:cubicBezTo>
                <a:cubicBezTo>
                  <a:pt x="92075" y="26420"/>
                  <a:pt x="94665" y="23812"/>
                  <a:pt x="98550" y="23812"/>
                </a:cubicBezTo>
                <a:close/>
                <a:moveTo>
                  <a:pt x="38225" y="23812"/>
                </a:moveTo>
                <a:cubicBezTo>
                  <a:pt x="38225" y="23812"/>
                  <a:pt x="38225" y="23812"/>
                  <a:pt x="74487" y="23812"/>
                </a:cubicBezTo>
                <a:cubicBezTo>
                  <a:pt x="78373" y="23812"/>
                  <a:pt x="80963" y="26420"/>
                  <a:pt x="80963" y="30332"/>
                </a:cubicBezTo>
                <a:cubicBezTo>
                  <a:pt x="80963" y="30332"/>
                  <a:pt x="80963" y="30332"/>
                  <a:pt x="80963" y="55109"/>
                </a:cubicBezTo>
                <a:cubicBezTo>
                  <a:pt x="80963" y="57717"/>
                  <a:pt x="78373" y="60325"/>
                  <a:pt x="74487" y="60325"/>
                </a:cubicBezTo>
                <a:cubicBezTo>
                  <a:pt x="74487" y="60325"/>
                  <a:pt x="74487" y="60325"/>
                  <a:pt x="38225" y="60325"/>
                </a:cubicBezTo>
                <a:cubicBezTo>
                  <a:pt x="34340" y="60325"/>
                  <a:pt x="31750" y="57717"/>
                  <a:pt x="31750" y="55109"/>
                </a:cubicBezTo>
                <a:cubicBezTo>
                  <a:pt x="31750" y="55109"/>
                  <a:pt x="31750" y="55109"/>
                  <a:pt x="31750" y="30332"/>
                </a:cubicBezTo>
                <a:cubicBezTo>
                  <a:pt x="31750" y="26420"/>
                  <a:pt x="34340" y="23812"/>
                  <a:pt x="38225" y="23812"/>
                </a:cubicBezTo>
                <a:close/>
                <a:moveTo>
                  <a:pt x="19050" y="11112"/>
                </a:moveTo>
                <a:lnTo>
                  <a:pt x="19050" y="319087"/>
                </a:lnTo>
                <a:cubicBezTo>
                  <a:pt x="19050" y="319087"/>
                  <a:pt x="19050" y="319087"/>
                  <a:pt x="92054" y="319087"/>
                </a:cubicBezTo>
                <a:cubicBezTo>
                  <a:pt x="92054" y="319087"/>
                  <a:pt x="92054" y="319087"/>
                  <a:pt x="92054" y="275091"/>
                </a:cubicBezTo>
                <a:cubicBezTo>
                  <a:pt x="92054" y="272503"/>
                  <a:pt x="94661" y="269915"/>
                  <a:pt x="98572" y="269915"/>
                </a:cubicBezTo>
                <a:cubicBezTo>
                  <a:pt x="98572" y="269915"/>
                  <a:pt x="98572" y="269915"/>
                  <a:pt x="135074" y="269915"/>
                </a:cubicBezTo>
                <a:cubicBezTo>
                  <a:pt x="138985" y="269915"/>
                  <a:pt x="141592" y="272503"/>
                  <a:pt x="141592" y="275091"/>
                </a:cubicBezTo>
                <a:cubicBezTo>
                  <a:pt x="141592" y="275091"/>
                  <a:pt x="141592" y="275091"/>
                  <a:pt x="141592" y="319087"/>
                </a:cubicBezTo>
                <a:cubicBezTo>
                  <a:pt x="141592" y="319087"/>
                  <a:pt x="141592" y="319087"/>
                  <a:pt x="215900" y="319087"/>
                </a:cubicBezTo>
                <a:cubicBezTo>
                  <a:pt x="215900" y="319087"/>
                  <a:pt x="215900" y="319087"/>
                  <a:pt x="215900" y="11112"/>
                </a:cubicBezTo>
                <a:cubicBezTo>
                  <a:pt x="215900" y="11112"/>
                  <a:pt x="215900" y="11112"/>
                  <a:pt x="19050" y="11112"/>
                </a:cubicBezTo>
                <a:close/>
                <a:moveTo>
                  <a:pt x="12964" y="0"/>
                </a:moveTo>
                <a:cubicBezTo>
                  <a:pt x="12964" y="0"/>
                  <a:pt x="12964" y="0"/>
                  <a:pt x="220399" y="0"/>
                </a:cubicBezTo>
                <a:cubicBezTo>
                  <a:pt x="220399" y="0"/>
                  <a:pt x="221695" y="0"/>
                  <a:pt x="221695" y="0"/>
                </a:cubicBezTo>
                <a:cubicBezTo>
                  <a:pt x="224288" y="0"/>
                  <a:pt x="226881" y="2592"/>
                  <a:pt x="226881" y="6480"/>
                </a:cubicBezTo>
                <a:cubicBezTo>
                  <a:pt x="226881" y="6480"/>
                  <a:pt x="226881" y="6480"/>
                  <a:pt x="226881" y="320124"/>
                </a:cubicBezTo>
                <a:cubicBezTo>
                  <a:pt x="230770" y="320124"/>
                  <a:pt x="233363" y="322716"/>
                  <a:pt x="233363" y="325308"/>
                </a:cubicBezTo>
                <a:cubicBezTo>
                  <a:pt x="233363" y="329196"/>
                  <a:pt x="230770" y="331788"/>
                  <a:pt x="226881" y="331788"/>
                </a:cubicBezTo>
                <a:cubicBezTo>
                  <a:pt x="226881" y="331788"/>
                  <a:pt x="226881" y="331788"/>
                  <a:pt x="6482" y="331788"/>
                </a:cubicBezTo>
                <a:cubicBezTo>
                  <a:pt x="2593" y="331788"/>
                  <a:pt x="0" y="329196"/>
                  <a:pt x="0" y="325308"/>
                </a:cubicBezTo>
                <a:cubicBezTo>
                  <a:pt x="0" y="322716"/>
                  <a:pt x="2593" y="320124"/>
                  <a:pt x="6482" y="320124"/>
                </a:cubicBezTo>
                <a:cubicBezTo>
                  <a:pt x="6482" y="320124"/>
                  <a:pt x="6482" y="320124"/>
                  <a:pt x="6482" y="6480"/>
                </a:cubicBezTo>
                <a:cubicBezTo>
                  <a:pt x="6482" y="2592"/>
                  <a:pt x="9075" y="0"/>
                  <a:pt x="12964" y="0"/>
                </a:cubicBezTo>
                <a:close/>
              </a:path>
            </a:pathLst>
          </a:custGeom>
          <a:gradFill>
            <a:gsLst>
              <a:gs pos="0">
                <a:srgbClr val="00D1FE">
                  <a:alpha val="95000"/>
                </a:srgbClr>
              </a:gs>
              <a:gs pos="100000">
                <a:srgbClr val="397CD5">
                  <a:alpha val="95000"/>
                </a:srgb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a:solidFill>
                <a:schemeClr val="bg1"/>
              </a:solidFill>
              <a:latin typeface="PangMenZhengDao" panose="02010600030101010101" pitchFamily="2" charset="-122"/>
              <a:ea typeface="PangMenZhengDao" panose="02010600030101010101" pitchFamily="2" charset="-122"/>
              <a:sym typeface="PangMenZhengDao" panose="02010600030101010101" pitchFamily="2" charset="-122"/>
            </a:endParaRPr>
          </a:p>
        </p:txBody>
      </p:sp>
      <p:pic>
        <p:nvPicPr>
          <p:cNvPr id="18" name="图片 17" descr="图片2"/>
          <p:cNvPicPr>
            <a:picLocks noChangeAspect="1"/>
          </p:cNvPicPr>
          <p:nvPr/>
        </p:nvPicPr>
        <p:blipFill>
          <a:blip r:embed="rId4" cstate="print"/>
          <a:stretch>
            <a:fillRect/>
          </a:stretch>
        </p:blipFill>
        <p:spPr>
          <a:xfrm>
            <a:off x="91440" y="10795"/>
            <a:ext cx="2269490" cy="2359660"/>
          </a:xfrm>
          <a:prstGeom prst="rect">
            <a:avLst/>
          </a:prstGeom>
        </p:spPr>
      </p:pic>
      <p:sp>
        <p:nvSpPr>
          <p:cNvPr id="11" name="isḷidè"/>
          <p:cNvSpPr/>
          <p:nvPr/>
        </p:nvSpPr>
        <p:spPr>
          <a:xfrm>
            <a:off x="493922" y="5802759"/>
            <a:ext cx="791778" cy="940239"/>
          </a:xfrm>
          <a:custGeom>
            <a:avLst/>
            <a:gdLst>
              <a:gd name="connsiteX0" fmla="*/ 192089 w 279400"/>
              <a:gd name="connsiteY0" fmla="*/ 300038 h 331788"/>
              <a:gd name="connsiteX1" fmla="*/ 242889 w 279400"/>
              <a:gd name="connsiteY1" fmla="*/ 300038 h 331788"/>
              <a:gd name="connsiteX2" fmla="*/ 242889 w 279400"/>
              <a:gd name="connsiteY2" fmla="*/ 311151 h 331788"/>
              <a:gd name="connsiteX3" fmla="*/ 192089 w 279400"/>
              <a:gd name="connsiteY3" fmla="*/ 311151 h 331788"/>
              <a:gd name="connsiteX4" fmla="*/ 128589 w 279400"/>
              <a:gd name="connsiteY4" fmla="*/ 300038 h 331788"/>
              <a:gd name="connsiteX5" fmla="*/ 180977 w 279400"/>
              <a:gd name="connsiteY5" fmla="*/ 300038 h 331788"/>
              <a:gd name="connsiteX6" fmla="*/ 180977 w 279400"/>
              <a:gd name="connsiteY6" fmla="*/ 311151 h 331788"/>
              <a:gd name="connsiteX7" fmla="*/ 128589 w 279400"/>
              <a:gd name="connsiteY7" fmla="*/ 311151 h 331788"/>
              <a:gd name="connsiteX8" fmla="*/ 36514 w 279400"/>
              <a:gd name="connsiteY8" fmla="*/ 300038 h 331788"/>
              <a:gd name="connsiteX9" fmla="*/ 87314 w 279400"/>
              <a:gd name="connsiteY9" fmla="*/ 300038 h 331788"/>
              <a:gd name="connsiteX10" fmla="*/ 87314 w 279400"/>
              <a:gd name="connsiteY10" fmla="*/ 311151 h 331788"/>
              <a:gd name="connsiteX11" fmla="*/ 36514 w 279400"/>
              <a:gd name="connsiteY11" fmla="*/ 311151 h 331788"/>
              <a:gd name="connsiteX12" fmla="*/ 114300 w 279400"/>
              <a:gd name="connsiteY12" fmla="*/ 290512 h 331788"/>
              <a:gd name="connsiteX13" fmla="*/ 114300 w 279400"/>
              <a:gd name="connsiteY13" fmla="*/ 320675 h 331788"/>
              <a:gd name="connsiteX14" fmla="*/ 258763 w 279400"/>
              <a:gd name="connsiteY14" fmla="*/ 320675 h 331788"/>
              <a:gd name="connsiteX15" fmla="*/ 258763 w 279400"/>
              <a:gd name="connsiteY15" fmla="*/ 290512 h 331788"/>
              <a:gd name="connsiteX16" fmla="*/ 20638 w 279400"/>
              <a:gd name="connsiteY16" fmla="*/ 290512 h 331788"/>
              <a:gd name="connsiteX17" fmla="*/ 20638 w 279400"/>
              <a:gd name="connsiteY17" fmla="*/ 320675 h 331788"/>
              <a:gd name="connsiteX18" fmla="*/ 103188 w 279400"/>
              <a:gd name="connsiteY18" fmla="*/ 320675 h 331788"/>
              <a:gd name="connsiteX19" fmla="*/ 103188 w 279400"/>
              <a:gd name="connsiteY19" fmla="*/ 290512 h 331788"/>
              <a:gd name="connsiteX20" fmla="*/ 222250 w 279400"/>
              <a:gd name="connsiteY20" fmla="*/ 254000 h 331788"/>
              <a:gd name="connsiteX21" fmla="*/ 242888 w 279400"/>
              <a:gd name="connsiteY21" fmla="*/ 254000 h 331788"/>
              <a:gd name="connsiteX22" fmla="*/ 242888 w 279400"/>
              <a:gd name="connsiteY22" fmla="*/ 263525 h 331788"/>
              <a:gd name="connsiteX23" fmla="*/ 222250 w 279400"/>
              <a:gd name="connsiteY23" fmla="*/ 263525 h 331788"/>
              <a:gd name="connsiteX24" fmla="*/ 192088 w 279400"/>
              <a:gd name="connsiteY24" fmla="*/ 254000 h 331788"/>
              <a:gd name="connsiteX25" fmla="*/ 212726 w 279400"/>
              <a:gd name="connsiteY25" fmla="*/ 254000 h 331788"/>
              <a:gd name="connsiteX26" fmla="*/ 212726 w 279400"/>
              <a:gd name="connsiteY26" fmla="*/ 263525 h 331788"/>
              <a:gd name="connsiteX27" fmla="*/ 192088 w 279400"/>
              <a:gd name="connsiteY27" fmla="*/ 263525 h 331788"/>
              <a:gd name="connsiteX28" fmla="*/ 160338 w 279400"/>
              <a:gd name="connsiteY28" fmla="*/ 254000 h 331788"/>
              <a:gd name="connsiteX29" fmla="*/ 180976 w 279400"/>
              <a:gd name="connsiteY29" fmla="*/ 254000 h 331788"/>
              <a:gd name="connsiteX30" fmla="*/ 180976 w 279400"/>
              <a:gd name="connsiteY30" fmla="*/ 263525 h 331788"/>
              <a:gd name="connsiteX31" fmla="*/ 160338 w 279400"/>
              <a:gd name="connsiteY31" fmla="*/ 263525 h 331788"/>
              <a:gd name="connsiteX32" fmla="*/ 128588 w 279400"/>
              <a:gd name="connsiteY32" fmla="*/ 254000 h 331788"/>
              <a:gd name="connsiteX33" fmla="*/ 149226 w 279400"/>
              <a:gd name="connsiteY33" fmla="*/ 254000 h 331788"/>
              <a:gd name="connsiteX34" fmla="*/ 149226 w 279400"/>
              <a:gd name="connsiteY34" fmla="*/ 263525 h 331788"/>
              <a:gd name="connsiteX35" fmla="*/ 128588 w 279400"/>
              <a:gd name="connsiteY35" fmla="*/ 263525 h 331788"/>
              <a:gd name="connsiteX36" fmla="*/ 66676 w 279400"/>
              <a:gd name="connsiteY36" fmla="*/ 254000 h 331788"/>
              <a:gd name="connsiteX37" fmla="*/ 87314 w 279400"/>
              <a:gd name="connsiteY37" fmla="*/ 254000 h 331788"/>
              <a:gd name="connsiteX38" fmla="*/ 87314 w 279400"/>
              <a:gd name="connsiteY38" fmla="*/ 263525 h 331788"/>
              <a:gd name="connsiteX39" fmla="*/ 66676 w 279400"/>
              <a:gd name="connsiteY39" fmla="*/ 263525 h 331788"/>
              <a:gd name="connsiteX40" fmla="*/ 36514 w 279400"/>
              <a:gd name="connsiteY40" fmla="*/ 254000 h 331788"/>
              <a:gd name="connsiteX41" fmla="*/ 57152 w 279400"/>
              <a:gd name="connsiteY41" fmla="*/ 254000 h 331788"/>
              <a:gd name="connsiteX42" fmla="*/ 57152 w 279400"/>
              <a:gd name="connsiteY42" fmla="*/ 263525 h 331788"/>
              <a:gd name="connsiteX43" fmla="*/ 36514 w 279400"/>
              <a:gd name="connsiteY43" fmla="*/ 263525 h 331788"/>
              <a:gd name="connsiteX44" fmla="*/ 66676 w 279400"/>
              <a:gd name="connsiteY44" fmla="*/ 233363 h 331788"/>
              <a:gd name="connsiteX45" fmla="*/ 87314 w 279400"/>
              <a:gd name="connsiteY45" fmla="*/ 233363 h 331788"/>
              <a:gd name="connsiteX46" fmla="*/ 87314 w 279400"/>
              <a:gd name="connsiteY46" fmla="*/ 242888 h 331788"/>
              <a:gd name="connsiteX47" fmla="*/ 66676 w 279400"/>
              <a:gd name="connsiteY47" fmla="*/ 242888 h 331788"/>
              <a:gd name="connsiteX48" fmla="*/ 36514 w 279400"/>
              <a:gd name="connsiteY48" fmla="*/ 233363 h 331788"/>
              <a:gd name="connsiteX49" fmla="*/ 57152 w 279400"/>
              <a:gd name="connsiteY49" fmla="*/ 233363 h 331788"/>
              <a:gd name="connsiteX50" fmla="*/ 57152 w 279400"/>
              <a:gd name="connsiteY50" fmla="*/ 242888 h 331788"/>
              <a:gd name="connsiteX51" fmla="*/ 36514 w 279400"/>
              <a:gd name="connsiteY51" fmla="*/ 242888 h 331788"/>
              <a:gd name="connsiteX52" fmla="*/ 222250 w 279400"/>
              <a:gd name="connsiteY52" fmla="*/ 233362 h 331788"/>
              <a:gd name="connsiteX53" fmla="*/ 242888 w 279400"/>
              <a:gd name="connsiteY53" fmla="*/ 233362 h 331788"/>
              <a:gd name="connsiteX54" fmla="*/ 242888 w 279400"/>
              <a:gd name="connsiteY54" fmla="*/ 242887 h 331788"/>
              <a:gd name="connsiteX55" fmla="*/ 222250 w 279400"/>
              <a:gd name="connsiteY55" fmla="*/ 242887 h 331788"/>
              <a:gd name="connsiteX56" fmla="*/ 192088 w 279400"/>
              <a:gd name="connsiteY56" fmla="*/ 233362 h 331788"/>
              <a:gd name="connsiteX57" fmla="*/ 212726 w 279400"/>
              <a:gd name="connsiteY57" fmla="*/ 233362 h 331788"/>
              <a:gd name="connsiteX58" fmla="*/ 212726 w 279400"/>
              <a:gd name="connsiteY58" fmla="*/ 242887 h 331788"/>
              <a:gd name="connsiteX59" fmla="*/ 192088 w 279400"/>
              <a:gd name="connsiteY59" fmla="*/ 242887 h 331788"/>
              <a:gd name="connsiteX60" fmla="*/ 160338 w 279400"/>
              <a:gd name="connsiteY60" fmla="*/ 233362 h 331788"/>
              <a:gd name="connsiteX61" fmla="*/ 180976 w 279400"/>
              <a:gd name="connsiteY61" fmla="*/ 233362 h 331788"/>
              <a:gd name="connsiteX62" fmla="*/ 180976 w 279400"/>
              <a:gd name="connsiteY62" fmla="*/ 242887 h 331788"/>
              <a:gd name="connsiteX63" fmla="*/ 160338 w 279400"/>
              <a:gd name="connsiteY63" fmla="*/ 242887 h 331788"/>
              <a:gd name="connsiteX64" fmla="*/ 128588 w 279400"/>
              <a:gd name="connsiteY64" fmla="*/ 233362 h 331788"/>
              <a:gd name="connsiteX65" fmla="*/ 149226 w 279400"/>
              <a:gd name="connsiteY65" fmla="*/ 233362 h 331788"/>
              <a:gd name="connsiteX66" fmla="*/ 149226 w 279400"/>
              <a:gd name="connsiteY66" fmla="*/ 242887 h 331788"/>
              <a:gd name="connsiteX67" fmla="*/ 128588 w 279400"/>
              <a:gd name="connsiteY67" fmla="*/ 242887 h 331788"/>
              <a:gd name="connsiteX68" fmla="*/ 222250 w 279400"/>
              <a:gd name="connsiteY68" fmla="*/ 212725 h 331788"/>
              <a:gd name="connsiteX69" fmla="*/ 242888 w 279400"/>
              <a:gd name="connsiteY69" fmla="*/ 212725 h 331788"/>
              <a:gd name="connsiteX70" fmla="*/ 242888 w 279400"/>
              <a:gd name="connsiteY70" fmla="*/ 222250 h 331788"/>
              <a:gd name="connsiteX71" fmla="*/ 222250 w 279400"/>
              <a:gd name="connsiteY71" fmla="*/ 222250 h 331788"/>
              <a:gd name="connsiteX72" fmla="*/ 192088 w 279400"/>
              <a:gd name="connsiteY72" fmla="*/ 212725 h 331788"/>
              <a:gd name="connsiteX73" fmla="*/ 212726 w 279400"/>
              <a:gd name="connsiteY73" fmla="*/ 212725 h 331788"/>
              <a:gd name="connsiteX74" fmla="*/ 212726 w 279400"/>
              <a:gd name="connsiteY74" fmla="*/ 222250 h 331788"/>
              <a:gd name="connsiteX75" fmla="*/ 192088 w 279400"/>
              <a:gd name="connsiteY75" fmla="*/ 222250 h 331788"/>
              <a:gd name="connsiteX76" fmla="*/ 160338 w 279400"/>
              <a:gd name="connsiteY76" fmla="*/ 212725 h 331788"/>
              <a:gd name="connsiteX77" fmla="*/ 180976 w 279400"/>
              <a:gd name="connsiteY77" fmla="*/ 212725 h 331788"/>
              <a:gd name="connsiteX78" fmla="*/ 180976 w 279400"/>
              <a:gd name="connsiteY78" fmla="*/ 222250 h 331788"/>
              <a:gd name="connsiteX79" fmla="*/ 160338 w 279400"/>
              <a:gd name="connsiteY79" fmla="*/ 222250 h 331788"/>
              <a:gd name="connsiteX80" fmla="*/ 128588 w 279400"/>
              <a:gd name="connsiteY80" fmla="*/ 212725 h 331788"/>
              <a:gd name="connsiteX81" fmla="*/ 149226 w 279400"/>
              <a:gd name="connsiteY81" fmla="*/ 212725 h 331788"/>
              <a:gd name="connsiteX82" fmla="*/ 149226 w 279400"/>
              <a:gd name="connsiteY82" fmla="*/ 222250 h 331788"/>
              <a:gd name="connsiteX83" fmla="*/ 128588 w 279400"/>
              <a:gd name="connsiteY83" fmla="*/ 222250 h 331788"/>
              <a:gd name="connsiteX84" fmla="*/ 66676 w 279400"/>
              <a:gd name="connsiteY84" fmla="*/ 212725 h 331788"/>
              <a:gd name="connsiteX85" fmla="*/ 87314 w 279400"/>
              <a:gd name="connsiteY85" fmla="*/ 212725 h 331788"/>
              <a:gd name="connsiteX86" fmla="*/ 87314 w 279400"/>
              <a:gd name="connsiteY86" fmla="*/ 222250 h 331788"/>
              <a:gd name="connsiteX87" fmla="*/ 66676 w 279400"/>
              <a:gd name="connsiteY87" fmla="*/ 222250 h 331788"/>
              <a:gd name="connsiteX88" fmla="*/ 36514 w 279400"/>
              <a:gd name="connsiteY88" fmla="*/ 212725 h 331788"/>
              <a:gd name="connsiteX89" fmla="*/ 57152 w 279400"/>
              <a:gd name="connsiteY89" fmla="*/ 212725 h 331788"/>
              <a:gd name="connsiteX90" fmla="*/ 57152 w 279400"/>
              <a:gd name="connsiteY90" fmla="*/ 222250 h 331788"/>
              <a:gd name="connsiteX91" fmla="*/ 36514 w 279400"/>
              <a:gd name="connsiteY91" fmla="*/ 222250 h 331788"/>
              <a:gd name="connsiteX92" fmla="*/ 66676 w 279400"/>
              <a:gd name="connsiteY92" fmla="*/ 192088 h 331788"/>
              <a:gd name="connsiteX93" fmla="*/ 87314 w 279400"/>
              <a:gd name="connsiteY93" fmla="*/ 192088 h 331788"/>
              <a:gd name="connsiteX94" fmla="*/ 87314 w 279400"/>
              <a:gd name="connsiteY94" fmla="*/ 201613 h 331788"/>
              <a:gd name="connsiteX95" fmla="*/ 66676 w 279400"/>
              <a:gd name="connsiteY95" fmla="*/ 201613 h 331788"/>
              <a:gd name="connsiteX96" fmla="*/ 36514 w 279400"/>
              <a:gd name="connsiteY96" fmla="*/ 192088 h 331788"/>
              <a:gd name="connsiteX97" fmla="*/ 57152 w 279400"/>
              <a:gd name="connsiteY97" fmla="*/ 192088 h 331788"/>
              <a:gd name="connsiteX98" fmla="*/ 57152 w 279400"/>
              <a:gd name="connsiteY98" fmla="*/ 201613 h 331788"/>
              <a:gd name="connsiteX99" fmla="*/ 36514 w 279400"/>
              <a:gd name="connsiteY99" fmla="*/ 201613 h 331788"/>
              <a:gd name="connsiteX100" fmla="*/ 222250 w 279400"/>
              <a:gd name="connsiteY100" fmla="*/ 192087 h 331788"/>
              <a:gd name="connsiteX101" fmla="*/ 242888 w 279400"/>
              <a:gd name="connsiteY101" fmla="*/ 192087 h 331788"/>
              <a:gd name="connsiteX102" fmla="*/ 242888 w 279400"/>
              <a:gd name="connsiteY102" fmla="*/ 201612 h 331788"/>
              <a:gd name="connsiteX103" fmla="*/ 222250 w 279400"/>
              <a:gd name="connsiteY103" fmla="*/ 201612 h 331788"/>
              <a:gd name="connsiteX104" fmla="*/ 192088 w 279400"/>
              <a:gd name="connsiteY104" fmla="*/ 192087 h 331788"/>
              <a:gd name="connsiteX105" fmla="*/ 212726 w 279400"/>
              <a:gd name="connsiteY105" fmla="*/ 192087 h 331788"/>
              <a:gd name="connsiteX106" fmla="*/ 212726 w 279400"/>
              <a:gd name="connsiteY106" fmla="*/ 201612 h 331788"/>
              <a:gd name="connsiteX107" fmla="*/ 192088 w 279400"/>
              <a:gd name="connsiteY107" fmla="*/ 201612 h 331788"/>
              <a:gd name="connsiteX108" fmla="*/ 160338 w 279400"/>
              <a:gd name="connsiteY108" fmla="*/ 192087 h 331788"/>
              <a:gd name="connsiteX109" fmla="*/ 180976 w 279400"/>
              <a:gd name="connsiteY109" fmla="*/ 192087 h 331788"/>
              <a:gd name="connsiteX110" fmla="*/ 180976 w 279400"/>
              <a:gd name="connsiteY110" fmla="*/ 201612 h 331788"/>
              <a:gd name="connsiteX111" fmla="*/ 160338 w 279400"/>
              <a:gd name="connsiteY111" fmla="*/ 201612 h 331788"/>
              <a:gd name="connsiteX112" fmla="*/ 128588 w 279400"/>
              <a:gd name="connsiteY112" fmla="*/ 192087 h 331788"/>
              <a:gd name="connsiteX113" fmla="*/ 149226 w 279400"/>
              <a:gd name="connsiteY113" fmla="*/ 192087 h 331788"/>
              <a:gd name="connsiteX114" fmla="*/ 149226 w 279400"/>
              <a:gd name="connsiteY114" fmla="*/ 201612 h 331788"/>
              <a:gd name="connsiteX115" fmla="*/ 128588 w 279400"/>
              <a:gd name="connsiteY115" fmla="*/ 201612 h 331788"/>
              <a:gd name="connsiteX116" fmla="*/ 222250 w 279400"/>
              <a:gd name="connsiteY116" fmla="*/ 171450 h 331788"/>
              <a:gd name="connsiteX117" fmla="*/ 242888 w 279400"/>
              <a:gd name="connsiteY117" fmla="*/ 171450 h 331788"/>
              <a:gd name="connsiteX118" fmla="*/ 242888 w 279400"/>
              <a:gd name="connsiteY118" fmla="*/ 180975 h 331788"/>
              <a:gd name="connsiteX119" fmla="*/ 222250 w 279400"/>
              <a:gd name="connsiteY119" fmla="*/ 180975 h 331788"/>
              <a:gd name="connsiteX120" fmla="*/ 192088 w 279400"/>
              <a:gd name="connsiteY120" fmla="*/ 171450 h 331788"/>
              <a:gd name="connsiteX121" fmla="*/ 212726 w 279400"/>
              <a:gd name="connsiteY121" fmla="*/ 171450 h 331788"/>
              <a:gd name="connsiteX122" fmla="*/ 212726 w 279400"/>
              <a:gd name="connsiteY122" fmla="*/ 180975 h 331788"/>
              <a:gd name="connsiteX123" fmla="*/ 192088 w 279400"/>
              <a:gd name="connsiteY123" fmla="*/ 180975 h 331788"/>
              <a:gd name="connsiteX124" fmla="*/ 160338 w 279400"/>
              <a:gd name="connsiteY124" fmla="*/ 171450 h 331788"/>
              <a:gd name="connsiteX125" fmla="*/ 180976 w 279400"/>
              <a:gd name="connsiteY125" fmla="*/ 171450 h 331788"/>
              <a:gd name="connsiteX126" fmla="*/ 180976 w 279400"/>
              <a:gd name="connsiteY126" fmla="*/ 180975 h 331788"/>
              <a:gd name="connsiteX127" fmla="*/ 160338 w 279400"/>
              <a:gd name="connsiteY127" fmla="*/ 180975 h 331788"/>
              <a:gd name="connsiteX128" fmla="*/ 128588 w 279400"/>
              <a:gd name="connsiteY128" fmla="*/ 171450 h 331788"/>
              <a:gd name="connsiteX129" fmla="*/ 149226 w 279400"/>
              <a:gd name="connsiteY129" fmla="*/ 171450 h 331788"/>
              <a:gd name="connsiteX130" fmla="*/ 149226 w 279400"/>
              <a:gd name="connsiteY130" fmla="*/ 180975 h 331788"/>
              <a:gd name="connsiteX131" fmla="*/ 128588 w 279400"/>
              <a:gd name="connsiteY131" fmla="*/ 180975 h 331788"/>
              <a:gd name="connsiteX132" fmla="*/ 66676 w 279400"/>
              <a:gd name="connsiteY132" fmla="*/ 171450 h 331788"/>
              <a:gd name="connsiteX133" fmla="*/ 87314 w 279400"/>
              <a:gd name="connsiteY133" fmla="*/ 171450 h 331788"/>
              <a:gd name="connsiteX134" fmla="*/ 87314 w 279400"/>
              <a:gd name="connsiteY134" fmla="*/ 180975 h 331788"/>
              <a:gd name="connsiteX135" fmla="*/ 66676 w 279400"/>
              <a:gd name="connsiteY135" fmla="*/ 180975 h 331788"/>
              <a:gd name="connsiteX136" fmla="*/ 36514 w 279400"/>
              <a:gd name="connsiteY136" fmla="*/ 171450 h 331788"/>
              <a:gd name="connsiteX137" fmla="*/ 57152 w 279400"/>
              <a:gd name="connsiteY137" fmla="*/ 171450 h 331788"/>
              <a:gd name="connsiteX138" fmla="*/ 57152 w 279400"/>
              <a:gd name="connsiteY138" fmla="*/ 180975 h 331788"/>
              <a:gd name="connsiteX139" fmla="*/ 36514 w 279400"/>
              <a:gd name="connsiteY139" fmla="*/ 180975 h 331788"/>
              <a:gd name="connsiteX140" fmla="*/ 222250 w 279400"/>
              <a:gd name="connsiteY140" fmla="*/ 149225 h 331788"/>
              <a:gd name="connsiteX141" fmla="*/ 242888 w 279400"/>
              <a:gd name="connsiteY141" fmla="*/ 149225 h 331788"/>
              <a:gd name="connsiteX142" fmla="*/ 242888 w 279400"/>
              <a:gd name="connsiteY142" fmla="*/ 160338 h 331788"/>
              <a:gd name="connsiteX143" fmla="*/ 222250 w 279400"/>
              <a:gd name="connsiteY143" fmla="*/ 160338 h 331788"/>
              <a:gd name="connsiteX144" fmla="*/ 192088 w 279400"/>
              <a:gd name="connsiteY144" fmla="*/ 149225 h 331788"/>
              <a:gd name="connsiteX145" fmla="*/ 212726 w 279400"/>
              <a:gd name="connsiteY145" fmla="*/ 149225 h 331788"/>
              <a:gd name="connsiteX146" fmla="*/ 212726 w 279400"/>
              <a:gd name="connsiteY146" fmla="*/ 160338 h 331788"/>
              <a:gd name="connsiteX147" fmla="*/ 192088 w 279400"/>
              <a:gd name="connsiteY147" fmla="*/ 160338 h 331788"/>
              <a:gd name="connsiteX148" fmla="*/ 160338 w 279400"/>
              <a:gd name="connsiteY148" fmla="*/ 149225 h 331788"/>
              <a:gd name="connsiteX149" fmla="*/ 180976 w 279400"/>
              <a:gd name="connsiteY149" fmla="*/ 149225 h 331788"/>
              <a:gd name="connsiteX150" fmla="*/ 180976 w 279400"/>
              <a:gd name="connsiteY150" fmla="*/ 160338 h 331788"/>
              <a:gd name="connsiteX151" fmla="*/ 160338 w 279400"/>
              <a:gd name="connsiteY151" fmla="*/ 160338 h 331788"/>
              <a:gd name="connsiteX152" fmla="*/ 128588 w 279400"/>
              <a:gd name="connsiteY152" fmla="*/ 149225 h 331788"/>
              <a:gd name="connsiteX153" fmla="*/ 149226 w 279400"/>
              <a:gd name="connsiteY153" fmla="*/ 149225 h 331788"/>
              <a:gd name="connsiteX154" fmla="*/ 149226 w 279400"/>
              <a:gd name="connsiteY154" fmla="*/ 160338 h 331788"/>
              <a:gd name="connsiteX155" fmla="*/ 128588 w 279400"/>
              <a:gd name="connsiteY155" fmla="*/ 160338 h 331788"/>
              <a:gd name="connsiteX156" fmla="*/ 66676 w 279400"/>
              <a:gd name="connsiteY156" fmla="*/ 149225 h 331788"/>
              <a:gd name="connsiteX157" fmla="*/ 87314 w 279400"/>
              <a:gd name="connsiteY157" fmla="*/ 149225 h 331788"/>
              <a:gd name="connsiteX158" fmla="*/ 87314 w 279400"/>
              <a:gd name="connsiteY158" fmla="*/ 160338 h 331788"/>
              <a:gd name="connsiteX159" fmla="*/ 66676 w 279400"/>
              <a:gd name="connsiteY159" fmla="*/ 160338 h 331788"/>
              <a:gd name="connsiteX160" fmla="*/ 36514 w 279400"/>
              <a:gd name="connsiteY160" fmla="*/ 149225 h 331788"/>
              <a:gd name="connsiteX161" fmla="*/ 57152 w 279400"/>
              <a:gd name="connsiteY161" fmla="*/ 149225 h 331788"/>
              <a:gd name="connsiteX162" fmla="*/ 57152 w 279400"/>
              <a:gd name="connsiteY162" fmla="*/ 160338 h 331788"/>
              <a:gd name="connsiteX163" fmla="*/ 36514 w 279400"/>
              <a:gd name="connsiteY163" fmla="*/ 160338 h 331788"/>
              <a:gd name="connsiteX164" fmla="*/ 222251 w 279400"/>
              <a:gd name="connsiteY164" fmla="*/ 128588 h 331788"/>
              <a:gd name="connsiteX165" fmla="*/ 242889 w 279400"/>
              <a:gd name="connsiteY165" fmla="*/ 128588 h 331788"/>
              <a:gd name="connsiteX166" fmla="*/ 242889 w 279400"/>
              <a:gd name="connsiteY166" fmla="*/ 139701 h 331788"/>
              <a:gd name="connsiteX167" fmla="*/ 222251 w 279400"/>
              <a:gd name="connsiteY167" fmla="*/ 139701 h 331788"/>
              <a:gd name="connsiteX168" fmla="*/ 192089 w 279400"/>
              <a:gd name="connsiteY168" fmla="*/ 128588 h 331788"/>
              <a:gd name="connsiteX169" fmla="*/ 212727 w 279400"/>
              <a:gd name="connsiteY169" fmla="*/ 128588 h 331788"/>
              <a:gd name="connsiteX170" fmla="*/ 212727 w 279400"/>
              <a:gd name="connsiteY170" fmla="*/ 139701 h 331788"/>
              <a:gd name="connsiteX171" fmla="*/ 192089 w 279400"/>
              <a:gd name="connsiteY171" fmla="*/ 139701 h 331788"/>
              <a:gd name="connsiteX172" fmla="*/ 160339 w 279400"/>
              <a:gd name="connsiteY172" fmla="*/ 128588 h 331788"/>
              <a:gd name="connsiteX173" fmla="*/ 180977 w 279400"/>
              <a:gd name="connsiteY173" fmla="*/ 128588 h 331788"/>
              <a:gd name="connsiteX174" fmla="*/ 180977 w 279400"/>
              <a:gd name="connsiteY174" fmla="*/ 139701 h 331788"/>
              <a:gd name="connsiteX175" fmla="*/ 160339 w 279400"/>
              <a:gd name="connsiteY175" fmla="*/ 139701 h 331788"/>
              <a:gd name="connsiteX176" fmla="*/ 128589 w 279400"/>
              <a:gd name="connsiteY176" fmla="*/ 128588 h 331788"/>
              <a:gd name="connsiteX177" fmla="*/ 149227 w 279400"/>
              <a:gd name="connsiteY177" fmla="*/ 128588 h 331788"/>
              <a:gd name="connsiteX178" fmla="*/ 149227 w 279400"/>
              <a:gd name="connsiteY178" fmla="*/ 139701 h 331788"/>
              <a:gd name="connsiteX179" fmla="*/ 128589 w 279400"/>
              <a:gd name="connsiteY179" fmla="*/ 139701 h 331788"/>
              <a:gd name="connsiteX180" fmla="*/ 66676 w 279400"/>
              <a:gd name="connsiteY180" fmla="*/ 128588 h 331788"/>
              <a:gd name="connsiteX181" fmla="*/ 87314 w 279400"/>
              <a:gd name="connsiteY181" fmla="*/ 128588 h 331788"/>
              <a:gd name="connsiteX182" fmla="*/ 87314 w 279400"/>
              <a:gd name="connsiteY182" fmla="*/ 139701 h 331788"/>
              <a:gd name="connsiteX183" fmla="*/ 66676 w 279400"/>
              <a:gd name="connsiteY183" fmla="*/ 139701 h 331788"/>
              <a:gd name="connsiteX184" fmla="*/ 36514 w 279400"/>
              <a:gd name="connsiteY184" fmla="*/ 128588 h 331788"/>
              <a:gd name="connsiteX185" fmla="*/ 57152 w 279400"/>
              <a:gd name="connsiteY185" fmla="*/ 128588 h 331788"/>
              <a:gd name="connsiteX186" fmla="*/ 57152 w 279400"/>
              <a:gd name="connsiteY186" fmla="*/ 139701 h 331788"/>
              <a:gd name="connsiteX187" fmla="*/ 36514 w 279400"/>
              <a:gd name="connsiteY187" fmla="*/ 139701 h 331788"/>
              <a:gd name="connsiteX188" fmla="*/ 20638 w 279400"/>
              <a:gd name="connsiteY188" fmla="*/ 114300 h 331788"/>
              <a:gd name="connsiteX189" fmla="*/ 20638 w 279400"/>
              <a:gd name="connsiteY189" fmla="*/ 279400 h 331788"/>
              <a:gd name="connsiteX190" fmla="*/ 103188 w 279400"/>
              <a:gd name="connsiteY190" fmla="*/ 279400 h 331788"/>
              <a:gd name="connsiteX191" fmla="*/ 103188 w 279400"/>
              <a:gd name="connsiteY191" fmla="*/ 114300 h 331788"/>
              <a:gd name="connsiteX192" fmla="*/ 222251 w 279400"/>
              <a:gd name="connsiteY192" fmla="*/ 107950 h 331788"/>
              <a:gd name="connsiteX193" fmla="*/ 242889 w 279400"/>
              <a:gd name="connsiteY193" fmla="*/ 107950 h 331788"/>
              <a:gd name="connsiteX194" fmla="*/ 242889 w 279400"/>
              <a:gd name="connsiteY194" fmla="*/ 119063 h 331788"/>
              <a:gd name="connsiteX195" fmla="*/ 222251 w 279400"/>
              <a:gd name="connsiteY195" fmla="*/ 119063 h 331788"/>
              <a:gd name="connsiteX196" fmla="*/ 192089 w 279400"/>
              <a:gd name="connsiteY196" fmla="*/ 107950 h 331788"/>
              <a:gd name="connsiteX197" fmla="*/ 212727 w 279400"/>
              <a:gd name="connsiteY197" fmla="*/ 107950 h 331788"/>
              <a:gd name="connsiteX198" fmla="*/ 212727 w 279400"/>
              <a:gd name="connsiteY198" fmla="*/ 119063 h 331788"/>
              <a:gd name="connsiteX199" fmla="*/ 192089 w 279400"/>
              <a:gd name="connsiteY199" fmla="*/ 119063 h 331788"/>
              <a:gd name="connsiteX200" fmla="*/ 160339 w 279400"/>
              <a:gd name="connsiteY200" fmla="*/ 107950 h 331788"/>
              <a:gd name="connsiteX201" fmla="*/ 180977 w 279400"/>
              <a:gd name="connsiteY201" fmla="*/ 107950 h 331788"/>
              <a:gd name="connsiteX202" fmla="*/ 180977 w 279400"/>
              <a:gd name="connsiteY202" fmla="*/ 119063 h 331788"/>
              <a:gd name="connsiteX203" fmla="*/ 160339 w 279400"/>
              <a:gd name="connsiteY203" fmla="*/ 119063 h 331788"/>
              <a:gd name="connsiteX204" fmla="*/ 128589 w 279400"/>
              <a:gd name="connsiteY204" fmla="*/ 107950 h 331788"/>
              <a:gd name="connsiteX205" fmla="*/ 149227 w 279400"/>
              <a:gd name="connsiteY205" fmla="*/ 107950 h 331788"/>
              <a:gd name="connsiteX206" fmla="*/ 149227 w 279400"/>
              <a:gd name="connsiteY206" fmla="*/ 119063 h 331788"/>
              <a:gd name="connsiteX207" fmla="*/ 128589 w 279400"/>
              <a:gd name="connsiteY207" fmla="*/ 119063 h 331788"/>
              <a:gd name="connsiteX208" fmla="*/ 222251 w 279400"/>
              <a:gd name="connsiteY208" fmla="*/ 87313 h 331788"/>
              <a:gd name="connsiteX209" fmla="*/ 242889 w 279400"/>
              <a:gd name="connsiteY209" fmla="*/ 87313 h 331788"/>
              <a:gd name="connsiteX210" fmla="*/ 242889 w 279400"/>
              <a:gd name="connsiteY210" fmla="*/ 98426 h 331788"/>
              <a:gd name="connsiteX211" fmla="*/ 222251 w 279400"/>
              <a:gd name="connsiteY211" fmla="*/ 98426 h 331788"/>
              <a:gd name="connsiteX212" fmla="*/ 192089 w 279400"/>
              <a:gd name="connsiteY212" fmla="*/ 87313 h 331788"/>
              <a:gd name="connsiteX213" fmla="*/ 212727 w 279400"/>
              <a:gd name="connsiteY213" fmla="*/ 87313 h 331788"/>
              <a:gd name="connsiteX214" fmla="*/ 212727 w 279400"/>
              <a:gd name="connsiteY214" fmla="*/ 98426 h 331788"/>
              <a:gd name="connsiteX215" fmla="*/ 192089 w 279400"/>
              <a:gd name="connsiteY215" fmla="*/ 98426 h 331788"/>
              <a:gd name="connsiteX216" fmla="*/ 160339 w 279400"/>
              <a:gd name="connsiteY216" fmla="*/ 87313 h 331788"/>
              <a:gd name="connsiteX217" fmla="*/ 180977 w 279400"/>
              <a:gd name="connsiteY217" fmla="*/ 87313 h 331788"/>
              <a:gd name="connsiteX218" fmla="*/ 180977 w 279400"/>
              <a:gd name="connsiteY218" fmla="*/ 98426 h 331788"/>
              <a:gd name="connsiteX219" fmla="*/ 160339 w 279400"/>
              <a:gd name="connsiteY219" fmla="*/ 98426 h 331788"/>
              <a:gd name="connsiteX220" fmla="*/ 128589 w 279400"/>
              <a:gd name="connsiteY220" fmla="*/ 87313 h 331788"/>
              <a:gd name="connsiteX221" fmla="*/ 149227 w 279400"/>
              <a:gd name="connsiteY221" fmla="*/ 87313 h 331788"/>
              <a:gd name="connsiteX222" fmla="*/ 149227 w 279400"/>
              <a:gd name="connsiteY222" fmla="*/ 98426 h 331788"/>
              <a:gd name="connsiteX223" fmla="*/ 128589 w 279400"/>
              <a:gd name="connsiteY223" fmla="*/ 98426 h 331788"/>
              <a:gd name="connsiteX224" fmla="*/ 222251 w 279400"/>
              <a:gd name="connsiteY224" fmla="*/ 66675 h 331788"/>
              <a:gd name="connsiteX225" fmla="*/ 242889 w 279400"/>
              <a:gd name="connsiteY225" fmla="*/ 66675 h 331788"/>
              <a:gd name="connsiteX226" fmla="*/ 242889 w 279400"/>
              <a:gd name="connsiteY226" fmla="*/ 77788 h 331788"/>
              <a:gd name="connsiteX227" fmla="*/ 222251 w 279400"/>
              <a:gd name="connsiteY227" fmla="*/ 77788 h 331788"/>
              <a:gd name="connsiteX228" fmla="*/ 192089 w 279400"/>
              <a:gd name="connsiteY228" fmla="*/ 66675 h 331788"/>
              <a:gd name="connsiteX229" fmla="*/ 212727 w 279400"/>
              <a:gd name="connsiteY229" fmla="*/ 66675 h 331788"/>
              <a:gd name="connsiteX230" fmla="*/ 212727 w 279400"/>
              <a:gd name="connsiteY230" fmla="*/ 77788 h 331788"/>
              <a:gd name="connsiteX231" fmla="*/ 192089 w 279400"/>
              <a:gd name="connsiteY231" fmla="*/ 77788 h 331788"/>
              <a:gd name="connsiteX232" fmla="*/ 160339 w 279400"/>
              <a:gd name="connsiteY232" fmla="*/ 66675 h 331788"/>
              <a:gd name="connsiteX233" fmla="*/ 180977 w 279400"/>
              <a:gd name="connsiteY233" fmla="*/ 66675 h 331788"/>
              <a:gd name="connsiteX234" fmla="*/ 180977 w 279400"/>
              <a:gd name="connsiteY234" fmla="*/ 77788 h 331788"/>
              <a:gd name="connsiteX235" fmla="*/ 160339 w 279400"/>
              <a:gd name="connsiteY235" fmla="*/ 77788 h 331788"/>
              <a:gd name="connsiteX236" fmla="*/ 128589 w 279400"/>
              <a:gd name="connsiteY236" fmla="*/ 66675 h 331788"/>
              <a:gd name="connsiteX237" fmla="*/ 149227 w 279400"/>
              <a:gd name="connsiteY237" fmla="*/ 66675 h 331788"/>
              <a:gd name="connsiteX238" fmla="*/ 149227 w 279400"/>
              <a:gd name="connsiteY238" fmla="*/ 77788 h 331788"/>
              <a:gd name="connsiteX239" fmla="*/ 128589 w 279400"/>
              <a:gd name="connsiteY239" fmla="*/ 77788 h 331788"/>
              <a:gd name="connsiteX240" fmla="*/ 222251 w 279400"/>
              <a:gd name="connsiteY240" fmla="*/ 46038 h 331788"/>
              <a:gd name="connsiteX241" fmla="*/ 242889 w 279400"/>
              <a:gd name="connsiteY241" fmla="*/ 46038 h 331788"/>
              <a:gd name="connsiteX242" fmla="*/ 242889 w 279400"/>
              <a:gd name="connsiteY242" fmla="*/ 57151 h 331788"/>
              <a:gd name="connsiteX243" fmla="*/ 222251 w 279400"/>
              <a:gd name="connsiteY243" fmla="*/ 57151 h 331788"/>
              <a:gd name="connsiteX244" fmla="*/ 192089 w 279400"/>
              <a:gd name="connsiteY244" fmla="*/ 46038 h 331788"/>
              <a:gd name="connsiteX245" fmla="*/ 212727 w 279400"/>
              <a:gd name="connsiteY245" fmla="*/ 46038 h 331788"/>
              <a:gd name="connsiteX246" fmla="*/ 212727 w 279400"/>
              <a:gd name="connsiteY246" fmla="*/ 57151 h 331788"/>
              <a:gd name="connsiteX247" fmla="*/ 192089 w 279400"/>
              <a:gd name="connsiteY247" fmla="*/ 57151 h 331788"/>
              <a:gd name="connsiteX248" fmla="*/ 160339 w 279400"/>
              <a:gd name="connsiteY248" fmla="*/ 46038 h 331788"/>
              <a:gd name="connsiteX249" fmla="*/ 180977 w 279400"/>
              <a:gd name="connsiteY249" fmla="*/ 46038 h 331788"/>
              <a:gd name="connsiteX250" fmla="*/ 180977 w 279400"/>
              <a:gd name="connsiteY250" fmla="*/ 57151 h 331788"/>
              <a:gd name="connsiteX251" fmla="*/ 160339 w 279400"/>
              <a:gd name="connsiteY251" fmla="*/ 57151 h 331788"/>
              <a:gd name="connsiteX252" fmla="*/ 128589 w 279400"/>
              <a:gd name="connsiteY252" fmla="*/ 46038 h 331788"/>
              <a:gd name="connsiteX253" fmla="*/ 149227 w 279400"/>
              <a:gd name="connsiteY253" fmla="*/ 46038 h 331788"/>
              <a:gd name="connsiteX254" fmla="*/ 149227 w 279400"/>
              <a:gd name="connsiteY254" fmla="*/ 57151 h 331788"/>
              <a:gd name="connsiteX255" fmla="*/ 128589 w 279400"/>
              <a:gd name="connsiteY255" fmla="*/ 57151 h 331788"/>
              <a:gd name="connsiteX256" fmla="*/ 222251 w 279400"/>
              <a:gd name="connsiteY256" fmla="*/ 25400 h 331788"/>
              <a:gd name="connsiteX257" fmla="*/ 242889 w 279400"/>
              <a:gd name="connsiteY257" fmla="*/ 25400 h 331788"/>
              <a:gd name="connsiteX258" fmla="*/ 242889 w 279400"/>
              <a:gd name="connsiteY258" fmla="*/ 36513 h 331788"/>
              <a:gd name="connsiteX259" fmla="*/ 222251 w 279400"/>
              <a:gd name="connsiteY259" fmla="*/ 36513 h 331788"/>
              <a:gd name="connsiteX260" fmla="*/ 192089 w 279400"/>
              <a:gd name="connsiteY260" fmla="*/ 25400 h 331788"/>
              <a:gd name="connsiteX261" fmla="*/ 212727 w 279400"/>
              <a:gd name="connsiteY261" fmla="*/ 25400 h 331788"/>
              <a:gd name="connsiteX262" fmla="*/ 212727 w 279400"/>
              <a:gd name="connsiteY262" fmla="*/ 36513 h 331788"/>
              <a:gd name="connsiteX263" fmla="*/ 192089 w 279400"/>
              <a:gd name="connsiteY263" fmla="*/ 36513 h 331788"/>
              <a:gd name="connsiteX264" fmla="*/ 160339 w 279400"/>
              <a:gd name="connsiteY264" fmla="*/ 25400 h 331788"/>
              <a:gd name="connsiteX265" fmla="*/ 180977 w 279400"/>
              <a:gd name="connsiteY265" fmla="*/ 25400 h 331788"/>
              <a:gd name="connsiteX266" fmla="*/ 180977 w 279400"/>
              <a:gd name="connsiteY266" fmla="*/ 36513 h 331788"/>
              <a:gd name="connsiteX267" fmla="*/ 160339 w 279400"/>
              <a:gd name="connsiteY267" fmla="*/ 36513 h 331788"/>
              <a:gd name="connsiteX268" fmla="*/ 128589 w 279400"/>
              <a:gd name="connsiteY268" fmla="*/ 25400 h 331788"/>
              <a:gd name="connsiteX269" fmla="*/ 149227 w 279400"/>
              <a:gd name="connsiteY269" fmla="*/ 25400 h 331788"/>
              <a:gd name="connsiteX270" fmla="*/ 149227 w 279400"/>
              <a:gd name="connsiteY270" fmla="*/ 36513 h 331788"/>
              <a:gd name="connsiteX271" fmla="*/ 128589 w 279400"/>
              <a:gd name="connsiteY271" fmla="*/ 36513 h 331788"/>
              <a:gd name="connsiteX272" fmla="*/ 114300 w 279400"/>
              <a:gd name="connsiteY272" fmla="*/ 9525 h 331788"/>
              <a:gd name="connsiteX273" fmla="*/ 114300 w 279400"/>
              <a:gd name="connsiteY273" fmla="*/ 279400 h 331788"/>
              <a:gd name="connsiteX274" fmla="*/ 258763 w 279400"/>
              <a:gd name="connsiteY274" fmla="*/ 279400 h 331788"/>
              <a:gd name="connsiteX275" fmla="*/ 258763 w 279400"/>
              <a:gd name="connsiteY275" fmla="*/ 9525 h 331788"/>
              <a:gd name="connsiteX276" fmla="*/ 103187 w 279400"/>
              <a:gd name="connsiteY276" fmla="*/ 0 h 331788"/>
              <a:gd name="connsiteX277" fmla="*/ 268288 w 279400"/>
              <a:gd name="connsiteY277" fmla="*/ 0 h 331788"/>
              <a:gd name="connsiteX278" fmla="*/ 268288 w 279400"/>
              <a:gd name="connsiteY278" fmla="*/ 320676 h 331788"/>
              <a:gd name="connsiteX279" fmla="*/ 279400 w 279400"/>
              <a:gd name="connsiteY279" fmla="*/ 320676 h 331788"/>
              <a:gd name="connsiteX280" fmla="*/ 279400 w 279400"/>
              <a:gd name="connsiteY280" fmla="*/ 331788 h 331788"/>
              <a:gd name="connsiteX281" fmla="*/ 0 w 279400"/>
              <a:gd name="connsiteY281" fmla="*/ 331788 h 331788"/>
              <a:gd name="connsiteX282" fmla="*/ 0 w 279400"/>
              <a:gd name="connsiteY282" fmla="*/ 320676 h 331788"/>
              <a:gd name="connsiteX283" fmla="*/ 9525 w 279400"/>
              <a:gd name="connsiteY283" fmla="*/ 320676 h 331788"/>
              <a:gd name="connsiteX284" fmla="*/ 9525 w 279400"/>
              <a:gd name="connsiteY284" fmla="*/ 103188 h 331788"/>
              <a:gd name="connsiteX285" fmla="*/ 103187 w 279400"/>
              <a:gd name="connsiteY285" fmla="*/ 103188 h 33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Lst>
            <a:rect l="l" t="t" r="r" b="b"/>
            <a:pathLst>
              <a:path w="279400" h="331788">
                <a:moveTo>
                  <a:pt x="192089" y="300038"/>
                </a:moveTo>
                <a:lnTo>
                  <a:pt x="242889" y="300038"/>
                </a:lnTo>
                <a:lnTo>
                  <a:pt x="242889" y="311151"/>
                </a:lnTo>
                <a:lnTo>
                  <a:pt x="192089" y="311151"/>
                </a:lnTo>
                <a:close/>
                <a:moveTo>
                  <a:pt x="128589" y="300038"/>
                </a:moveTo>
                <a:lnTo>
                  <a:pt x="180977" y="300038"/>
                </a:lnTo>
                <a:lnTo>
                  <a:pt x="180977" y="311151"/>
                </a:lnTo>
                <a:lnTo>
                  <a:pt x="128589" y="311151"/>
                </a:lnTo>
                <a:close/>
                <a:moveTo>
                  <a:pt x="36514" y="300038"/>
                </a:moveTo>
                <a:lnTo>
                  <a:pt x="87314" y="300038"/>
                </a:lnTo>
                <a:lnTo>
                  <a:pt x="87314" y="311151"/>
                </a:lnTo>
                <a:lnTo>
                  <a:pt x="36514" y="311151"/>
                </a:lnTo>
                <a:close/>
                <a:moveTo>
                  <a:pt x="114300" y="290512"/>
                </a:moveTo>
                <a:lnTo>
                  <a:pt x="114300" y="320675"/>
                </a:lnTo>
                <a:lnTo>
                  <a:pt x="258763" y="320675"/>
                </a:lnTo>
                <a:lnTo>
                  <a:pt x="258763" y="290512"/>
                </a:lnTo>
                <a:close/>
                <a:moveTo>
                  <a:pt x="20638" y="290512"/>
                </a:moveTo>
                <a:lnTo>
                  <a:pt x="20638" y="320675"/>
                </a:lnTo>
                <a:lnTo>
                  <a:pt x="103188" y="320675"/>
                </a:lnTo>
                <a:lnTo>
                  <a:pt x="103188" y="290512"/>
                </a:lnTo>
                <a:close/>
                <a:moveTo>
                  <a:pt x="222250" y="254000"/>
                </a:moveTo>
                <a:lnTo>
                  <a:pt x="242888" y="254000"/>
                </a:lnTo>
                <a:lnTo>
                  <a:pt x="242888" y="263525"/>
                </a:lnTo>
                <a:lnTo>
                  <a:pt x="222250" y="263525"/>
                </a:lnTo>
                <a:close/>
                <a:moveTo>
                  <a:pt x="192088" y="254000"/>
                </a:moveTo>
                <a:lnTo>
                  <a:pt x="212726" y="254000"/>
                </a:lnTo>
                <a:lnTo>
                  <a:pt x="212726" y="263525"/>
                </a:lnTo>
                <a:lnTo>
                  <a:pt x="192088" y="263525"/>
                </a:lnTo>
                <a:close/>
                <a:moveTo>
                  <a:pt x="160338" y="254000"/>
                </a:moveTo>
                <a:lnTo>
                  <a:pt x="180976" y="254000"/>
                </a:lnTo>
                <a:lnTo>
                  <a:pt x="180976" y="263525"/>
                </a:lnTo>
                <a:lnTo>
                  <a:pt x="160338" y="263525"/>
                </a:lnTo>
                <a:close/>
                <a:moveTo>
                  <a:pt x="128588" y="254000"/>
                </a:moveTo>
                <a:lnTo>
                  <a:pt x="149226" y="254000"/>
                </a:lnTo>
                <a:lnTo>
                  <a:pt x="149226" y="263525"/>
                </a:lnTo>
                <a:lnTo>
                  <a:pt x="128588" y="263525"/>
                </a:lnTo>
                <a:close/>
                <a:moveTo>
                  <a:pt x="66676" y="254000"/>
                </a:moveTo>
                <a:lnTo>
                  <a:pt x="87314" y="254000"/>
                </a:lnTo>
                <a:lnTo>
                  <a:pt x="87314" y="263525"/>
                </a:lnTo>
                <a:lnTo>
                  <a:pt x="66676" y="263525"/>
                </a:lnTo>
                <a:close/>
                <a:moveTo>
                  <a:pt x="36514" y="254000"/>
                </a:moveTo>
                <a:lnTo>
                  <a:pt x="57152" y="254000"/>
                </a:lnTo>
                <a:lnTo>
                  <a:pt x="57152" y="263525"/>
                </a:lnTo>
                <a:lnTo>
                  <a:pt x="36514" y="263525"/>
                </a:lnTo>
                <a:close/>
                <a:moveTo>
                  <a:pt x="66676" y="233363"/>
                </a:moveTo>
                <a:lnTo>
                  <a:pt x="87314" y="233363"/>
                </a:lnTo>
                <a:lnTo>
                  <a:pt x="87314" y="242888"/>
                </a:lnTo>
                <a:lnTo>
                  <a:pt x="66676" y="242888"/>
                </a:lnTo>
                <a:close/>
                <a:moveTo>
                  <a:pt x="36514" y="233363"/>
                </a:moveTo>
                <a:lnTo>
                  <a:pt x="57152" y="233363"/>
                </a:lnTo>
                <a:lnTo>
                  <a:pt x="57152" y="242888"/>
                </a:lnTo>
                <a:lnTo>
                  <a:pt x="36514" y="242888"/>
                </a:lnTo>
                <a:close/>
                <a:moveTo>
                  <a:pt x="222250" y="233362"/>
                </a:moveTo>
                <a:lnTo>
                  <a:pt x="242888" y="233362"/>
                </a:lnTo>
                <a:lnTo>
                  <a:pt x="242888" y="242887"/>
                </a:lnTo>
                <a:lnTo>
                  <a:pt x="222250" y="242887"/>
                </a:lnTo>
                <a:close/>
                <a:moveTo>
                  <a:pt x="192088" y="233362"/>
                </a:moveTo>
                <a:lnTo>
                  <a:pt x="212726" y="233362"/>
                </a:lnTo>
                <a:lnTo>
                  <a:pt x="212726" y="242887"/>
                </a:lnTo>
                <a:lnTo>
                  <a:pt x="192088" y="242887"/>
                </a:lnTo>
                <a:close/>
                <a:moveTo>
                  <a:pt x="160338" y="233362"/>
                </a:moveTo>
                <a:lnTo>
                  <a:pt x="180976" y="233362"/>
                </a:lnTo>
                <a:lnTo>
                  <a:pt x="180976" y="242887"/>
                </a:lnTo>
                <a:lnTo>
                  <a:pt x="160338" y="242887"/>
                </a:lnTo>
                <a:close/>
                <a:moveTo>
                  <a:pt x="128588" y="233362"/>
                </a:moveTo>
                <a:lnTo>
                  <a:pt x="149226" y="233362"/>
                </a:lnTo>
                <a:lnTo>
                  <a:pt x="149226" y="242887"/>
                </a:lnTo>
                <a:lnTo>
                  <a:pt x="128588" y="242887"/>
                </a:lnTo>
                <a:close/>
                <a:moveTo>
                  <a:pt x="222250" y="212725"/>
                </a:moveTo>
                <a:lnTo>
                  <a:pt x="242888" y="212725"/>
                </a:lnTo>
                <a:lnTo>
                  <a:pt x="242888" y="222250"/>
                </a:lnTo>
                <a:lnTo>
                  <a:pt x="222250" y="222250"/>
                </a:lnTo>
                <a:close/>
                <a:moveTo>
                  <a:pt x="192088" y="212725"/>
                </a:moveTo>
                <a:lnTo>
                  <a:pt x="212726" y="212725"/>
                </a:lnTo>
                <a:lnTo>
                  <a:pt x="212726" y="222250"/>
                </a:lnTo>
                <a:lnTo>
                  <a:pt x="192088" y="222250"/>
                </a:lnTo>
                <a:close/>
                <a:moveTo>
                  <a:pt x="160338" y="212725"/>
                </a:moveTo>
                <a:lnTo>
                  <a:pt x="180976" y="212725"/>
                </a:lnTo>
                <a:lnTo>
                  <a:pt x="180976" y="222250"/>
                </a:lnTo>
                <a:lnTo>
                  <a:pt x="160338" y="222250"/>
                </a:lnTo>
                <a:close/>
                <a:moveTo>
                  <a:pt x="128588" y="212725"/>
                </a:moveTo>
                <a:lnTo>
                  <a:pt x="149226" y="212725"/>
                </a:lnTo>
                <a:lnTo>
                  <a:pt x="149226" y="222250"/>
                </a:lnTo>
                <a:lnTo>
                  <a:pt x="128588" y="222250"/>
                </a:lnTo>
                <a:close/>
                <a:moveTo>
                  <a:pt x="66676" y="212725"/>
                </a:moveTo>
                <a:lnTo>
                  <a:pt x="87314" y="212725"/>
                </a:lnTo>
                <a:lnTo>
                  <a:pt x="87314" y="222250"/>
                </a:lnTo>
                <a:lnTo>
                  <a:pt x="66676" y="222250"/>
                </a:lnTo>
                <a:close/>
                <a:moveTo>
                  <a:pt x="36514" y="212725"/>
                </a:moveTo>
                <a:lnTo>
                  <a:pt x="57152" y="212725"/>
                </a:lnTo>
                <a:lnTo>
                  <a:pt x="57152" y="222250"/>
                </a:lnTo>
                <a:lnTo>
                  <a:pt x="36514" y="222250"/>
                </a:lnTo>
                <a:close/>
                <a:moveTo>
                  <a:pt x="66676" y="192088"/>
                </a:moveTo>
                <a:lnTo>
                  <a:pt x="87314" y="192088"/>
                </a:lnTo>
                <a:lnTo>
                  <a:pt x="87314" y="201613"/>
                </a:lnTo>
                <a:lnTo>
                  <a:pt x="66676" y="201613"/>
                </a:lnTo>
                <a:close/>
                <a:moveTo>
                  <a:pt x="36514" y="192088"/>
                </a:moveTo>
                <a:lnTo>
                  <a:pt x="57152" y="192088"/>
                </a:lnTo>
                <a:lnTo>
                  <a:pt x="57152" y="201613"/>
                </a:lnTo>
                <a:lnTo>
                  <a:pt x="36514" y="201613"/>
                </a:lnTo>
                <a:close/>
                <a:moveTo>
                  <a:pt x="222250" y="192087"/>
                </a:moveTo>
                <a:lnTo>
                  <a:pt x="242888" y="192087"/>
                </a:lnTo>
                <a:lnTo>
                  <a:pt x="242888" y="201612"/>
                </a:lnTo>
                <a:lnTo>
                  <a:pt x="222250" y="201612"/>
                </a:lnTo>
                <a:close/>
                <a:moveTo>
                  <a:pt x="192088" y="192087"/>
                </a:moveTo>
                <a:lnTo>
                  <a:pt x="212726" y="192087"/>
                </a:lnTo>
                <a:lnTo>
                  <a:pt x="212726" y="201612"/>
                </a:lnTo>
                <a:lnTo>
                  <a:pt x="192088" y="201612"/>
                </a:lnTo>
                <a:close/>
                <a:moveTo>
                  <a:pt x="160338" y="192087"/>
                </a:moveTo>
                <a:lnTo>
                  <a:pt x="180976" y="192087"/>
                </a:lnTo>
                <a:lnTo>
                  <a:pt x="180976" y="201612"/>
                </a:lnTo>
                <a:lnTo>
                  <a:pt x="160338" y="201612"/>
                </a:lnTo>
                <a:close/>
                <a:moveTo>
                  <a:pt x="128588" y="192087"/>
                </a:moveTo>
                <a:lnTo>
                  <a:pt x="149226" y="192087"/>
                </a:lnTo>
                <a:lnTo>
                  <a:pt x="149226" y="201612"/>
                </a:lnTo>
                <a:lnTo>
                  <a:pt x="128588" y="201612"/>
                </a:lnTo>
                <a:close/>
                <a:moveTo>
                  <a:pt x="222250" y="171450"/>
                </a:moveTo>
                <a:lnTo>
                  <a:pt x="242888" y="171450"/>
                </a:lnTo>
                <a:lnTo>
                  <a:pt x="242888" y="180975"/>
                </a:lnTo>
                <a:lnTo>
                  <a:pt x="222250" y="180975"/>
                </a:lnTo>
                <a:close/>
                <a:moveTo>
                  <a:pt x="192088" y="171450"/>
                </a:moveTo>
                <a:lnTo>
                  <a:pt x="212726" y="171450"/>
                </a:lnTo>
                <a:lnTo>
                  <a:pt x="212726" y="180975"/>
                </a:lnTo>
                <a:lnTo>
                  <a:pt x="192088" y="180975"/>
                </a:lnTo>
                <a:close/>
                <a:moveTo>
                  <a:pt x="160338" y="171450"/>
                </a:moveTo>
                <a:lnTo>
                  <a:pt x="180976" y="171450"/>
                </a:lnTo>
                <a:lnTo>
                  <a:pt x="180976" y="180975"/>
                </a:lnTo>
                <a:lnTo>
                  <a:pt x="160338" y="180975"/>
                </a:lnTo>
                <a:close/>
                <a:moveTo>
                  <a:pt x="128588" y="171450"/>
                </a:moveTo>
                <a:lnTo>
                  <a:pt x="149226" y="171450"/>
                </a:lnTo>
                <a:lnTo>
                  <a:pt x="149226" y="180975"/>
                </a:lnTo>
                <a:lnTo>
                  <a:pt x="128588" y="180975"/>
                </a:lnTo>
                <a:close/>
                <a:moveTo>
                  <a:pt x="66676" y="171450"/>
                </a:moveTo>
                <a:lnTo>
                  <a:pt x="87314" y="171450"/>
                </a:lnTo>
                <a:lnTo>
                  <a:pt x="87314" y="180975"/>
                </a:lnTo>
                <a:lnTo>
                  <a:pt x="66676" y="180975"/>
                </a:lnTo>
                <a:close/>
                <a:moveTo>
                  <a:pt x="36514" y="171450"/>
                </a:moveTo>
                <a:lnTo>
                  <a:pt x="57152" y="171450"/>
                </a:lnTo>
                <a:lnTo>
                  <a:pt x="57152" y="180975"/>
                </a:lnTo>
                <a:lnTo>
                  <a:pt x="36514" y="180975"/>
                </a:lnTo>
                <a:close/>
                <a:moveTo>
                  <a:pt x="222250" y="149225"/>
                </a:moveTo>
                <a:lnTo>
                  <a:pt x="242888" y="149225"/>
                </a:lnTo>
                <a:lnTo>
                  <a:pt x="242888" y="160338"/>
                </a:lnTo>
                <a:lnTo>
                  <a:pt x="222250" y="160338"/>
                </a:lnTo>
                <a:close/>
                <a:moveTo>
                  <a:pt x="192088" y="149225"/>
                </a:moveTo>
                <a:lnTo>
                  <a:pt x="212726" y="149225"/>
                </a:lnTo>
                <a:lnTo>
                  <a:pt x="212726" y="160338"/>
                </a:lnTo>
                <a:lnTo>
                  <a:pt x="192088" y="160338"/>
                </a:lnTo>
                <a:close/>
                <a:moveTo>
                  <a:pt x="160338" y="149225"/>
                </a:moveTo>
                <a:lnTo>
                  <a:pt x="180976" y="149225"/>
                </a:lnTo>
                <a:lnTo>
                  <a:pt x="180976" y="160338"/>
                </a:lnTo>
                <a:lnTo>
                  <a:pt x="160338" y="160338"/>
                </a:lnTo>
                <a:close/>
                <a:moveTo>
                  <a:pt x="128588" y="149225"/>
                </a:moveTo>
                <a:lnTo>
                  <a:pt x="149226" y="149225"/>
                </a:lnTo>
                <a:lnTo>
                  <a:pt x="149226" y="160338"/>
                </a:lnTo>
                <a:lnTo>
                  <a:pt x="128588" y="160338"/>
                </a:lnTo>
                <a:close/>
                <a:moveTo>
                  <a:pt x="66676" y="149225"/>
                </a:moveTo>
                <a:lnTo>
                  <a:pt x="87314" y="149225"/>
                </a:lnTo>
                <a:lnTo>
                  <a:pt x="87314" y="160338"/>
                </a:lnTo>
                <a:lnTo>
                  <a:pt x="66676" y="160338"/>
                </a:lnTo>
                <a:close/>
                <a:moveTo>
                  <a:pt x="36514" y="149225"/>
                </a:moveTo>
                <a:lnTo>
                  <a:pt x="57152" y="149225"/>
                </a:lnTo>
                <a:lnTo>
                  <a:pt x="57152" y="160338"/>
                </a:lnTo>
                <a:lnTo>
                  <a:pt x="36514" y="160338"/>
                </a:lnTo>
                <a:close/>
                <a:moveTo>
                  <a:pt x="222251" y="128588"/>
                </a:moveTo>
                <a:lnTo>
                  <a:pt x="242889" y="128588"/>
                </a:lnTo>
                <a:lnTo>
                  <a:pt x="242889" y="139701"/>
                </a:lnTo>
                <a:lnTo>
                  <a:pt x="222251" y="139701"/>
                </a:lnTo>
                <a:close/>
                <a:moveTo>
                  <a:pt x="192089" y="128588"/>
                </a:moveTo>
                <a:lnTo>
                  <a:pt x="212727" y="128588"/>
                </a:lnTo>
                <a:lnTo>
                  <a:pt x="212727" y="139701"/>
                </a:lnTo>
                <a:lnTo>
                  <a:pt x="192089" y="139701"/>
                </a:lnTo>
                <a:close/>
                <a:moveTo>
                  <a:pt x="160339" y="128588"/>
                </a:moveTo>
                <a:lnTo>
                  <a:pt x="180977" y="128588"/>
                </a:lnTo>
                <a:lnTo>
                  <a:pt x="180977" y="139701"/>
                </a:lnTo>
                <a:lnTo>
                  <a:pt x="160339" y="139701"/>
                </a:lnTo>
                <a:close/>
                <a:moveTo>
                  <a:pt x="128589" y="128588"/>
                </a:moveTo>
                <a:lnTo>
                  <a:pt x="149227" y="128588"/>
                </a:lnTo>
                <a:lnTo>
                  <a:pt x="149227" y="139701"/>
                </a:lnTo>
                <a:lnTo>
                  <a:pt x="128589" y="139701"/>
                </a:lnTo>
                <a:close/>
                <a:moveTo>
                  <a:pt x="66676" y="128588"/>
                </a:moveTo>
                <a:lnTo>
                  <a:pt x="87314" y="128588"/>
                </a:lnTo>
                <a:lnTo>
                  <a:pt x="87314" y="139701"/>
                </a:lnTo>
                <a:lnTo>
                  <a:pt x="66676" y="139701"/>
                </a:lnTo>
                <a:close/>
                <a:moveTo>
                  <a:pt x="36514" y="128588"/>
                </a:moveTo>
                <a:lnTo>
                  <a:pt x="57152" y="128588"/>
                </a:lnTo>
                <a:lnTo>
                  <a:pt x="57152" y="139701"/>
                </a:lnTo>
                <a:lnTo>
                  <a:pt x="36514" y="139701"/>
                </a:lnTo>
                <a:close/>
                <a:moveTo>
                  <a:pt x="20638" y="114300"/>
                </a:moveTo>
                <a:lnTo>
                  <a:pt x="20638" y="279400"/>
                </a:lnTo>
                <a:lnTo>
                  <a:pt x="103188" y="279400"/>
                </a:lnTo>
                <a:lnTo>
                  <a:pt x="103188" y="114300"/>
                </a:lnTo>
                <a:close/>
                <a:moveTo>
                  <a:pt x="222251" y="107950"/>
                </a:moveTo>
                <a:lnTo>
                  <a:pt x="242889" y="107950"/>
                </a:lnTo>
                <a:lnTo>
                  <a:pt x="242889" y="119063"/>
                </a:lnTo>
                <a:lnTo>
                  <a:pt x="222251" y="119063"/>
                </a:lnTo>
                <a:close/>
                <a:moveTo>
                  <a:pt x="192089" y="107950"/>
                </a:moveTo>
                <a:lnTo>
                  <a:pt x="212727" y="107950"/>
                </a:lnTo>
                <a:lnTo>
                  <a:pt x="212727" y="119063"/>
                </a:lnTo>
                <a:lnTo>
                  <a:pt x="192089" y="119063"/>
                </a:lnTo>
                <a:close/>
                <a:moveTo>
                  <a:pt x="160339" y="107950"/>
                </a:moveTo>
                <a:lnTo>
                  <a:pt x="180977" y="107950"/>
                </a:lnTo>
                <a:lnTo>
                  <a:pt x="180977" y="119063"/>
                </a:lnTo>
                <a:lnTo>
                  <a:pt x="160339" y="119063"/>
                </a:lnTo>
                <a:close/>
                <a:moveTo>
                  <a:pt x="128589" y="107950"/>
                </a:moveTo>
                <a:lnTo>
                  <a:pt x="149227" y="107950"/>
                </a:lnTo>
                <a:lnTo>
                  <a:pt x="149227" y="119063"/>
                </a:lnTo>
                <a:lnTo>
                  <a:pt x="128589" y="119063"/>
                </a:lnTo>
                <a:close/>
                <a:moveTo>
                  <a:pt x="222251" y="87313"/>
                </a:moveTo>
                <a:lnTo>
                  <a:pt x="242889" y="87313"/>
                </a:lnTo>
                <a:lnTo>
                  <a:pt x="242889" y="98426"/>
                </a:lnTo>
                <a:lnTo>
                  <a:pt x="222251" y="98426"/>
                </a:lnTo>
                <a:close/>
                <a:moveTo>
                  <a:pt x="192089" y="87313"/>
                </a:moveTo>
                <a:lnTo>
                  <a:pt x="212727" y="87313"/>
                </a:lnTo>
                <a:lnTo>
                  <a:pt x="212727" y="98426"/>
                </a:lnTo>
                <a:lnTo>
                  <a:pt x="192089" y="98426"/>
                </a:lnTo>
                <a:close/>
                <a:moveTo>
                  <a:pt x="160339" y="87313"/>
                </a:moveTo>
                <a:lnTo>
                  <a:pt x="180977" y="87313"/>
                </a:lnTo>
                <a:lnTo>
                  <a:pt x="180977" y="98426"/>
                </a:lnTo>
                <a:lnTo>
                  <a:pt x="160339" y="98426"/>
                </a:lnTo>
                <a:close/>
                <a:moveTo>
                  <a:pt x="128589" y="87313"/>
                </a:moveTo>
                <a:lnTo>
                  <a:pt x="149227" y="87313"/>
                </a:lnTo>
                <a:lnTo>
                  <a:pt x="149227" y="98426"/>
                </a:lnTo>
                <a:lnTo>
                  <a:pt x="128589" y="98426"/>
                </a:lnTo>
                <a:close/>
                <a:moveTo>
                  <a:pt x="222251" y="66675"/>
                </a:moveTo>
                <a:lnTo>
                  <a:pt x="242889" y="66675"/>
                </a:lnTo>
                <a:lnTo>
                  <a:pt x="242889" y="77788"/>
                </a:lnTo>
                <a:lnTo>
                  <a:pt x="222251" y="77788"/>
                </a:lnTo>
                <a:close/>
                <a:moveTo>
                  <a:pt x="192089" y="66675"/>
                </a:moveTo>
                <a:lnTo>
                  <a:pt x="212727" y="66675"/>
                </a:lnTo>
                <a:lnTo>
                  <a:pt x="212727" y="77788"/>
                </a:lnTo>
                <a:lnTo>
                  <a:pt x="192089" y="77788"/>
                </a:lnTo>
                <a:close/>
                <a:moveTo>
                  <a:pt x="160339" y="66675"/>
                </a:moveTo>
                <a:lnTo>
                  <a:pt x="180977" y="66675"/>
                </a:lnTo>
                <a:lnTo>
                  <a:pt x="180977" y="77788"/>
                </a:lnTo>
                <a:lnTo>
                  <a:pt x="160339" y="77788"/>
                </a:lnTo>
                <a:close/>
                <a:moveTo>
                  <a:pt x="128589" y="66675"/>
                </a:moveTo>
                <a:lnTo>
                  <a:pt x="149227" y="66675"/>
                </a:lnTo>
                <a:lnTo>
                  <a:pt x="149227" y="77788"/>
                </a:lnTo>
                <a:lnTo>
                  <a:pt x="128589" y="77788"/>
                </a:lnTo>
                <a:close/>
                <a:moveTo>
                  <a:pt x="222251" y="46038"/>
                </a:moveTo>
                <a:lnTo>
                  <a:pt x="242889" y="46038"/>
                </a:lnTo>
                <a:lnTo>
                  <a:pt x="242889" y="57151"/>
                </a:lnTo>
                <a:lnTo>
                  <a:pt x="222251" y="57151"/>
                </a:lnTo>
                <a:close/>
                <a:moveTo>
                  <a:pt x="192089" y="46038"/>
                </a:moveTo>
                <a:lnTo>
                  <a:pt x="212727" y="46038"/>
                </a:lnTo>
                <a:lnTo>
                  <a:pt x="212727" y="57151"/>
                </a:lnTo>
                <a:lnTo>
                  <a:pt x="192089" y="57151"/>
                </a:lnTo>
                <a:close/>
                <a:moveTo>
                  <a:pt x="160339" y="46038"/>
                </a:moveTo>
                <a:lnTo>
                  <a:pt x="180977" y="46038"/>
                </a:lnTo>
                <a:lnTo>
                  <a:pt x="180977" y="57151"/>
                </a:lnTo>
                <a:lnTo>
                  <a:pt x="160339" y="57151"/>
                </a:lnTo>
                <a:close/>
                <a:moveTo>
                  <a:pt x="128589" y="46038"/>
                </a:moveTo>
                <a:lnTo>
                  <a:pt x="149227" y="46038"/>
                </a:lnTo>
                <a:lnTo>
                  <a:pt x="149227" y="57151"/>
                </a:lnTo>
                <a:lnTo>
                  <a:pt x="128589" y="57151"/>
                </a:lnTo>
                <a:close/>
                <a:moveTo>
                  <a:pt x="222251" y="25400"/>
                </a:moveTo>
                <a:lnTo>
                  <a:pt x="242889" y="25400"/>
                </a:lnTo>
                <a:lnTo>
                  <a:pt x="242889" y="36513"/>
                </a:lnTo>
                <a:lnTo>
                  <a:pt x="222251" y="36513"/>
                </a:lnTo>
                <a:close/>
                <a:moveTo>
                  <a:pt x="192089" y="25400"/>
                </a:moveTo>
                <a:lnTo>
                  <a:pt x="212727" y="25400"/>
                </a:lnTo>
                <a:lnTo>
                  <a:pt x="212727" y="36513"/>
                </a:lnTo>
                <a:lnTo>
                  <a:pt x="192089" y="36513"/>
                </a:lnTo>
                <a:close/>
                <a:moveTo>
                  <a:pt x="160339" y="25400"/>
                </a:moveTo>
                <a:lnTo>
                  <a:pt x="180977" y="25400"/>
                </a:lnTo>
                <a:lnTo>
                  <a:pt x="180977" y="36513"/>
                </a:lnTo>
                <a:lnTo>
                  <a:pt x="160339" y="36513"/>
                </a:lnTo>
                <a:close/>
                <a:moveTo>
                  <a:pt x="128589" y="25400"/>
                </a:moveTo>
                <a:lnTo>
                  <a:pt x="149227" y="25400"/>
                </a:lnTo>
                <a:lnTo>
                  <a:pt x="149227" y="36513"/>
                </a:lnTo>
                <a:lnTo>
                  <a:pt x="128589" y="36513"/>
                </a:lnTo>
                <a:close/>
                <a:moveTo>
                  <a:pt x="114300" y="9525"/>
                </a:moveTo>
                <a:lnTo>
                  <a:pt x="114300" y="279400"/>
                </a:lnTo>
                <a:lnTo>
                  <a:pt x="258763" y="279400"/>
                </a:lnTo>
                <a:lnTo>
                  <a:pt x="258763" y="9525"/>
                </a:lnTo>
                <a:close/>
                <a:moveTo>
                  <a:pt x="103187" y="0"/>
                </a:moveTo>
                <a:lnTo>
                  <a:pt x="268288" y="0"/>
                </a:lnTo>
                <a:lnTo>
                  <a:pt x="268288" y="320676"/>
                </a:lnTo>
                <a:lnTo>
                  <a:pt x="279400" y="320676"/>
                </a:lnTo>
                <a:lnTo>
                  <a:pt x="279400" y="331788"/>
                </a:lnTo>
                <a:lnTo>
                  <a:pt x="0" y="331788"/>
                </a:lnTo>
                <a:lnTo>
                  <a:pt x="0" y="320676"/>
                </a:lnTo>
                <a:lnTo>
                  <a:pt x="9525" y="320676"/>
                </a:lnTo>
                <a:lnTo>
                  <a:pt x="9525" y="103188"/>
                </a:lnTo>
                <a:lnTo>
                  <a:pt x="103187" y="103188"/>
                </a:lnTo>
                <a:close/>
              </a:path>
            </a:pathLst>
          </a:custGeom>
          <a:gradFill>
            <a:gsLst>
              <a:gs pos="0">
                <a:srgbClr val="00D1FE">
                  <a:alpha val="95000"/>
                </a:srgbClr>
              </a:gs>
              <a:gs pos="100000">
                <a:srgbClr val="397CD5">
                  <a:alpha val="95000"/>
                </a:srgb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a:solidFill>
                <a:schemeClr val="bg1"/>
              </a:solidFill>
              <a:latin typeface="PangMenZhengDao" panose="02010600030101010101" pitchFamily="2" charset="-122"/>
              <a:ea typeface="PangMenZhengDao" panose="02010600030101010101" pitchFamily="2" charset="-122"/>
              <a:sym typeface="PangMenZhengDao" panose="02010600030101010101" pitchFamily="2" charset="-122"/>
            </a:endParaRPr>
          </a:p>
        </p:txBody>
      </p:sp>
      <p:sp>
        <p:nvSpPr>
          <p:cNvPr id="12" name="îşlîḑè"/>
          <p:cNvSpPr/>
          <p:nvPr/>
        </p:nvSpPr>
        <p:spPr bwMode="auto">
          <a:xfrm>
            <a:off x="8397240" y="980440"/>
            <a:ext cx="3391535" cy="1243330"/>
          </a:xfrm>
          <a:custGeom>
            <a:avLst/>
            <a:gdLst>
              <a:gd name="T0" fmla="*/ 1408 w 1408"/>
              <a:gd name="T1" fmla="*/ 438 h 904"/>
              <a:gd name="T2" fmla="*/ 720 w 1408"/>
              <a:gd name="T3" fmla="*/ 0 h 904"/>
              <a:gd name="T4" fmla="*/ 0 w 1408"/>
              <a:gd name="T5" fmla="*/ 438 h 904"/>
              <a:gd name="T6" fmla="*/ 169 w 1408"/>
              <a:gd name="T7" fmla="*/ 438 h 904"/>
              <a:gd name="T8" fmla="*/ 169 w 1408"/>
              <a:gd name="T9" fmla="*/ 904 h 904"/>
              <a:gd name="T10" fmla="*/ 1271 w 1408"/>
              <a:gd name="T11" fmla="*/ 904 h 904"/>
              <a:gd name="T12" fmla="*/ 1271 w 1408"/>
              <a:gd name="T13" fmla="*/ 438 h 904"/>
              <a:gd name="T14" fmla="*/ 1408 w 1408"/>
              <a:gd name="T15" fmla="*/ 438 h 9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08" h="904">
                <a:moveTo>
                  <a:pt x="1408" y="438"/>
                </a:moveTo>
                <a:lnTo>
                  <a:pt x="720" y="0"/>
                </a:lnTo>
                <a:lnTo>
                  <a:pt x="0" y="438"/>
                </a:lnTo>
                <a:lnTo>
                  <a:pt x="169" y="438"/>
                </a:lnTo>
                <a:lnTo>
                  <a:pt x="169" y="904"/>
                </a:lnTo>
                <a:lnTo>
                  <a:pt x="1271" y="904"/>
                </a:lnTo>
                <a:lnTo>
                  <a:pt x="1271" y="438"/>
                </a:lnTo>
                <a:lnTo>
                  <a:pt x="1408" y="438"/>
                </a:lnTo>
                <a:close/>
              </a:path>
            </a:pathLst>
          </a:custGeom>
          <a:gradFill>
            <a:gsLst>
              <a:gs pos="0">
                <a:srgbClr val="00D1FE">
                  <a:alpha val="95000"/>
                </a:srgbClr>
              </a:gs>
              <a:gs pos="100000">
                <a:srgbClr val="397CD5">
                  <a:alpha val="95000"/>
                </a:srgbClr>
              </a:gs>
            </a:gsLst>
            <a:lin ang="2700000" scaled="1"/>
          </a:gradFill>
          <a:ln w="28575">
            <a:solidFill>
              <a:schemeClr val="bg1"/>
            </a:solidFill>
          </a:ln>
        </p:spPr>
        <p:txBody>
          <a:bodyPr wrap="square" lIns="91440" tIns="45720" rIns="91440" bIns="45720" anchor="ctr">
            <a:normAutofit/>
          </a:bodyPr>
          <a:lstStyle/>
          <a:p>
            <a:pPr algn="ctr"/>
            <a:endParaRPr>
              <a:solidFill>
                <a:schemeClr val="bg1"/>
              </a:solidFill>
              <a:latin typeface="PangMenZhengDao" panose="02010600030101010101" pitchFamily="2" charset="-122"/>
              <a:ea typeface="PangMenZhengDao" panose="02010600030101010101" pitchFamily="2" charset="-122"/>
              <a:sym typeface="PangMenZhengDao" panose="02010600030101010101" pitchFamily="2" charset="-122"/>
            </a:endParaRPr>
          </a:p>
        </p:txBody>
      </p:sp>
      <p:sp>
        <p:nvSpPr>
          <p:cNvPr id="13" name="îṡḷîḍè"/>
          <p:cNvSpPr/>
          <p:nvPr/>
        </p:nvSpPr>
        <p:spPr bwMode="auto">
          <a:xfrm>
            <a:off x="8806180" y="2066290"/>
            <a:ext cx="2654935" cy="1198245"/>
          </a:xfrm>
          <a:custGeom>
            <a:avLst/>
            <a:gdLst>
              <a:gd name="T0" fmla="*/ 653 w 1102"/>
              <a:gd name="T1" fmla="*/ 115 h 871"/>
              <a:gd name="T2" fmla="*/ 543 w 1102"/>
              <a:gd name="T3" fmla="*/ 0 h 871"/>
              <a:gd name="T4" fmla="*/ 433 w 1102"/>
              <a:gd name="T5" fmla="*/ 115 h 871"/>
              <a:gd name="T6" fmla="*/ 0 w 1102"/>
              <a:gd name="T7" fmla="*/ 115 h 871"/>
              <a:gd name="T8" fmla="*/ 0 w 1102"/>
              <a:gd name="T9" fmla="*/ 871 h 871"/>
              <a:gd name="T10" fmla="*/ 1102 w 1102"/>
              <a:gd name="T11" fmla="*/ 871 h 871"/>
              <a:gd name="T12" fmla="*/ 1102 w 1102"/>
              <a:gd name="T13" fmla="*/ 115 h 871"/>
              <a:gd name="T14" fmla="*/ 653 w 1102"/>
              <a:gd name="T15" fmla="*/ 115 h 8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02" h="871">
                <a:moveTo>
                  <a:pt x="653" y="115"/>
                </a:moveTo>
                <a:lnTo>
                  <a:pt x="543" y="0"/>
                </a:lnTo>
                <a:lnTo>
                  <a:pt x="433" y="115"/>
                </a:lnTo>
                <a:lnTo>
                  <a:pt x="0" y="115"/>
                </a:lnTo>
                <a:lnTo>
                  <a:pt x="0" y="871"/>
                </a:lnTo>
                <a:lnTo>
                  <a:pt x="1102" y="871"/>
                </a:lnTo>
                <a:lnTo>
                  <a:pt x="1102" y="115"/>
                </a:lnTo>
                <a:lnTo>
                  <a:pt x="653" y="115"/>
                </a:lnTo>
                <a:close/>
              </a:path>
            </a:pathLst>
          </a:custGeom>
          <a:gradFill>
            <a:gsLst>
              <a:gs pos="0">
                <a:srgbClr val="00D1FE">
                  <a:alpha val="95000"/>
                </a:srgbClr>
              </a:gs>
              <a:gs pos="100000">
                <a:srgbClr val="397CD5">
                  <a:alpha val="95000"/>
                </a:srgbClr>
              </a:gs>
            </a:gsLst>
            <a:lin ang="2700000" scaled="1"/>
          </a:gradFill>
          <a:ln w="28575">
            <a:solidFill>
              <a:schemeClr val="bg1"/>
            </a:solidFill>
          </a:ln>
        </p:spPr>
        <p:txBody>
          <a:bodyPr wrap="square" lIns="91440" tIns="45720" rIns="91440" bIns="45720" anchor="ctr">
            <a:normAutofit/>
          </a:bodyPr>
          <a:lstStyle/>
          <a:p>
            <a:pPr algn="ctr"/>
            <a:endParaRPr>
              <a:solidFill>
                <a:schemeClr val="bg1"/>
              </a:solidFill>
              <a:latin typeface="PangMenZhengDao" panose="02010600030101010101" pitchFamily="2" charset="-122"/>
              <a:ea typeface="PangMenZhengDao" panose="02010600030101010101" pitchFamily="2" charset="-122"/>
              <a:sym typeface="PangMenZhengDao" panose="02010600030101010101" pitchFamily="2" charset="-122"/>
            </a:endParaRPr>
          </a:p>
        </p:txBody>
      </p:sp>
      <p:sp>
        <p:nvSpPr>
          <p:cNvPr id="14" name="iṧ1îdé"/>
          <p:cNvSpPr/>
          <p:nvPr/>
        </p:nvSpPr>
        <p:spPr bwMode="auto">
          <a:xfrm>
            <a:off x="8806180" y="3129280"/>
            <a:ext cx="2654935" cy="1198245"/>
          </a:xfrm>
          <a:custGeom>
            <a:avLst/>
            <a:gdLst>
              <a:gd name="T0" fmla="*/ 653 w 1102"/>
              <a:gd name="T1" fmla="*/ 116 h 871"/>
              <a:gd name="T2" fmla="*/ 543 w 1102"/>
              <a:gd name="T3" fmla="*/ 0 h 871"/>
              <a:gd name="T4" fmla="*/ 433 w 1102"/>
              <a:gd name="T5" fmla="*/ 116 h 871"/>
              <a:gd name="T6" fmla="*/ 0 w 1102"/>
              <a:gd name="T7" fmla="*/ 116 h 871"/>
              <a:gd name="T8" fmla="*/ 0 w 1102"/>
              <a:gd name="T9" fmla="*/ 871 h 871"/>
              <a:gd name="T10" fmla="*/ 1102 w 1102"/>
              <a:gd name="T11" fmla="*/ 871 h 871"/>
              <a:gd name="T12" fmla="*/ 1102 w 1102"/>
              <a:gd name="T13" fmla="*/ 116 h 871"/>
              <a:gd name="T14" fmla="*/ 653 w 1102"/>
              <a:gd name="T15" fmla="*/ 116 h 8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02" h="871">
                <a:moveTo>
                  <a:pt x="653" y="116"/>
                </a:moveTo>
                <a:lnTo>
                  <a:pt x="543" y="0"/>
                </a:lnTo>
                <a:lnTo>
                  <a:pt x="433" y="116"/>
                </a:lnTo>
                <a:lnTo>
                  <a:pt x="0" y="116"/>
                </a:lnTo>
                <a:lnTo>
                  <a:pt x="0" y="871"/>
                </a:lnTo>
                <a:lnTo>
                  <a:pt x="1102" y="871"/>
                </a:lnTo>
                <a:lnTo>
                  <a:pt x="1102" y="116"/>
                </a:lnTo>
                <a:lnTo>
                  <a:pt x="653" y="116"/>
                </a:lnTo>
                <a:close/>
              </a:path>
            </a:pathLst>
          </a:custGeom>
          <a:gradFill>
            <a:gsLst>
              <a:gs pos="0">
                <a:srgbClr val="00D1FE">
                  <a:alpha val="95000"/>
                </a:srgbClr>
              </a:gs>
              <a:gs pos="100000">
                <a:srgbClr val="397CD5">
                  <a:alpha val="95000"/>
                </a:srgbClr>
              </a:gs>
            </a:gsLst>
            <a:lin ang="2700000" scaled="1"/>
          </a:gradFill>
          <a:ln w="28575">
            <a:solidFill>
              <a:schemeClr val="bg1"/>
            </a:solidFill>
          </a:ln>
        </p:spPr>
        <p:txBody>
          <a:bodyPr wrap="square" lIns="91440" tIns="45720" rIns="91440" bIns="45720" anchor="ctr">
            <a:normAutofit/>
          </a:bodyPr>
          <a:lstStyle/>
          <a:p>
            <a:pPr algn="ctr"/>
            <a:endParaRPr>
              <a:solidFill>
                <a:schemeClr val="bg1"/>
              </a:solidFill>
              <a:latin typeface="PangMenZhengDao" panose="02010600030101010101" pitchFamily="2" charset="-122"/>
              <a:ea typeface="PangMenZhengDao" panose="02010600030101010101" pitchFamily="2" charset="-122"/>
              <a:sym typeface="PangMenZhengDao" panose="02010600030101010101" pitchFamily="2" charset="-122"/>
            </a:endParaRPr>
          </a:p>
        </p:txBody>
      </p:sp>
      <p:sp>
        <p:nvSpPr>
          <p:cNvPr id="15" name="î$ļíḑe"/>
          <p:cNvSpPr/>
          <p:nvPr/>
        </p:nvSpPr>
        <p:spPr bwMode="auto">
          <a:xfrm>
            <a:off x="8806180" y="4191000"/>
            <a:ext cx="2654935" cy="1200150"/>
          </a:xfrm>
          <a:custGeom>
            <a:avLst/>
            <a:gdLst>
              <a:gd name="T0" fmla="*/ 653 w 1102"/>
              <a:gd name="T1" fmla="*/ 116 h 873"/>
              <a:gd name="T2" fmla="*/ 543 w 1102"/>
              <a:gd name="T3" fmla="*/ 0 h 873"/>
              <a:gd name="T4" fmla="*/ 433 w 1102"/>
              <a:gd name="T5" fmla="*/ 116 h 873"/>
              <a:gd name="T6" fmla="*/ 0 w 1102"/>
              <a:gd name="T7" fmla="*/ 116 h 873"/>
              <a:gd name="T8" fmla="*/ 0 w 1102"/>
              <a:gd name="T9" fmla="*/ 873 h 873"/>
              <a:gd name="T10" fmla="*/ 1102 w 1102"/>
              <a:gd name="T11" fmla="*/ 873 h 873"/>
              <a:gd name="T12" fmla="*/ 1102 w 1102"/>
              <a:gd name="T13" fmla="*/ 116 h 873"/>
              <a:gd name="T14" fmla="*/ 653 w 1102"/>
              <a:gd name="T15" fmla="*/ 116 h 8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02" h="873">
                <a:moveTo>
                  <a:pt x="653" y="116"/>
                </a:moveTo>
                <a:lnTo>
                  <a:pt x="543" y="0"/>
                </a:lnTo>
                <a:lnTo>
                  <a:pt x="433" y="116"/>
                </a:lnTo>
                <a:lnTo>
                  <a:pt x="0" y="116"/>
                </a:lnTo>
                <a:lnTo>
                  <a:pt x="0" y="873"/>
                </a:lnTo>
                <a:lnTo>
                  <a:pt x="1102" y="873"/>
                </a:lnTo>
                <a:lnTo>
                  <a:pt x="1102" y="116"/>
                </a:lnTo>
                <a:lnTo>
                  <a:pt x="653" y="116"/>
                </a:lnTo>
                <a:close/>
              </a:path>
            </a:pathLst>
          </a:custGeom>
          <a:gradFill>
            <a:gsLst>
              <a:gs pos="0">
                <a:srgbClr val="00D1FE">
                  <a:alpha val="95000"/>
                </a:srgbClr>
              </a:gs>
              <a:gs pos="100000">
                <a:srgbClr val="397CD5">
                  <a:alpha val="95000"/>
                </a:srgbClr>
              </a:gs>
            </a:gsLst>
            <a:lin ang="2700000" scaled="1"/>
          </a:gradFill>
          <a:ln w="28575">
            <a:solidFill>
              <a:schemeClr val="bg1"/>
            </a:solidFill>
          </a:ln>
        </p:spPr>
        <p:txBody>
          <a:bodyPr wrap="square" lIns="91440" tIns="45720" rIns="91440" bIns="45720" anchor="ctr">
            <a:normAutofit/>
          </a:bodyPr>
          <a:lstStyle/>
          <a:p>
            <a:pPr algn="ctr"/>
            <a:endParaRPr>
              <a:solidFill>
                <a:schemeClr val="bg1"/>
              </a:solidFill>
              <a:latin typeface="PangMenZhengDao" panose="02010600030101010101" pitchFamily="2" charset="-122"/>
              <a:ea typeface="PangMenZhengDao" panose="02010600030101010101" pitchFamily="2" charset="-122"/>
              <a:sym typeface="PangMenZhengDao" panose="02010600030101010101" pitchFamily="2" charset="-122"/>
            </a:endParaRPr>
          </a:p>
        </p:txBody>
      </p:sp>
      <p:sp>
        <p:nvSpPr>
          <p:cNvPr id="2" name="î$ļíḑe"/>
          <p:cNvSpPr/>
          <p:nvPr/>
        </p:nvSpPr>
        <p:spPr bwMode="auto">
          <a:xfrm>
            <a:off x="8804910" y="5194935"/>
            <a:ext cx="2654935" cy="1200150"/>
          </a:xfrm>
          <a:custGeom>
            <a:avLst/>
            <a:gdLst>
              <a:gd name="T0" fmla="*/ 653 w 1102"/>
              <a:gd name="T1" fmla="*/ 116 h 873"/>
              <a:gd name="T2" fmla="*/ 543 w 1102"/>
              <a:gd name="T3" fmla="*/ 0 h 873"/>
              <a:gd name="T4" fmla="*/ 433 w 1102"/>
              <a:gd name="T5" fmla="*/ 116 h 873"/>
              <a:gd name="T6" fmla="*/ 0 w 1102"/>
              <a:gd name="T7" fmla="*/ 116 h 873"/>
              <a:gd name="T8" fmla="*/ 0 w 1102"/>
              <a:gd name="T9" fmla="*/ 873 h 873"/>
              <a:gd name="T10" fmla="*/ 1102 w 1102"/>
              <a:gd name="T11" fmla="*/ 873 h 873"/>
              <a:gd name="T12" fmla="*/ 1102 w 1102"/>
              <a:gd name="T13" fmla="*/ 116 h 873"/>
              <a:gd name="T14" fmla="*/ 653 w 1102"/>
              <a:gd name="T15" fmla="*/ 116 h 8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02" h="873">
                <a:moveTo>
                  <a:pt x="653" y="116"/>
                </a:moveTo>
                <a:lnTo>
                  <a:pt x="543" y="0"/>
                </a:lnTo>
                <a:lnTo>
                  <a:pt x="433" y="116"/>
                </a:lnTo>
                <a:lnTo>
                  <a:pt x="0" y="116"/>
                </a:lnTo>
                <a:lnTo>
                  <a:pt x="0" y="873"/>
                </a:lnTo>
                <a:lnTo>
                  <a:pt x="1102" y="873"/>
                </a:lnTo>
                <a:lnTo>
                  <a:pt x="1102" y="116"/>
                </a:lnTo>
                <a:lnTo>
                  <a:pt x="653" y="116"/>
                </a:lnTo>
                <a:close/>
              </a:path>
            </a:pathLst>
          </a:custGeom>
          <a:gradFill>
            <a:gsLst>
              <a:gs pos="0">
                <a:srgbClr val="00D1FE">
                  <a:alpha val="95000"/>
                </a:srgbClr>
              </a:gs>
              <a:gs pos="100000">
                <a:srgbClr val="397CD5">
                  <a:alpha val="95000"/>
                </a:srgbClr>
              </a:gs>
            </a:gsLst>
            <a:lin ang="2700000" scaled="1"/>
          </a:gradFill>
          <a:ln w="28575">
            <a:solidFill>
              <a:schemeClr val="bg1"/>
            </a:solidFill>
          </a:ln>
        </p:spPr>
        <p:txBody>
          <a:bodyPr wrap="square" lIns="91440" tIns="45720" rIns="91440" bIns="45720" anchor="ctr">
            <a:normAutofit/>
          </a:bodyPr>
          <a:lstStyle/>
          <a:p>
            <a:pPr algn="ctr"/>
            <a:endParaRPr>
              <a:solidFill>
                <a:schemeClr val="bg1"/>
              </a:solidFill>
              <a:latin typeface="PangMenZhengDao" panose="02010600030101010101" pitchFamily="2" charset="-122"/>
              <a:ea typeface="PangMenZhengDao" panose="02010600030101010101" pitchFamily="2" charset="-122"/>
              <a:sym typeface="PangMenZhengDao" panose="02010600030101010101" pitchFamily="2" charset="-122"/>
            </a:endParaRPr>
          </a:p>
        </p:txBody>
      </p:sp>
      <p:sp>
        <p:nvSpPr>
          <p:cNvPr id="4" name="文本框 3"/>
          <p:cNvSpPr txBox="1"/>
          <p:nvPr/>
        </p:nvSpPr>
        <p:spPr>
          <a:xfrm>
            <a:off x="8776653" y="5518468"/>
            <a:ext cx="2711450" cy="553085"/>
          </a:xfrm>
          <a:prstGeom prst="rect">
            <a:avLst/>
          </a:prstGeom>
          <a:noFill/>
        </p:spPr>
        <p:txBody>
          <a:bodyPr wrap="square" rtlCol="0">
            <a:spAutoFit/>
          </a:bodyPr>
          <a:lstStyle/>
          <a:p>
            <a:pPr algn="ctr"/>
            <a:r>
              <a:rPr lang="zh-CN" altLang="en-US" sz="1500" dirty="0">
                <a:solidFill>
                  <a:schemeClr val="bg1"/>
                </a:solidFill>
                <a:latin typeface="方正大黑简体" panose="03000509000000000000" charset="-122"/>
                <a:ea typeface="方正大黑简体" panose="03000509000000000000" charset="-122"/>
                <a:cs typeface="方正大黑简体" panose="03000509000000000000" charset="-122"/>
              </a:rPr>
              <a:t>产品系列齐全 </a:t>
            </a:r>
          </a:p>
          <a:p>
            <a:pPr algn="ctr"/>
            <a:r>
              <a:rPr lang="en-US" altLang="zh-CN" sz="1500" dirty="0">
                <a:solidFill>
                  <a:schemeClr val="bg1"/>
                </a:solidFill>
                <a:latin typeface="方正大黑简体" panose="03000509000000000000" charset="-122"/>
                <a:ea typeface="方正大黑简体" panose="03000509000000000000" charset="-122"/>
                <a:cs typeface="方正大黑简体" panose="03000509000000000000" charset="-122"/>
              </a:rPr>
              <a:t>complete range of products</a:t>
            </a:r>
            <a:endParaRPr lang="zh-CN" altLang="en-US" sz="1500" dirty="0">
              <a:solidFill>
                <a:schemeClr val="bg1"/>
              </a:solidFill>
              <a:latin typeface="方正大黑简体" panose="03000509000000000000" charset="-122"/>
              <a:ea typeface="方正大黑简体" panose="03000509000000000000" charset="-122"/>
              <a:cs typeface="方正大黑简体" panose="03000509000000000000" charset="-122"/>
            </a:endParaRPr>
          </a:p>
        </p:txBody>
      </p:sp>
      <p:sp>
        <p:nvSpPr>
          <p:cNvPr id="5" name="文本框 4"/>
          <p:cNvSpPr txBox="1"/>
          <p:nvPr/>
        </p:nvSpPr>
        <p:spPr>
          <a:xfrm>
            <a:off x="8840470" y="4514533"/>
            <a:ext cx="2586355" cy="553085"/>
          </a:xfrm>
          <a:prstGeom prst="rect">
            <a:avLst/>
          </a:prstGeom>
          <a:noFill/>
        </p:spPr>
        <p:txBody>
          <a:bodyPr wrap="square" rtlCol="0">
            <a:spAutoFit/>
          </a:bodyPr>
          <a:lstStyle/>
          <a:p>
            <a:pPr algn="ctr"/>
            <a:r>
              <a:rPr lang="zh-CN" altLang="en-US" sz="1500" dirty="0">
                <a:solidFill>
                  <a:schemeClr val="bg1"/>
                </a:solidFill>
                <a:latin typeface="方正大黑简体" panose="03000509000000000000" charset="-122"/>
                <a:ea typeface="方正大黑简体" panose="03000509000000000000" charset="-122"/>
                <a:cs typeface="方正大黑简体" panose="03000509000000000000" charset="-122"/>
                <a:sym typeface="PangMenZhengDao" panose="02010600030101010101" pitchFamily="2" charset="-122"/>
              </a:rPr>
              <a:t>品质稳定、可靠</a:t>
            </a:r>
          </a:p>
          <a:p>
            <a:pPr algn="ctr"/>
            <a:r>
              <a:rPr lang="en-US" altLang="zh-CN" sz="1500" dirty="0">
                <a:solidFill>
                  <a:schemeClr val="bg1"/>
                </a:solidFill>
                <a:latin typeface="方正大黑简体" panose="03000509000000000000" charset="-122"/>
                <a:ea typeface="方正大黑简体" panose="03000509000000000000" charset="-122"/>
                <a:cs typeface="方正大黑简体" panose="03000509000000000000" charset="-122"/>
                <a:sym typeface="PangMenZhengDao" panose="02010600030101010101" pitchFamily="2" charset="-122"/>
              </a:rPr>
              <a:t>stable and reliable quality</a:t>
            </a:r>
            <a:endParaRPr lang="zh-CN" altLang="en-US" sz="1500" dirty="0">
              <a:solidFill>
                <a:schemeClr val="bg1"/>
              </a:solidFill>
              <a:latin typeface="方正大黑简体" panose="03000509000000000000" charset="-122"/>
              <a:ea typeface="方正大黑简体" panose="03000509000000000000" charset="-122"/>
              <a:cs typeface="方正大黑简体" panose="03000509000000000000" charset="-122"/>
              <a:sym typeface="PangMenZhengDao" panose="02010600030101010101" pitchFamily="2" charset="-122"/>
            </a:endParaRPr>
          </a:p>
        </p:txBody>
      </p:sp>
      <p:sp>
        <p:nvSpPr>
          <p:cNvPr id="21" name="文本框 20"/>
          <p:cNvSpPr txBox="1"/>
          <p:nvPr/>
        </p:nvSpPr>
        <p:spPr>
          <a:xfrm>
            <a:off x="9087803" y="3451860"/>
            <a:ext cx="2091690" cy="553085"/>
          </a:xfrm>
          <a:prstGeom prst="rect">
            <a:avLst/>
          </a:prstGeom>
          <a:noFill/>
        </p:spPr>
        <p:txBody>
          <a:bodyPr wrap="square" rtlCol="0">
            <a:spAutoFit/>
          </a:bodyPr>
          <a:lstStyle/>
          <a:p>
            <a:pPr algn="ctr"/>
            <a:r>
              <a:rPr lang="zh-CN" altLang="en-US" sz="1500" dirty="0">
                <a:solidFill>
                  <a:schemeClr val="bg1"/>
                </a:solidFill>
                <a:latin typeface="方正大黑简体" panose="03000509000000000000" charset="-122"/>
                <a:ea typeface="方正大黑简体" panose="03000509000000000000" charset="-122"/>
                <a:cs typeface="方正大黑简体" panose="03000509000000000000" charset="-122"/>
                <a:sym typeface="PangMenZhengDao" panose="02010600030101010101" pitchFamily="2" charset="-122"/>
              </a:rPr>
              <a:t>以客户为中心 </a:t>
            </a:r>
          </a:p>
          <a:p>
            <a:pPr algn="ctr"/>
            <a:r>
              <a:rPr lang="en-US" altLang="zh-CN" sz="1500" dirty="0">
                <a:solidFill>
                  <a:schemeClr val="bg1"/>
                </a:solidFill>
                <a:latin typeface="方正大黑简体" panose="03000509000000000000" charset="-122"/>
                <a:ea typeface="方正大黑简体" panose="03000509000000000000" charset="-122"/>
                <a:cs typeface="方正大黑简体" panose="03000509000000000000" charset="-122"/>
                <a:sym typeface="PangMenZhengDao" panose="02010600030101010101" pitchFamily="2" charset="-122"/>
              </a:rPr>
              <a:t>customer-centric</a:t>
            </a:r>
            <a:endParaRPr lang="zh-CN" altLang="en-US" sz="1500" dirty="0">
              <a:solidFill>
                <a:schemeClr val="bg1"/>
              </a:solidFill>
              <a:latin typeface="方正大黑简体" panose="03000509000000000000" charset="-122"/>
              <a:ea typeface="方正大黑简体" panose="03000509000000000000" charset="-122"/>
              <a:cs typeface="方正大黑简体" panose="03000509000000000000" charset="-122"/>
              <a:sym typeface="PangMenZhengDao" panose="02010600030101010101" pitchFamily="2" charset="-122"/>
            </a:endParaRPr>
          </a:p>
        </p:txBody>
      </p:sp>
      <p:sp>
        <p:nvSpPr>
          <p:cNvPr id="26" name="文本框 25"/>
          <p:cNvSpPr txBox="1"/>
          <p:nvPr/>
        </p:nvSpPr>
        <p:spPr>
          <a:xfrm>
            <a:off x="8920480" y="2388870"/>
            <a:ext cx="2426335" cy="553085"/>
          </a:xfrm>
          <a:prstGeom prst="rect">
            <a:avLst/>
          </a:prstGeom>
          <a:noFill/>
        </p:spPr>
        <p:txBody>
          <a:bodyPr wrap="square" rtlCol="0">
            <a:spAutoFit/>
          </a:bodyPr>
          <a:lstStyle/>
          <a:p>
            <a:pPr algn="ctr"/>
            <a:r>
              <a:rPr lang="zh-CN" altLang="en-US" sz="1500" dirty="0">
                <a:solidFill>
                  <a:schemeClr val="bg1"/>
                </a:solidFill>
                <a:latin typeface="方正大黑简体" panose="03000509000000000000" charset="-122"/>
                <a:ea typeface="方正大黑简体" panose="03000509000000000000" charset="-122"/>
                <a:cs typeface="方正大黑简体" panose="03000509000000000000" charset="-122"/>
                <a:sym typeface="PangMenZhengDao" panose="02010600030101010101" pitchFamily="2" charset="-122"/>
              </a:rPr>
              <a:t>真诚合作 </a:t>
            </a:r>
          </a:p>
          <a:p>
            <a:pPr algn="ctr"/>
            <a:r>
              <a:rPr lang="en-US" altLang="zh-CN" sz="1500" dirty="0">
                <a:solidFill>
                  <a:schemeClr val="bg1"/>
                </a:solidFill>
                <a:latin typeface="方正大黑简体" panose="03000509000000000000" charset="-122"/>
                <a:ea typeface="方正大黑简体" panose="03000509000000000000" charset="-122"/>
                <a:cs typeface="方正大黑简体" panose="03000509000000000000" charset="-122"/>
                <a:sym typeface="PangMenZhengDao" panose="02010600030101010101" pitchFamily="2" charset="-122"/>
              </a:rPr>
              <a:t>to cooperate sincerely</a:t>
            </a:r>
            <a:endParaRPr lang="zh-CN" altLang="en-US" sz="1500" dirty="0">
              <a:solidFill>
                <a:schemeClr val="bg1"/>
              </a:solidFill>
              <a:latin typeface="方正大黑简体" panose="03000509000000000000" charset="-122"/>
              <a:ea typeface="方正大黑简体" panose="03000509000000000000" charset="-122"/>
              <a:cs typeface="方正大黑简体" panose="03000509000000000000" charset="-122"/>
              <a:sym typeface="PangMenZhengDao" panose="02010600030101010101" pitchFamily="2" charset="-122"/>
            </a:endParaRPr>
          </a:p>
        </p:txBody>
      </p:sp>
      <p:sp>
        <p:nvSpPr>
          <p:cNvPr id="27" name="文本框 26"/>
          <p:cNvSpPr txBox="1"/>
          <p:nvPr/>
        </p:nvSpPr>
        <p:spPr>
          <a:xfrm>
            <a:off x="9047480" y="1210310"/>
            <a:ext cx="2091055" cy="783590"/>
          </a:xfrm>
          <a:prstGeom prst="rect">
            <a:avLst/>
          </a:prstGeom>
          <a:noFill/>
        </p:spPr>
        <p:txBody>
          <a:bodyPr wrap="square" rtlCol="0">
            <a:spAutoFit/>
          </a:bodyPr>
          <a:lstStyle/>
          <a:p>
            <a:pPr algn="ctr"/>
            <a:r>
              <a:rPr lang="zh-CN" altLang="en-US" sz="1500" dirty="0">
                <a:solidFill>
                  <a:schemeClr val="bg1"/>
                </a:solidFill>
                <a:latin typeface="方正大黑简体" panose="03000509000000000000" charset="-122"/>
                <a:ea typeface="方正大黑简体" panose="03000509000000000000" charset="-122"/>
                <a:cs typeface="方正大黑简体" panose="03000509000000000000" charset="-122"/>
                <a:sym typeface="PangMenZhengDao" panose="02010600030101010101" pitchFamily="2" charset="-122"/>
              </a:rPr>
              <a:t>共创美好未来</a:t>
            </a:r>
          </a:p>
          <a:p>
            <a:pPr algn="ctr"/>
            <a:r>
              <a:rPr lang="en-US" altLang="zh-CN" sz="1500" dirty="0">
                <a:solidFill>
                  <a:schemeClr val="bg1"/>
                </a:solidFill>
                <a:latin typeface="方正大黑简体" panose="03000509000000000000" charset="-122"/>
                <a:ea typeface="方正大黑简体" panose="03000509000000000000" charset="-122"/>
                <a:cs typeface="方正大黑简体" panose="03000509000000000000" charset="-122"/>
                <a:sym typeface="PangMenZhengDao" panose="02010600030101010101" pitchFamily="2" charset="-122"/>
              </a:rPr>
              <a:t>to create together the beautiful future</a:t>
            </a:r>
            <a:endParaRPr lang="zh-CN" altLang="en-US" sz="1500" dirty="0">
              <a:solidFill>
                <a:schemeClr val="bg1"/>
              </a:solidFill>
              <a:latin typeface="方正大黑简体" panose="03000509000000000000" charset="-122"/>
              <a:ea typeface="方正大黑简体" panose="03000509000000000000" charset="-122"/>
              <a:cs typeface="方正大黑简体" panose="03000509000000000000" charset="-122"/>
              <a:sym typeface="PangMenZhengDao" panose="02010600030101010101" pitchFamily="2" charset="-122"/>
            </a:endParaRPr>
          </a:p>
        </p:txBody>
      </p:sp>
      <p:sp>
        <p:nvSpPr>
          <p:cNvPr id="100" name="文本框 99"/>
          <p:cNvSpPr txBox="1"/>
          <p:nvPr/>
        </p:nvSpPr>
        <p:spPr>
          <a:xfrm>
            <a:off x="396240" y="487045"/>
            <a:ext cx="7903845" cy="4707890"/>
          </a:xfrm>
          <a:prstGeom prst="rect">
            <a:avLst/>
          </a:prstGeom>
          <a:noFill/>
          <a:ln w="9525">
            <a:noFill/>
          </a:ln>
        </p:spPr>
        <p:txBody>
          <a:bodyPr wrap="square">
            <a:spAutoFit/>
          </a:bodyPr>
          <a:lstStyle/>
          <a:p>
            <a:pPr indent="266700" fontAlgn="auto">
              <a:lnSpc>
                <a:spcPts val="3000"/>
              </a:lnSpc>
            </a:pPr>
            <a:r>
              <a:rPr lang="en-US" altLang="zh-CN" sz="2000" b="0" dirty="0">
                <a:solidFill>
                  <a:schemeClr val="bg1"/>
                </a:solidFill>
                <a:latin typeface="方正大黑简体" panose="03000509000000000000" charset="-122"/>
                <a:ea typeface="方正大黑简体" panose="03000509000000000000" charset="-122"/>
                <a:cs typeface="方正大黑简体" panose="03000509000000000000" charset="-122"/>
              </a:rPr>
              <a:t>   </a:t>
            </a:r>
            <a:r>
              <a:rPr lang="zh-CN" altLang="en-US" sz="2000" b="0" dirty="0">
                <a:solidFill>
                  <a:schemeClr val="bg1"/>
                </a:solidFill>
                <a:latin typeface="方正大黑简体" panose="03000509000000000000" charset="-122"/>
                <a:ea typeface="方正大黑简体" panose="03000509000000000000" charset="-122"/>
                <a:cs typeface="方正大黑简体" panose="03000509000000000000" charset="-122"/>
              </a:rPr>
              <a:t>公司经过多年的发展，产品系列齐全，品质稳定、可靠，能满足市场对各种型号化油器的需求。公司一直秉持以客户为中心，视产品质量为企业生命的企业理念，客户对高品质产品的需求一直是我们奋斗的目标。我们期待与所有客户真诚合作，共创美好未来！</a:t>
            </a:r>
            <a:endParaRPr lang="zh-CN" altLang="en-US" sz="1600" b="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indent="266700" fontAlgn="auto">
              <a:lnSpc>
                <a:spcPts val="3000"/>
              </a:lnSpc>
            </a:pPr>
            <a:r>
              <a:rPr lang="zh-CN" altLang="en-US" sz="1600" b="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600" b="0" dirty="0">
                <a:solidFill>
                  <a:schemeClr val="bg1"/>
                </a:solidFill>
                <a:latin typeface="方正大黑简体" panose="03000509000000000000" charset="-122"/>
                <a:ea typeface="方正大黑简体" panose="03000509000000000000" charset="-122"/>
                <a:cs typeface="微软雅黑" panose="020B0503020204020204" pitchFamily="34" charset="-122"/>
              </a:rPr>
              <a:t>After years of development, the company has complete product series with stable and reliable quality, and can meet the market demand for various types of carburetors. The company has always been adhering to the enterprise concept of customer-centric and taking product quality as the life of enterprise, and customer demand for high-quality products has always been the goal we are striving toward. We look forward to sincere cooperation with all customers to create together the beautiful future!</a:t>
            </a:r>
            <a:endParaRPr lang="en-US" sz="1500" b="0">
              <a:solidFill>
                <a:schemeClr val="bg1"/>
              </a:solidFill>
              <a:latin typeface="方正大黑简体" panose="03000509000000000000" charset="-122"/>
              <a:ea typeface="方正大黑简体" panose="03000509000000000000" charset="-122"/>
              <a:cs typeface="方正大黑简体" panose="03000509000000000000" charset="-122"/>
            </a:endParaRPr>
          </a:p>
          <a:p>
            <a:pPr indent="266700" fontAlgn="auto">
              <a:lnSpc>
                <a:spcPts val="3000"/>
              </a:lnSpc>
            </a:pPr>
            <a:r>
              <a:rPr lang="en-US" sz="1500" b="0">
                <a:solidFill>
                  <a:schemeClr val="bg1"/>
                </a:solidFill>
                <a:latin typeface="方正大黑简体" panose="03000509000000000000" charset="-122"/>
                <a:ea typeface="方正大黑简体" panose="03000509000000000000" charset="-122"/>
                <a:cs typeface="方正大黑简体" panose="03000509000000000000" charset="-122"/>
              </a:rPr>
              <a:t> </a:t>
            </a:r>
            <a:endParaRPr lang="en-US" altLang="en-US" sz="1500" b="0">
              <a:solidFill>
                <a:schemeClr val="bg1"/>
              </a:solidFill>
              <a:latin typeface="方正大黑简体" panose="03000509000000000000" charset="-122"/>
              <a:ea typeface="方正大黑简体" panose="03000509000000000000" charset="-122"/>
              <a:cs typeface="方正大黑简体" panose="03000509000000000000" charset="-122"/>
            </a:endParaRPr>
          </a:p>
        </p:txBody>
      </p:sp>
      <p:pic>
        <p:nvPicPr>
          <p:cNvPr id="17" name="图片 16" descr="白色LOGO"/>
          <p:cNvPicPr>
            <a:picLocks noChangeAspect="1"/>
          </p:cNvPicPr>
          <p:nvPr/>
        </p:nvPicPr>
        <p:blipFill>
          <a:blip r:embed="rId5" cstate="print"/>
          <a:stretch>
            <a:fillRect/>
          </a:stretch>
        </p:blipFill>
        <p:spPr>
          <a:xfrm>
            <a:off x="10005695" y="325120"/>
            <a:ext cx="1691005" cy="38608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250" advTm="3000">
        <p:fade/>
      </p:transition>
    </mc:Choice>
    <mc:Fallback xmlns="">
      <p:transition advTm="3000">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4832,&quot;width&quot;:4321}"/>
</p:tagLst>
</file>

<file path=ppt/theme/theme1.xml><?xml version="1.0" encoding="utf-8"?>
<a:theme xmlns:a="http://schemas.openxmlformats.org/drawingml/2006/main" name="1">
  <a:themeElements>
    <a:clrScheme name="自定义 99">
      <a:dk1>
        <a:srgbClr val="000000"/>
      </a:dk1>
      <a:lt1>
        <a:srgbClr val="FFFFFF"/>
      </a:lt1>
      <a:dk2>
        <a:srgbClr val="768394"/>
      </a:dk2>
      <a:lt2>
        <a:srgbClr val="F0F0F0"/>
      </a:lt2>
      <a:accent1>
        <a:srgbClr val="3E5EB8"/>
      </a:accent1>
      <a:accent2>
        <a:srgbClr val="06B2E6"/>
      </a:accent2>
      <a:accent3>
        <a:srgbClr val="02FCFC"/>
      </a:accent3>
      <a:accent4>
        <a:srgbClr val="9D9E9F"/>
      </a:accent4>
      <a:accent5>
        <a:srgbClr val="757579"/>
      </a:accent5>
      <a:accent6>
        <a:srgbClr val="5C5E60"/>
      </a:accent6>
      <a:hlink>
        <a:srgbClr val="4276AA"/>
      </a:hlink>
      <a:folHlink>
        <a:srgbClr val="BFBFBF"/>
      </a:folHlink>
    </a:clrScheme>
    <a:fontScheme name="自定义 7">
      <a:majorFont>
        <a:latin typeface="思源黑体 CN Bold"/>
        <a:ea typeface="思源黑体 CN Medium"/>
        <a:cs typeface=""/>
      </a:majorFont>
      <a:minorFont>
        <a:latin typeface="思源黑体 CN Bold"/>
        <a:ea typeface="思源黑体 CN Medium"/>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1">
  <a:themeElements>
    <a:clrScheme name="自定义 99">
      <a:dk1>
        <a:srgbClr val="000000"/>
      </a:dk1>
      <a:lt1>
        <a:srgbClr val="FFFFFF"/>
      </a:lt1>
      <a:dk2>
        <a:srgbClr val="768394"/>
      </a:dk2>
      <a:lt2>
        <a:srgbClr val="F0F0F0"/>
      </a:lt2>
      <a:accent1>
        <a:srgbClr val="3E5EB8"/>
      </a:accent1>
      <a:accent2>
        <a:srgbClr val="06B2E6"/>
      </a:accent2>
      <a:accent3>
        <a:srgbClr val="02FCFC"/>
      </a:accent3>
      <a:accent4>
        <a:srgbClr val="9D9E9F"/>
      </a:accent4>
      <a:accent5>
        <a:srgbClr val="757579"/>
      </a:accent5>
      <a:accent6>
        <a:srgbClr val="5C5E60"/>
      </a:accent6>
      <a:hlink>
        <a:srgbClr val="4276AA"/>
      </a:hlink>
      <a:folHlink>
        <a:srgbClr val="BFBFBF"/>
      </a:folHlink>
    </a:clrScheme>
    <a:fontScheme name="自定义 7">
      <a:majorFont>
        <a:latin typeface="思源黑体 CN Bold"/>
        <a:ea typeface="思源黑体 CN Medium"/>
        <a:cs typeface=""/>
      </a:majorFont>
      <a:minorFont>
        <a:latin typeface="思源黑体 CN Bold"/>
        <a:ea typeface="思源黑体 CN Medium"/>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FF00"/>
      </a:dk1>
      <a:lt1>
        <a:sysClr val="window" lastClr="000000"/>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168</TotalTime>
  <Words>7774</Words>
  <Application>Microsoft Office PowerPoint</Application>
  <PresentationFormat>Custom</PresentationFormat>
  <Paragraphs>754</Paragraphs>
  <Slides>72</Slides>
  <Notes>45</Notes>
  <HiddenSlides>0</HiddenSlides>
  <MMClips>0</MMClips>
  <ScaleCrop>false</ScaleCrop>
  <HeadingPairs>
    <vt:vector size="6" baseType="variant">
      <vt:variant>
        <vt:lpstr>Theme</vt:lpstr>
      </vt:variant>
      <vt:variant>
        <vt:i4>2</vt:i4>
      </vt:variant>
      <vt:variant>
        <vt:lpstr>Embedded OLE Servers</vt:lpstr>
      </vt:variant>
      <vt:variant>
        <vt:i4>1</vt:i4>
      </vt:variant>
      <vt:variant>
        <vt:lpstr>Slide Titles</vt:lpstr>
      </vt:variant>
      <vt:variant>
        <vt:i4>72</vt:i4>
      </vt:variant>
    </vt:vector>
  </HeadingPairs>
  <TitlesOfParts>
    <vt:vector size="75" baseType="lpstr">
      <vt:lpstr>1</vt:lpstr>
      <vt:lpstr>1_1</vt:lpstr>
      <vt:lpstr>Equation.3</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二、初样制作阶段  Preliminary sample producing stage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24</dc:title>
  <dc:creator>Administrator</dc:creator>
  <cp:lastModifiedBy>Don Hartig</cp:lastModifiedBy>
  <cp:revision>1144</cp:revision>
  <dcterms:created xsi:type="dcterms:W3CDTF">2017-07-20T05:58:00Z</dcterms:created>
  <dcterms:modified xsi:type="dcterms:W3CDTF">2021-09-25T10:25:39Z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2052-11.1.0.10314</vt:lpwstr>
  </property>
</Properties>
</file>